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ABB7-0A31-4A13-B9A4-5384485481D1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1AE-2915-4B5F-904F-A57CF9706A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3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ABB7-0A31-4A13-B9A4-5384485481D1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1AE-2915-4B5F-904F-A57CF9706A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835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ABB7-0A31-4A13-B9A4-5384485481D1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1AE-2915-4B5F-904F-A57CF9706A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722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ABB7-0A31-4A13-B9A4-5384485481D1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1AE-2915-4B5F-904F-A57CF9706A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655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ABB7-0A31-4A13-B9A4-5384485481D1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1AE-2915-4B5F-904F-A57CF9706A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372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ABB7-0A31-4A13-B9A4-5384485481D1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1AE-2915-4B5F-904F-A57CF9706A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708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ABB7-0A31-4A13-B9A4-5384485481D1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1AE-2915-4B5F-904F-A57CF9706A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336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ABB7-0A31-4A13-B9A4-5384485481D1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1AE-2915-4B5F-904F-A57CF9706A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60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ABB7-0A31-4A13-B9A4-5384485481D1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1AE-2915-4B5F-904F-A57CF9706A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933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ABB7-0A31-4A13-B9A4-5384485481D1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1AE-2915-4B5F-904F-A57CF9706A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561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ABB7-0A31-4A13-B9A4-5384485481D1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1AE-2915-4B5F-904F-A57CF9706A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714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ABB7-0A31-4A13-B9A4-5384485481D1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D41AE-2915-4B5F-904F-A57CF9706A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927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ysistersjar.files.wordpress.com/2008/11/thksgvg-06-trampoline-007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 l="59122" t="17466" r="6092" b="16939"/>
          <a:stretch>
            <a:fillRect/>
          </a:stretch>
        </p:blipFill>
        <p:spPr bwMode="auto">
          <a:xfrm>
            <a:off x="7464152" y="3041375"/>
            <a:ext cx="2956096" cy="348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Freeform 138"/>
          <p:cNvSpPr/>
          <p:nvPr/>
        </p:nvSpPr>
        <p:spPr>
          <a:xfrm>
            <a:off x="6950075" y="2511426"/>
            <a:ext cx="1308100" cy="1133475"/>
          </a:xfrm>
          <a:custGeom>
            <a:avLst/>
            <a:gdLst>
              <a:gd name="connsiteX0" fmla="*/ 6350 w 1308100"/>
              <a:gd name="connsiteY0" fmla="*/ 6350 h 1133475"/>
              <a:gd name="connsiteX1" fmla="*/ 0 w 1308100"/>
              <a:gd name="connsiteY1" fmla="*/ 1130300 h 1133475"/>
              <a:gd name="connsiteX2" fmla="*/ 1304925 w 1308100"/>
              <a:gd name="connsiteY2" fmla="*/ 1133475 h 1133475"/>
              <a:gd name="connsiteX3" fmla="*/ 1308100 w 1308100"/>
              <a:gd name="connsiteY3" fmla="*/ 692150 h 1133475"/>
              <a:gd name="connsiteX4" fmla="*/ 428625 w 1308100"/>
              <a:gd name="connsiteY4" fmla="*/ 676275 h 1133475"/>
              <a:gd name="connsiteX5" fmla="*/ 434975 w 1308100"/>
              <a:gd name="connsiteY5" fmla="*/ 0 h 1133475"/>
              <a:gd name="connsiteX6" fmla="*/ 6350 w 1308100"/>
              <a:gd name="connsiteY6" fmla="*/ 635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100" h="1133475">
                <a:moveTo>
                  <a:pt x="6350" y="6350"/>
                </a:moveTo>
                <a:cubicBezTo>
                  <a:pt x="4233" y="381000"/>
                  <a:pt x="2117" y="755650"/>
                  <a:pt x="0" y="1130300"/>
                </a:cubicBezTo>
                <a:lnTo>
                  <a:pt x="1304925" y="1133475"/>
                </a:lnTo>
                <a:cubicBezTo>
                  <a:pt x="1305983" y="986367"/>
                  <a:pt x="1307042" y="839258"/>
                  <a:pt x="1308100" y="692150"/>
                </a:cubicBezTo>
                <a:lnTo>
                  <a:pt x="428625" y="676275"/>
                </a:lnTo>
                <a:cubicBezTo>
                  <a:pt x="430742" y="450850"/>
                  <a:pt x="432858" y="225425"/>
                  <a:pt x="434975" y="0"/>
                </a:cubicBezTo>
                <a:lnTo>
                  <a:pt x="6350" y="6350"/>
                </a:lnTo>
                <a:close/>
              </a:path>
            </a:pathLst>
          </a:custGeom>
          <a:gradFill>
            <a:gsLst>
              <a:gs pos="0">
                <a:srgbClr val="D6B19C">
                  <a:alpha val="80000"/>
                </a:srgb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Freeform 137"/>
          <p:cNvSpPr/>
          <p:nvPr/>
        </p:nvSpPr>
        <p:spPr>
          <a:xfrm>
            <a:off x="6956427" y="2047875"/>
            <a:ext cx="438151" cy="457200"/>
          </a:xfrm>
          <a:custGeom>
            <a:avLst/>
            <a:gdLst>
              <a:gd name="connsiteX0" fmla="*/ 3175 w 438150"/>
              <a:gd name="connsiteY0" fmla="*/ 0 h 457200"/>
              <a:gd name="connsiteX1" fmla="*/ 0 w 438150"/>
              <a:gd name="connsiteY1" fmla="*/ 447675 h 457200"/>
              <a:gd name="connsiteX2" fmla="*/ 438150 w 438150"/>
              <a:gd name="connsiteY2" fmla="*/ 457200 h 457200"/>
              <a:gd name="connsiteX3" fmla="*/ 428625 w 438150"/>
              <a:gd name="connsiteY3" fmla="*/ 0 h 457200"/>
              <a:gd name="connsiteX4" fmla="*/ 3175 w 43815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457200">
                <a:moveTo>
                  <a:pt x="3175" y="0"/>
                </a:moveTo>
                <a:cubicBezTo>
                  <a:pt x="2117" y="149225"/>
                  <a:pt x="1058" y="298450"/>
                  <a:pt x="0" y="447675"/>
                </a:cubicBezTo>
                <a:lnTo>
                  <a:pt x="438150" y="457200"/>
                </a:lnTo>
                <a:lnTo>
                  <a:pt x="428625" y="0"/>
                </a:lnTo>
                <a:lnTo>
                  <a:pt x="3175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Freeform 136"/>
          <p:cNvSpPr/>
          <p:nvPr/>
        </p:nvSpPr>
        <p:spPr>
          <a:xfrm>
            <a:off x="3927477" y="4543426"/>
            <a:ext cx="2193925" cy="920750"/>
          </a:xfrm>
          <a:custGeom>
            <a:avLst/>
            <a:gdLst>
              <a:gd name="connsiteX0" fmla="*/ 0 w 2193925"/>
              <a:gd name="connsiteY0" fmla="*/ 9525 h 920750"/>
              <a:gd name="connsiteX1" fmla="*/ 3175 w 2193925"/>
              <a:gd name="connsiteY1" fmla="*/ 920750 h 920750"/>
              <a:gd name="connsiteX2" fmla="*/ 447675 w 2193925"/>
              <a:gd name="connsiteY2" fmla="*/ 914400 h 920750"/>
              <a:gd name="connsiteX3" fmla="*/ 450850 w 2193925"/>
              <a:gd name="connsiteY3" fmla="*/ 463550 h 920750"/>
              <a:gd name="connsiteX4" fmla="*/ 1762125 w 2193925"/>
              <a:gd name="connsiteY4" fmla="*/ 457200 h 920750"/>
              <a:gd name="connsiteX5" fmla="*/ 1762125 w 2193925"/>
              <a:gd name="connsiteY5" fmla="*/ 917575 h 920750"/>
              <a:gd name="connsiteX6" fmla="*/ 2193925 w 2193925"/>
              <a:gd name="connsiteY6" fmla="*/ 911225 h 920750"/>
              <a:gd name="connsiteX7" fmla="*/ 2193925 w 2193925"/>
              <a:gd name="connsiteY7" fmla="*/ 0 h 920750"/>
              <a:gd name="connsiteX8" fmla="*/ 0 w 2193925"/>
              <a:gd name="connsiteY8" fmla="*/ 9525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3925" h="920750">
                <a:moveTo>
                  <a:pt x="0" y="9525"/>
                </a:moveTo>
                <a:cubicBezTo>
                  <a:pt x="1058" y="313267"/>
                  <a:pt x="2117" y="617008"/>
                  <a:pt x="3175" y="920750"/>
                </a:cubicBezTo>
                <a:lnTo>
                  <a:pt x="447675" y="914400"/>
                </a:lnTo>
                <a:cubicBezTo>
                  <a:pt x="448733" y="764117"/>
                  <a:pt x="449792" y="613833"/>
                  <a:pt x="450850" y="463550"/>
                </a:cubicBezTo>
                <a:lnTo>
                  <a:pt x="1762125" y="457200"/>
                </a:lnTo>
                <a:lnTo>
                  <a:pt x="1762125" y="917575"/>
                </a:lnTo>
                <a:lnTo>
                  <a:pt x="2193925" y="911225"/>
                </a:lnTo>
                <a:lnTo>
                  <a:pt x="2193925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FFC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Freeform 135"/>
          <p:cNvSpPr/>
          <p:nvPr/>
        </p:nvSpPr>
        <p:spPr>
          <a:xfrm>
            <a:off x="5029201" y="4077073"/>
            <a:ext cx="1085851" cy="463550"/>
          </a:xfrm>
          <a:custGeom>
            <a:avLst/>
            <a:gdLst>
              <a:gd name="connsiteX0" fmla="*/ 0 w 1085850"/>
              <a:gd name="connsiteY0" fmla="*/ 3175 h 463550"/>
              <a:gd name="connsiteX1" fmla="*/ 0 w 1085850"/>
              <a:gd name="connsiteY1" fmla="*/ 457200 h 463550"/>
              <a:gd name="connsiteX2" fmla="*/ 1085850 w 1085850"/>
              <a:gd name="connsiteY2" fmla="*/ 463550 h 463550"/>
              <a:gd name="connsiteX3" fmla="*/ 1085850 w 1085850"/>
              <a:gd name="connsiteY3" fmla="*/ 0 h 463550"/>
              <a:gd name="connsiteX4" fmla="*/ 0 w 1085850"/>
              <a:gd name="connsiteY4" fmla="*/ 3175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" h="463550">
                <a:moveTo>
                  <a:pt x="0" y="3175"/>
                </a:moveTo>
                <a:lnTo>
                  <a:pt x="0" y="457200"/>
                </a:lnTo>
                <a:lnTo>
                  <a:pt x="1085850" y="463550"/>
                </a:lnTo>
                <a:lnTo>
                  <a:pt x="1085850" y="0"/>
                </a:lnTo>
                <a:lnTo>
                  <a:pt x="0" y="3175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Freeform 134"/>
          <p:cNvSpPr/>
          <p:nvPr/>
        </p:nvSpPr>
        <p:spPr>
          <a:xfrm>
            <a:off x="3943350" y="4083051"/>
            <a:ext cx="1085851" cy="463550"/>
          </a:xfrm>
          <a:custGeom>
            <a:avLst/>
            <a:gdLst>
              <a:gd name="connsiteX0" fmla="*/ 0 w 1085850"/>
              <a:gd name="connsiteY0" fmla="*/ 3175 h 463550"/>
              <a:gd name="connsiteX1" fmla="*/ 0 w 1085850"/>
              <a:gd name="connsiteY1" fmla="*/ 457200 h 463550"/>
              <a:gd name="connsiteX2" fmla="*/ 1085850 w 1085850"/>
              <a:gd name="connsiteY2" fmla="*/ 463550 h 463550"/>
              <a:gd name="connsiteX3" fmla="*/ 1085850 w 1085850"/>
              <a:gd name="connsiteY3" fmla="*/ 0 h 463550"/>
              <a:gd name="connsiteX4" fmla="*/ 0 w 1085850"/>
              <a:gd name="connsiteY4" fmla="*/ 3175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" h="463550">
                <a:moveTo>
                  <a:pt x="0" y="3175"/>
                </a:moveTo>
                <a:lnTo>
                  <a:pt x="0" y="457200"/>
                </a:lnTo>
                <a:lnTo>
                  <a:pt x="1085850" y="463550"/>
                </a:lnTo>
                <a:lnTo>
                  <a:pt x="1085850" y="0"/>
                </a:lnTo>
                <a:lnTo>
                  <a:pt x="0" y="3175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Freeform 133"/>
          <p:cNvSpPr/>
          <p:nvPr/>
        </p:nvSpPr>
        <p:spPr>
          <a:xfrm>
            <a:off x="4381500" y="3209925"/>
            <a:ext cx="1295400" cy="457200"/>
          </a:xfrm>
          <a:custGeom>
            <a:avLst/>
            <a:gdLst>
              <a:gd name="connsiteX0" fmla="*/ 0 w 1295400"/>
              <a:gd name="connsiteY0" fmla="*/ 442913 h 457200"/>
              <a:gd name="connsiteX1" fmla="*/ 0 w 1295400"/>
              <a:gd name="connsiteY1" fmla="*/ 0 h 457200"/>
              <a:gd name="connsiteX2" fmla="*/ 1295400 w 1295400"/>
              <a:gd name="connsiteY2" fmla="*/ 4763 h 457200"/>
              <a:gd name="connsiteX3" fmla="*/ 1295400 w 1295400"/>
              <a:gd name="connsiteY3" fmla="*/ 457200 h 457200"/>
              <a:gd name="connsiteX4" fmla="*/ 0 w 1295400"/>
              <a:gd name="connsiteY4" fmla="*/ 44291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457200">
                <a:moveTo>
                  <a:pt x="0" y="442913"/>
                </a:moveTo>
                <a:lnTo>
                  <a:pt x="0" y="0"/>
                </a:lnTo>
                <a:lnTo>
                  <a:pt x="1295400" y="4763"/>
                </a:lnTo>
                <a:lnTo>
                  <a:pt x="1295400" y="457200"/>
                </a:lnTo>
                <a:lnTo>
                  <a:pt x="0" y="442913"/>
                </a:lnTo>
                <a:close/>
              </a:path>
            </a:pathLst>
          </a:custGeom>
          <a:solidFill>
            <a:srgbClr val="7030A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Freeform 132"/>
          <p:cNvSpPr/>
          <p:nvPr/>
        </p:nvSpPr>
        <p:spPr>
          <a:xfrm>
            <a:off x="5676904" y="3203451"/>
            <a:ext cx="433387" cy="452438"/>
          </a:xfrm>
          <a:custGeom>
            <a:avLst/>
            <a:gdLst>
              <a:gd name="connsiteX0" fmla="*/ 14287 w 433387"/>
              <a:gd name="connsiteY0" fmla="*/ 0 h 452438"/>
              <a:gd name="connsiteX1" fmla="*/ 433387 w 433387"/>
              <a:gd name="connsiteY1" fmla="*/ 0 h 452438"/>
              <a:gd name="connsiteX2" fmla="*/ 433387 w 433387"/>
              <a:gd name="connsiteY2" fmla="*/ 447675 h 452438"/>
              <a:gd name="connsiteX3" fmla="*/ 0 w 433387"/>
              <a:gd name="connsiteY3" fmla="*/ 452438 h 452438"/>
              <a:gd name="connsiteX4" fmla="*/ 14287 w 433387"/>
              <a:gd name="connsiteY4" fmla="*/ 0 h 4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387" h="452438">
                <a:moveTo>
                  <a:pt x="14287" y="0"/>
                </a:moveTo>
                <a:lnTo>
                  <a:pt x="433387" y="0"/>
                </a:lnTo>
                <a:lnTo>
                  <a:pt x="433387" y="447675"/>
                </a:lnTo>
                <a:lnTo>
                  <a:pt x="0" y="452438"/>
                </a:lnTo>
                <a:cubicBezTo>
                  <a:pt x="1587" y="300038"/>
                  <a:pt x="3175" y="147638"/>
                  <a:pt x="1428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Freeform 131"/>
          <p:cNvSpPr/>
          <p:nvPr/>
        </p:nvSpPr>
        <p:spPr>
          <a:xfrm>
            <a:off x="3929065" y="3209926"/>
            <a:ext cx="433387" cy="452438"/>
          </a:xfrm>
          <a:custGeom>
            <a:avLst/>
            <a:gdLst>
              <a:gd name="connsiteX0" fmla="*/ 14287 w 433387"/>
              <a:gd name="connsiteY0" fmla="*/ 0 h 452438"/>
              <a:gd name="connsiteX1" fmla="*/ 433387 w 433387"/>
              <a:gd name="connsiteY1" fmla="*/ 0 h 452438"/>
              <a:gd name="connsiteX2" fmla="*/ 433387 w 433387"/>
              <a:gd name="connsiteY2" fmla="*/ 447675 h 452438"/>
              <a:gd name="connsiteX3" fmla="*/ 0 w 433387"/>
              <a:gd name="connsiteY3" fmla="*/ 452438 h 452438"/>
              <a:gd name="connsiteX4" fmla="*/ 14287 w 433387"/>
              <a:gd name="connsiteY4" fmla="*/ 0 h 4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387" h="452438">
                <a:moveTo>
                  <a:pt x="14287" y="0"/>
                </a:moveTo>
                <a:lnTo>
                  <a:pt x="433387" y="0"/>
                </a:lnTo>
                <a:lnTo>
                  <a:pt x="433387" y="447675"/>
                </a:lnTo>
                <a:lnTo>
                  <a:pt x="0" y="452438"/>
                </a:lnTo>
                <a:cubicBezTo>
                  <a:pt x="1587" y="300038"/>
                  <a:pt x="3175" y="147638"/>
                  <a:pt x="1428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Freeform 130"/>
          <p:cNvSpPr/>
          <p:nvPr/>
        </p:nvSpPr>
        <p:spPr>
          <a:xfrm>
            <a:off x="3929063" y="2047877"/>
            <a:ext cx="2195512" cy="1152525"/>
          </a:xfrm>
          <a:custGeom>
            <a:avLst/>
            <a:gdLst>
              <a:gd name="connsiteX0" fmla="*/ 9525 w 2195512"/>
              <a:gd name="connsiteY0" fmla="*/ 1143000 h 1152525"/>
              <a:gd name="connsiteX1" fmla="*/ 0 w 2195512"/>
              <a:gd name="connsiteY1" fmla="*/ 466725 h 1152525"/>
              <a:gd name="connsiteX2" fmla="*/ 1095375 w 2195512"/>
              <a:gd name="connsiteY2" fmla="*/ 0 h 1152525"/>
              <a:gd name="connsiteX3" fmla="*/ 2195512 w 2195512"/>
              <a:gd name="connsiteY3" fmla="*/ 471488 h 1152525"/>
              <a:gd name="connsiteX4" fmla="*/ 2185987 w 2195512"/>
              <a:gd name="connsiteY4" fmla="*/ 1152525 h 1152525"/>
              <a:gd name="connsiteX5" fmla="*/ 9525 w 2195512"/>
              <a:gd name="connsiteY5" fmla="*/ 1143000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5512" h="1152525">
                <a:moveTo>
                  <a:pt x="9525" y="1143000"/>
                </a:moveTo>
                <a:lnTo>
                  <a:pt x="0" y="466725"/>
                </a:lnTo>
                <a:lnTo>
                  <a:pt x="1095375" y="0"/>
                </a:lnTo>
                <a:lnTo>
                  <a:pt x="2195512" y="471488"/>
                </a:lnTo>
                <a:lnTo>
                  <a:pt x="2185987" y="1152525"/>
                </a:lnTo>
                <a:lnTo>
                  <a:pt x="9525" y="114300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46" name="Line 78"/>
          <p:cNvSpPr>
            <a:spLocks noChangeShapeType="1"/>
          </p:cNvSpPr>
          <p:nvPr/>
        </p:nvSpPr>
        <p:spPr bwMode="auto">
          <a:xfrm flipV="1">
            <a:off x="3476627" y="3645026"/>
            <a:ext cx="4851623" cy="9401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9" name="Line 71"/>
          <p:cNvSpPr>
            <a:spLocks noChangeShapeType="1"/>
          </p:cNvSpPr>
          <p:nvPr/>
        </p:nvSpPr>
        <p:spPr bwMode="auto">
          <a:xfrm>
            <a:off x="6951663" y="3654426"/>
            <a:ext cx="13081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8" name="Line 70"/>
          <p:cNvSpPr>
            <a:spLocks noChangeShapeType="1"/>
          </p:cNvSpPr>
          <p:nvPr/>
        </p:nvSpPr>
        <p:spPr bwMode="auto">
          <a:xfrm>
            <a:off x="6951663" y="2041526"/>
            <a:ext cx="1588" cy="16129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>
            <a:off x="6113463" y="3654425"/>
            <a:ext cx="1588" cy="19510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7" name="Line 59"/>
          <p:cNvSpPr>
            <a:spLocks noChangeShapeType="1"/>
          </p:cNvSpPr>
          <p:nvPr/>
        </p:nvSpPr>
        <p:spPr bwMode="auto">
          <a:xfrm flipV="1">
            <a:off x="6113463" y="4079877"/>
            <a:ext cx="1588" cy="13827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8" name="Line 60"/>
          <p:cNvSpPr>
            <a:spLocks noChangeShapeType="1"/>
          </p:cNvSpPr>
          <p:nvPr/>
        </p:nvSpPr>
        <p:spPr bwMode="auto">
          <a:xfrm>
            <a:off x="3933827" y="4541838"/>
            <a:ext cx="21796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3933827" y="4079876"/>
            <a:ext cx="21796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3933827" y="3654426"/>
            <a:ext cx="21796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3933827" y="3194051"/>
            <a:ext cx="2179639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3933827" y="3194051"/>
            <a:ext cx="21796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527177" y="-19050"/>
            <a:ext cx="91535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744664" y="211139"/>
            <a:ext cx="87185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744664" y="371475"/>
            <a:ext cx="8718551" cy="1588"/>
          </a:xfrm>
          <a:prstGeom prst="line">
            <a:avLst/>
          </a:prstGeom>
          <a:noFill/>
          <a:ln w="1270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744664" y="441326"/>
            <a:ext cx="8718551" cy="1588"/>
          </a:xfrm>
          <a:prstGeom prst="line">
            <a:avLst/>
          </a:prstGeom>
          <a:noFill/>
          <a:ln w="1270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744664" y="511176"/>
            <a:ext cx="8718551" cy="1588"/>
          </a:xfrm>
          <a:prstGeom prst="line">
            <a:avLst/>
          </a:prstGeom>
          <a:noFill/>
          <a:ln w="1270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1744664" y="671514"/>
            <a:ext cx="87185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2204701" y="-19050"/>
            <a:ext cx="1588" cy="68437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0463214" y="211139"/>
            <a:ext cx="1588" cy="6383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1527177" y="6824664"/>
            <a:ext cx="91535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1744664" y="6594476"/>
            <a:ext cx="87185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1527175" y="-19050"/>
            <a:ext cx="1588" cy="68437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1744663" y="211139"/>
            <a:ext cx="1588" cy="6383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V="1">
            <a:off x="6113463" y="2041526"/>
            <a:ext cx="1588" cy="16129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5678489" y="2041526"/>
            <a:ext cx="1588" cy="16129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>
            <a:off x="3933827" y="2041526"/>
            <a:ext cx="2179639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3933827" y="2503488"/>
            <a:ext cx="2179639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3933826" y="2041526"/>
            <a:ext cx="1588" cy="16129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5024439" y="2041526"/>
            <a:ext cx="1588" cy="16129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4370389" y="2041526"/>
            <a:ext cx="1588" cy="16129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 flipH="1">
            <a:off x="3933827" y="5462589"/>
            <a:ext cx="2179639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H="1">
            <a:off x="3933827" y="5002214"/>
            <a:ext cx="2179639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6550026" y="1530351"/>
            <a:ext cx="1588" cy="4398963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6113465" y="4079876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6113465" y="5462589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V="1">
            <a:off x="6550027" y="3654426"/>
            <a:ext cx="401639" cy="4254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V="1">
            <a:off x="6550026" y="3654426"/>
            <a:ext cx="1709739" cy="18081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8259763" y="2041526"/>
            <a:ext cx="1588" cy="16129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H="1">
            <a:off x="6096002" y="2041525"/>
            <a:ext cx="2163763" cy="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H="1">
            <a:off x="3933827" y="2041527"/>
            <a:ext cx="1090613" cy="46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3933826" y="2503488"/>
            <a:ext cx="1588" cy="11509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 flipV="1">
            <a:off x="6113463" y="2503488"/>
            <a:ext cx="1588" cy="11509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flipH="1" flipV="1">
            <a:off x="5024441" y="2041527"/>
            <a:ext cx="1089025" cy="46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5678489" y="3194052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4370389" y="3194052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4370389" y="3654425"/>
            <a:ext cx="1588" cy="19510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5024439" y="3654426"/>
            <a:ext cx="1588" cy="200977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>
            <a:off x="5678489" y="3654425"/>
            <a:ext cx="1588" cy="19431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>
            <a:off x="3933826" y="3654425"/>
            <a:ext cx="1588" cy="19510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>
            <a:off x="3933826" y="4079877"/>
            <a:ext cx="1588" cy="13827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2" name="Line 54"/>
          <p:cNvSpPr>
            <a:spLocks noChangeShapeType="1"/>
          </p:cNvSpPr>
          <p:nvPr/>
        </p:nvSpPr>
        <p:spPr bwMode="auto">
          <a:xfrm>
            <a:off x="3933826" y="5462589"/>
            <a:ext cx="436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3" name="Line 55"/>
          <p:cNvSpPr>
            <a:spLocks noChangeShapeType="1"/>
          </p:cNvSpPr>
          <p:nvPr/>
        </p:nvSpPr>
        <p:spPr bwMode="auto">
          <a:xfrm flipV="1">
            <a:off x="4370389" y="5002215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>
            <a:off x="4370389" y="5002214"/>
            <a:ext cx="13081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5" name="Line 57"/>
          <p:cNvSpPr>
            <a:spLocks noChangeShapeType="1"/>
          </p:cNvSpPr>
          <p:nvPr/>
        </p:nvSpPr>
        <p:spPr bwMode="auto">
          <a:xfrm>
            <a:off x="5678489" y="5002215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6" name="Line 58"/>
          <p:cNvSpPr>
            <a:spLocks noChangeShapeType="1"/>
          </p:cNvSpPr>
          <p:nvPr/>
        </p:nvSpPr>
        <p:spPr bwMode="auto">
          <a:xfrm>
            <a:off x="5678491" y="5462589"/>
            <a:ext cx="434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9" name="Line 61"/>
          <p:cNvSpPr>
            <a:spLocks noChangeShapeType="1"/>
          </p:cNvSpPr>
          <p:nvPr/>
        </p:nvSpPr>
        <p:spPr bwMode="auto">
          <a:xfrm>
            <a:off x="5024439" y="4079877"/>
            <a:ext cx="1588" cy="46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>
            <a:off x="6113466" y="2503488"/>
            <a:ext cx="222091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1" name="Line 63"/>
          <p:cNvSpPr>
            <a:spLocks noChangeShapeType="1"/>
          </p:cNvSpPr>
          <p:nvPr/>
        </p:nvSpPr>
        <p:spPr bwMode="auto">
          <a:xfrm>
            <a:off x="6113463" y="3194051"/>
            <a:ext cx="2235200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2" name="Line 64"/>
          <p:cNvSpPr>
            <a:spLocks noChangeShapeType="1"/>
          </p:cNvSpPr>
          <p:nvPr/>
        </p:nvSpPr>
        <p:spPr bwMode="auto">
          <a:xfrm>
            <a:off x="6113465" y="4541838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3" name="Line 65"/>
          <p:cNvSpPr>
            <a:spLocks noChangeShapeType="1"/>
          </p:cNvSpPr>
          <p:nvPr/>
        </p:nvSpPr>
        <p:spPr bwMode="auto">
          <a:xfrm>
            <a:off x="6113465" y="5002214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4" name="Line 66"/>
          <p:cNvSpPr>
            <a:spLocks noChangeShapeType="1"/>
          </p:cNvSpPr>
          <p:nvPr/>
        </p:nvSpPr>
        <p:spPr bwMode="auto">
          <a:xfrm flipV="1">
            <a:off x="6550025" y="3654427"/>
            <a:ext cx="838200" cy="88741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5" name="Line 67"/>
          <p:cNvSpPr>
            <a:spLocks noChangeShapeType="1"/>
          </p:cNvSpPr>
          <p:nvPr/>
        </p:nvSpPr>
        <p:spPr bwMode="auto">
          <a:xfrm flipV="1">
            <a:off x="6550027" y="3654426"/>
            <a:ext cx="1273175" cy="13477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6" name="Line 68"/>
          <p:cNvSpPr>
            <a:spLocks noChangeShapeType="1"/>
          </p:cNvSpPr>
          <p:nvPr/>
        </p:nvSpPr>
        <p:spPr bwMode="auto">
          <a:xfrm>
            <a:off x="7388226" y="2041526"/>
            <a:ext cx="1588" cy="16129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7" name="Line 69"/>
          <p:cNvSpPr>
            <a:spLocks noChangeShapeType="1"/>
          </p:cNvSpPr>
          <p:nvPr/>
        </p:nvSpPr>
        <p:spPr bwMode="auto">
          <a:xfrm>
            <a:off x="7823201" y="2041526"/>
            <a:ext cx="1588" cy="16129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40" name="Line 72"/>
          <p:cNvSpPr>
            <a:spLocks noChangeShapeType="1"/>
          </p:cNvSpPr>
          <p:nvPr/>
        </p:nvSpPr>
        <p:spPr bwMode="auto">
          <a:xfrm flipV="1">
            <a:off x="8259763" y="3194052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41" name="Line 73"/>
          <p:cNvSpPr>
            <a:spLocks noChangeShapeType="1"/>
          </p:cNvSpPr>
          <p:nvPr/>
        </p:nvSpPr>
        <p:spPr bwMode="auto">
          <a:xfrm flipH="1">
            <a:off x="7388226" y="3194051"/>
            <a:ext cx="8715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42" name="Line 74"/>
          <p:cNvSpPr>
            <a:spLocks noChangeShapeType="1"/>
          </p:cNvSpPr>
          <p:nvPr/>
        </p:nvSpPr>
        <p:spPr bwMode="auto">
          <a:xfrm flipV="1">
            <a:off x="7388226" y="2041527"/>
            <a:ext cx="1588" cy="1152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43" name="Line 75"/>
          <p:cNvSpPr>
            <a:spLocks noChangeShapeType="1"/>
          </p:cNvSpPr>
          <p:nvPr/>
        </p:nvSpPr>
        <p:spPr bwMode="auto">
          <a:xfrm flipH="1">
            <a:off x="6951665" y="2041526"/>
            <a:ext cx="436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44" name="Line 76"/>
          <p:cNvSpPr>
            <a:spLocks noChangeShapeType="1"/>
          </p:cNvSpPr>
          <p:nvPr/>
        </p:nvSpPr>
        <p:spPr bwMode="auto">
          <a:xfrm>
            <a:off x="6951665" y="2503488"/>
            <a:ext cx="436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45" name="Line 77"/>
          <p:cNvSpPr>
            <a:spLocks noChangeShapeType="1"/>
          </p:cNvSpPr>
          <p:nvPr/>
        </p:nvSpPr>
        <p:spPr bwMode="auto">
          <a:xfrm>
            <a:off x="7823201" y="3194052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1991544" y="377073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4595645" y="256765"/>
            <a:ext cx="337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11</a:t>
            </a:r>
            <a:endParaRPr lang="en-GB" dirty="0"/>
          </a:p>
        </p:txBody>
      </p:sp>
      <p:sp>
        <p:nvSpPr>
          <p:cNvPr id="81" name="TextBox 80"/>
          <p:cNvSpPr txBox="1"/>
          <p:nvPr/>
        </p:nvSpPr>
        <p:spPr>
          <a:xfrm>
            <a:off x="8723784" y="36033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7968208" y="764705"/>
            <a:ext cx="2376264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 contourW="12700">
              <a:bevelT w="69850" h="69850" prst="divot"/>
              <a:contourClr>
                <a:srgbClr val="FF0000"/>
              </a:contourClr>
            </a:sp3d>
          </a:bodyPr>
          <a:lstStyle/>
          <a:p>
            <a:r>
              <a:rPr lang="en-GB" sz="1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nkGothic Lt BT" pitchFamily="34" charset="0"/>
              </a:rPr>
              <a:t>Solid Works Model </a:t>
            </a:r>
            <a:endParaRPr lang="en-GB" sz="1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ankGothic Lt BT" pitchFamily="34" charset="0"/>
            </a:endParaRPr>
          </a:p>
        </p:txBody>
      </p:sp>
      <p:sp>
        <p:nvSpPr>
          <p:cNvPr id="83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39</a:t>
            </a:r>
            <a:endParaRPr lang="en-GB" sz="900" b="1" dirty="0"/>
          </a:p>
        </p:txBody>
      </p:sp>
      <p:sp>
        <p:nvSpPr>
          <p:cNvPr id="86" name="Oval 85"/>
          <p:cNvSpPr/>
          <p:nvPr/>
        </p:nvSpPr>
        <p:spPr>
          <a:xfrm>
            <a:off x="3874264" y="3583528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3626489" y="341924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6105661" y="340925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cxnSp>
        <p:nvCxnSpPr>
          <p:cNvPr id="89" name="Straight Connector 88"/>
          <p:cNvCxnSpPr/>
          <p:nvPr/>
        </p:nvCxnSpPr>
        <p:spPr>
          <a:xfrm rot="10800000">
            <a:off x="3505307" y="206858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 flipH="1" flipV="1">
            <a:off x="2799192" y="2868524"/>
            <a:ext cx="1615349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3449196" y="3661328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360425" y="263681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75</a:t>
            </a:r>
            <a:endParaRPr lang="en-GB" sz="1100" dirty="0"/>
          </a:p>
        </p:txBody>
      </p:sp>
      <p:sp>
        <p:nvSpPr>
          <p:cNvPr id="94" name="Freeform 34"/>
          <p:cNvSpPr>
            <a:spLocks/>
          </p:cNvSpPr>
          <p:nvPr/>
        </p:nvSpPr>
        <p:spPr bwMode="auto">
          <a:xfrm>
            <a:off x="3844683" y="318902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34"/>
          <p:cNvSpPr>
            <a:spLocks/>
          </p:cNvSpPr>
          <p:nvPr/>
        </p:nvSpPr>
        <p:spPr bwMode="auto">
          <a:xfrm>
            <a:off x="3834590" y="2509245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34"/>
          <p:cNvSpPr>
            <a:spLocks/>
          </p:cNvSpPr>
          <p:nvPr/>
        </p:nvSpPr>
        <p:spPr bwMode="auto">
          <a:xfrm>
            <a:off x="3842210" y="2054444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Freeform 34"/>
          <p:cNvSpPr>
            <a:spLocks/>
          </p:cNvSpPr>
          <p:nvPr/>
        </p:nvSpPr>
        <p:spPr bwMode="auto">
          <a:xfrm>
            <a:off x="3832283" y="545244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Freeform 34"/>
          <p:cNvSpPr>
            <a:spLocks/>
          </p:cNvSpPr>
          <p:nvPr/>
        </p:nvSpPr>
        <p:spPr bwMode="auto">
          <a:xfrm>
            <a:off x="3832582" y="407118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Freeform 34"/>
          <p:cNvSpPr>
            <a:spLocks/>
          </p:cNvSpPr>
          <p:nvPr/>
        </p:nvSpPr>
        <p:spPr bwMode="auto">
          <a:xfrm>
            <a:off x="3822919" y="4540294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Freeform 34"/>
          <p:cNvSpPr>
            <a:spLocks/>
          </p:cNvSpPr>
          <p:nvPr/>
        </p:nvSpPr>
        <p:spPr bwMode="auto">
          <a:xfrm rot="5246488">
            <a:off x="4259125" y="361159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Freeform 34"/>
          <p:cNvSpPr>
            <a:spLocks/>
          </p:cNvSpPr>
          <p:nvPr/>
        </p:nvSpPr>
        <p:spPr bwMode="auto">
          <a:xfrm rot="5246488">
            <a:off x="5565659" y="361159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Freeform 34"/>
          <p:cNvSpPr>
            <a:spLocks/>
          </p:cNvSpPr>
          <p:nvPr/>
        </p:nvSpPr>
        <p:spPr bwMode="auto">
          <a:xfrm rot="5246488">
            <a:off x="6000766" y="3601205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" name="Freeform 34"/>
          <p:cNvSpPr>
            <a:spLocks/>
          </p:cNvSpPr>
          <p:nvPr/>
        </p:nvSpPr>
        <p:spPr bwMode="auto">
          <a:xfrm rot="5246488">
            <a:off x="4917587" y="361159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6240018" y="1490587"/>
            <a:ext cx="389755" cy="4366066"/>
            <a:chOff x="3068217" y="906423"/>
            <a:chExt cx="389755" cy="4047081"/>
          </a:xfrm>
        </p:grpSpPr>
        <p:sp>
          <p:nvSpPr>
            <p:cNvPr id="105" name="TextBox 104"/>
            <p:cNvSpPr txBox="1"/>
            <p:nvPr/>
          </p:nvSpPr>
          <p:spPr>
            <a:xfrm>
              <a:off x="3068217" y="906423"/>
              <a:ext cx="360040" cy="24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097932" y="4711007"/>
              <a:ext cx="360040" cy="24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Y</a:t>
              </a:r>
              <a:endParaRPr lang="en-GB" sz="1100" b="1" dirty="0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4799856" y="5534032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7104112" y="3735700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4655840" y="372978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4002435" y="361111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468391" y="360159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</a:t>
            </a:r>
            <a:endParaRPr lang="en-GB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5135513" y="360159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</a:t>
            </a:r>
            <a:endParaRPr lang="en-GB" sz="11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735960" y="360477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14" name="TextBox 113"/>
          <p:cNvSpPr txBox="1"/>
          <p:nvPr/>
        </p:nvSpPr>
        <p:spPr>
          <a:xfrm>
            <a:off x="3647728" y="327330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15" name="TextBox 114"/>
          <p:cNvSpPr txBox="1"/>
          <p:nvPr/>
        </p:nvSpPr>
        <p:spPr>
          <a:xfrm>
            <a:off x="3653061" y="273025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</a:t>
            </a:r>
            <a:endParaRPr lang="en-GB" sz="1100" dirty="0"/>
          </a:p>
        </p:txBody>
      </p:sp>
      <p:sp>
        <p:nvSpPr>
          <p:cNvPr id="116" name="TextBox 115"/>
          <p:cNvSpPr txBox="1"/>
          <p:nvPr/>
        </p:nvSpPr>
        <p:spPr>
          <a:xfrm>
            <a:off x="3638203" y="215724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cxnSp>
        <p:nvCxnSpPr>
          <p:cNvPr id="117" name="Straight Connector 116"/>
          <p:cNvCxnSpPr/>
          <p:nvPr/>
        </p:nvCxnSpPr>
        <p:spPr>
          <a:xfrm rot="10800000">
            <a:off x="3475648" y="4071739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 flipH="1" flipV="1">
            <a:off x="2872182" y="4764224"/>
            <a:ext cx="1362003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306356" y="460537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60</a:t>
            </a:r>
            <a:endParaRPr lang="en-GB" sz="1100" dirty="0"/>
          </a:p>
        </p:txBody>
      </p:sp>
      <p:cxnSp>
        <p:nvCxnSpPr>
          <p:cNvPr id="120" name="Straight Connector 119"/>
          <p:cNvCxnSpPr/>
          <p:nvPr/>
        </p:nvCxnSpPr>
        <p:spPr>
          <a:xfrm rot="10800000">
            <a:off x="3444023" y="5473799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3634011" y="465313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23" name="TextBox 122"/>
          <p:cNvSpPr txBox="1"/>
          <p:nvPr/>
        </p:nvSpPr>
        <p:spPr>
          <a:xfrm>
            <a:off x="3639344" y="415022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24" name="Freeform 34"/>
          <p:cNvSpPr>
            <a:spLocks/>
          </p:cNvSpPr>
          <p:nvPr/>
        </p:nvSpPr>
        <p:spPr bwMode="auto">
          <a:xfrm>
            <a:off x="3830987" y="501317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TextBox 124"/>
          <p:cNvSpPr txBox="1"/>
          <p:nvPr/>
        </p:nvSpPr>
        <p:spPr>
          <a:xfrm>
            <a:off x="3638203" y="507769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cxnSp>
        <p:nvCxnSpPr>
          <p:cNvPr id="126" name="Straight Arrow Connector 125"/>
          <p:cNvCxnSpPr/>
          <p:nvPr/>
        </p:nvCxnSpPr>
        <p:spPr>
          <a:xfrm rot="10800000">
            <a:off x="3935760" y="3796662"/>
            <a:ext cx="2160240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830336" y="3735834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100</a:t>
            </a:r>
            <a:endParaRPr lang="en-GB" sz="1100" dirty="0"/>
          </a:p>
        </p:txBody>
      </p:sp>
      <p:sp>
        <p:nvSpPr>
          <p:cNvPr id="130" name="TextBox 129"/>
          <p:cNvSpPr txBox="1"/>
          <p:nvPr/>
        </p:nvSpPr>
        <p:spPr>
          <a:xfrm>
            <a:off x="2063552" y="580526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130</a:t>
            </a:r>
          </a:p>
          <a:p>
            <a:r>
              <a:rPr lang="en-GB" dirty="0"/>
              <a:t>In 100</a:t>
            </a:r>
            <a:endParaRPr lang="en-GB" dirty="0"/>
          </a:p>
        </p:txBody>
      </p:sp>
      <p:sp>
        <p:nvSpPr>
          <p:cNvPr id="140" name="Freeform 139"/>
          <p:cNvSpPr/>
          <p:nvPr/>
        </p:nvSpPr>
        <p:spPr>
          <a:xfrm>
            <a:off x="8007351" y="4362451"/>
            <a:ext cx="1352551" cy="1244600"/>
          </a:xfrm>
          <a:custGeom>
            <a:avLst/>
            <a:gdLst>
              <a:gd name="connsiteX0" fmla="*/ 0 w 1352550"/>
              <a:gd name="connsiteY0" fmla="*/ 768350 h 1244600"/>
              <a:gd name="connsiteX1" fmla="*/ 679450 w 1352550"/>
              <a:gd name="connsiteY1" fmla="*/ 76200 h 1244600"/>
              <a:gd name="connsiteX2" fmla="*/ 1352550 w 1352550"/>
              <a:gd name="connsiteY2" fmla="*/ 0 h 1244600"/>
              <a:gd name="connsiteX3" fmla="*/ 1352550 w 1352550"/>
              <a:gd name="connsiteY3" fmla="*/ 469900 h 1244600"/>
              <a:gd name="connsiteX4" fmla="*/ 0 w 1352550"/>
              <a:gd name="connsiteY4" fmla="*/ 1244600 h 1244600"/>
              <a:gd name="connsiteX5" fmla="*/ 0 w 1352550"/>
              <a:gd name="connsiteY5" fmla="*/ 76835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550" h="1244600">
                <a:moveTo>
                  <a:pt x="0" y="768350"/>
                </a:moveTo>
                <a:lnTo>
                  <a:pt x="679450" y="76200"/>
                </a:lnTo>
                <a:lnTo>
                  <a:pt x="1352550" y="0"/>
                </a:lnTo>
                <a:lnTo>
                  <a:pt x="1352550" y="469900"/>
                </a:lnTo>
                <a:lnTo>
                  <a:pt x="0" y="1244600"/>
                </a:lnTo>
                <a:cubicBezTo>
                  <a:pt x="2117" y="1085850"/>
                  <a:pt x="4233" y="927100"/>
                  <a:pt x="0" y="76835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Freeform 140"/>
          <p:cNvSpPr/>
          <p:nvPr/>
        </p:nvSpPr>
        <p:spPr>
          <a:xfrm>
            <a:off x="8007351" y="4838700"/>
            <a:ext cx="1905000" cy="1079500"/>
          </a:xfrm>
          <a:custGeom>
            <a:avLst/>
            <a:gdLst>
              <a:gd name="connsiteX0" fmla="*/ 1358900 w 1905000"/>
              <a:gd name="connsiteY0" fmla="*/ 0 h 1079500"/>
              <a:gd name="connsiteX1" fmla="*/ 1905000 w 1905000"/>
              <a:gd name="connsiteY1" fmla="*/ 304800 h 1079500"/>
              <a:gd name="connsiteX2" fmla="*/ 1619250 w 1905000"/>
              <a:gd name="connsiteY2" fmla="*/ 457200 h 1079500"/>
              <a:gd name="connsiteX3" fmla="*/ 1352550 w 1905000"/>
              <a:gd name="connsiteY3" fmla="*/ 298450 h 1079500"/>
              <a:gd name="connsiteX4" fmla="*/ 533400 w 1905000"/>
              <a:gd name="connsiteY4" fmla="*/ 768350 h 1079500"/>
              <a:gd name="connsiteX5" fmla="*/ 800100 w 1905000"/>
              <a:gd name="connsiteY5" fmla="*/ 920750 h 1079500"/>
              <a:gd name="connsiteX6" fmla="*/ 533400 w 1905000"/>
              <a:gd name="connsiteY6" fmla="*/ 1079500 h 1079500"/>
              <a:gd name="connsiteX7" fmla="*/ 0 w 1905000"/>
              <a:gd name="connsiteY7" fmla="*/ 768350 h 1079500"/>
              <a:gd name="connsiteX8" fmla="*/ 1358900 w 1905000"/>
              <a:gd name="connsiteY8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0" h="1079500">
                <a:moveTo>
                  <a:pt x="1358900" y="0"/>
                </a:moveTo>
                <a:lnTo>
                  <a:pt x="1905000" y="304800"/>
                </a:lnTo>
                <a:lnTo>
                  <a:pt x="1619250" y="457200"/>
                </a:lnTo>
                <a:lnTo>
                  <a:pt x="1352550" y="298450"/>
                </a:lnTo>
                <a:lnTo>
                  <a:pt x="533400" y="768350"/>
                </a:lnTo>
                <a:lnTo>
                  <a:pt x="800100" y="920750"/>
                </a:lnTo>
                <a:lnTo>
                  <a:pt x="533400" y="1079500"/>
                </a:lnTo>
                <a:lnTo>
                  <a:pt x="0" y="768350"/>
                </a:lnTo>
                <a:lnTo>
                  <a:pt x="135890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Freeform 141"/>
          <p:cNvSpPr/>
          <p:nvPr/>
        </p:nvSpPr>
        <p:spPr>
          <a:xfrm>
            <a:off x="8426451" y="4203701"/>
            <a:ext cx="927100" cy="241300"/>
          </a:xfrm>
          <a:custGeom>
            <a:avLst/>
            <a:gdLst>
              <a:gd name="connsiteX0" fmla="*/ 0 w 927100"/>
              <a:gd name="connsiteY0" fmla="*/ 69850 h 241300"/>
              <a:gd name="connsiteX1" fmla="*/ 260350 w 927100"/>
              <a:gd name="connsiteY1" fmla="*/ 241300 h 241300"/>
              <a:gd name="connsiteX2" fmla="*/ 927100 w 927100"/>
              <a:gd name="connsiteY2" fmla="*/ 158750 h 241300"/>
              <a:gd name="connsiteX3" fmla="*/ 666750 w 927100"/>
              <a:gd name="connsiteY3" fmla="*/ 0 h 241300"/>
              <a:gd name="connsiteX4" fmla="*/ 0 w 927100"/>
              <a:gd name="connsiteY4" fmla="*/ 6985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100" h="241300">
                <a:moveTo>
                  <a:pt x="0" y="69850"/>
                </a:moveTo>
                <a:lnTo>
                  <a:pt x="260350" y="241300"/>
                </a:lnTo>
                <a:lnTo>
                  <a:pt x="927100" y="158750"/>
                </a:lnTo>
                <a:lnTo>
                  <a:pt x="666750" y="0"/>
                </a:lnTo>
                <a:lnTo>
                  <a:pt x="0" y="6985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Freeform 142"/>
          <p:cNvSpPr/>
          <p:nvPr/>
        </p:nvSpPr>
        <p:spPr>
          <a:xfrm>
            <a:off x="7740650" y="4273551"/>
            <a:ext cx="933451" cy="850900"/>
          </a:xfrm>
          <a:custGeom>
            <a:avLst/>
            <a:gdLst>
              <a:gd name="connsiteX0" fmla="*/ 685800 w 933450"/>
              <a:gd name="connsiteY0" fmla="*/ 0 h 850900"/>
              <a:gd name="connsiteX1" fmla="*/ 0 w 933450"/>
              <a:gd name="connsiteY1" fmla="*/ 711200 h 850900"/>
              <a:gd name="connsiteX2" fmla="*/ 260350 w 933450"/>
              <a:gd name="connsiteY2" fmla="*/ 850900 h 850900"/>
              <a:gd name="connsiteX3" fmla="*/ 933450 w 933450"/>
              <a:gd name="connsiteY3" fmla="*/ 171450 h 850900"/>
              <a:gd name="connsiteX4" fmla="*/ 685800 w 933450"/>
              <a:gd name="connsiteY4" fmla="*/ 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450" h="850900">
                <a:moveTo>
                  <a:pt x="685800" y="0"/>
                </a:moveTo>
                <a:lnTo>
                  <a:pt x="0" y="711200"/>
                </a:lnTo>
                <a:lnTo>
                  <a:pt x="260350" y="850900"/>
                </a:lnTo>
                <a:lnTo>
                  <a:pt x="933450" y="171450"/>
                </a:lnTo>
                <a:lnTo>
                  <a:pt x="685800" y="0"/>
                </a:lnTo>
                <a:close/>
              </a:path>
            </a:pathLst>
          </a:cu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Freeform 143"/>
          <p:cNvSpPr/>
          <p:nvPr/>
        </p:nvSpPr>
        <p:spPr>
          <a:xfrm>
            <a:off x="7727951" y="4984750"/>
            <a:ext cx="812800" cy="1244600"/>
          </a:xfrm>
          <a:custGeom>
            <a:avLst/>
            <a:gdLst>
              <a:gd name="connsiteX0" fmla="*/ 6350 w 812800"/>
              <a:gd name="connsiteY0" fmla="*/ 0 h 1244600"/>
              <a:gd name="connsiteX1" fmla="*/ 0 w 812800"/>
              <a:gd name="connsiteY1" fmla="*/ 774700 h 1244600"/>
              <a:gd name="connsiteX2" fmla="*/ 806450 w 812800"/>
              <a:gd name="connsiteY2" fmla="*/ 1244600 h 1244600"/>
              <a:gd name="connsiteX3" fmla="*/ 812800 w 812800"/>
              <a:gd name="connsiteY3" fmla="*/ 927100 h 1244600"/>
              <a:gd name="connsiteX4" fmla="*/ 273050 w 812800"/>
              <a:gd name="connsiteY4" fmla="*/ 628650 h 1244600"/>
              <a:gd name="connsiteX5" fmla="*/ 273050 w 812800"/>
              <a:gd name="connsiteY5" fmla="*/ 139700 h 1244600"/>
              <a:gd name="connsiteX6" fmla="*/ 6350 w 812800"/>
              <a:gd name="connsiteY6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800" h="1244600">
                <a:moveTo>
                  <a:pt x="6350" y="0"/>
                </a:moveTo>
                <a:cubicBezTo>
                  <a:pt x="4233" y="258233"/>
                  <a:pt x="2117" y="516467"/>
                  <a:pt x="0" y="774700"/>
                </a:cubicBezTo>
                <a:lnTo>
                  <a:pt x="806450" y="1244600"/>
                </a:lnTo>
                <a:lnTo>
                  <a:pt x="812800" y="927100"/>
                </a:lnTo>
                <a:lnTo>
                  <a:pt x="273050" y="628650"/>
                </a:lnTo>
                <a:lnTo>
                  <a:pt x="273050" y="139700"/>
                </a:lnTo>
                <a:lnTo>
                  <a:pt x="6350" y="0"/>
                </a:lnTo>
                <a:close/>
              </a:path>
            </a:pathLst>
          </a:cu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>
            <a:off x="8547100" y="5137150"/>
            <a:ext cx="812800" cy="628650"/>
          </a:xfrm>
          <a:custGeom>
            <a:avLst/>
            <a:gdLst>
              <a:gd name="connsiteX0" fmla="*/ 266700 w 812800"/>
              <a:gd name="connsiteY0" fmla="*/ 628650 h 628650"/>
              <a:gd name="connsiteX1" fmla="*/ 800100 w 812800"/>
              <a:gd name="connsiteY1" fmla="*/ 317500 h 628650"/>
              <a:gd name="connsiteX2" fmla="*/ 812800 w 812800"/>
              <a:gd name="connsiteY2" fmla="*/ 0 h 628650"/>
              <a:gd name="connsiteX3" fmla="*/ 0 w 812800"/>
              <a:gd name="connsiteY3" fmla="*/ 476250 h 628650"/>
              <a:gd name="connsiteX4" fmla="*/ 266700 w 812800"/>
              <a:gd name="connsiteY4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" h="628650">
                <a:moveTo>
                  <a:pt x="266700" y="628650"/>
                </a:moveTo>
                <a:lnTo>
                  <a:pt x="800100" y="317500"/>
                </a:lnTo>
                <a:lnTo>
                  <a:pt x="812800" y="0"/>
                </a:lnTo>
                <a:lnTo>
                  <a:pt x="0" y="476250"/>
                </a:lnTo>
                <a:lnTo>
                  <a:pt x="266700" y="628650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>
            <a:off x="9626600" y="5149851"/>
            <a:ext cx="279400" cy="450850"/>
          </a:xfrm>
          <a:custGeom>
            <a:avLst/>
            <a:gdLst>
              <a:gd name="connsiteX0" fmla="*/ 6350 w 279400"/>
              <a:gd name="connsiteY0" fmla="*/ 139700 h 450850"/>
              <a:gd name="connsiteX1" fmla="*/ 0 w 279400"/>
              <a:gd name="connsiteY1" fmla="*/ 450850 h 450850"/>
              <a:gd name="connsiteX2" fmla="*/ 266700 w 279400"/>
              <a:gd name="connsiteY2" fmla="*/ 298450 h 450850"/>
              <a:gd name="connsiteX3" fmla="*/ 279400 w 279400"/>
              <a:gd name="connsiteY3" fmla="*/ 0 h 450850"/>
              <a:gd name="connsiteX4" fmla="*/ 6350 w 279400"/>
              <a:gd name="connsiteY4" fmla="*/ 139700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" h="450850">
                <a:moveTo>
                  <a:pt x="6350" y="139700"/>
                </a:moveTo>
                <a:lnTo>
                  <a:pt x="0" y="450850"/>
                </a:lnTo>
                <a:lnTo>
                  <a:pt x="266700" y="298450"/>
                </a:lnTo>
                <a:lnTo>
                  <a:pt x="279400" y="0"/>
                </a:lnTo>
                <a:lnTo>
                  <a:pt x="6350" y="139700"/>
                </a:lnTo>
                <a:close/>
              </a:path>
            </a:pathLst>
          </a:cu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>
            <a:off x="9353550" y="5149851"/>
            <a:ext cx="273051" cy="463550"/>
          </a:xfrm>
          <a:custGeom>
            <a:avLst/>
            <a:gdLst>
              <a:gd name="connsiteX0" fmla="*/ 266700 w 273050"/>
              <a:gd name="connsiteY0" fmla="*/ 463550 h 463550"/>
              <a:gd name="connsiteX1" fmla="*/ 0 w 273050"/>
              <a:gd name="connsiteY1" fmla="*/ 311150 h 463550"/>
              <a:gd name="connsiteX2" fmla="*/ 19050 w 273050"/>
              <a:gd name="connsiteY2" fmla="*/ 0 h 463550"/>
              <a:gd name="connsiteX3" fmla="*/ 273050 w 273050"/>
              <a:gd name="connsiteY3" fmla="*/ 146050 h 463550"/>
              <a:gd name="connsiteX4" fmla="*/ 266700 w 273050"/>
              <a:gd name="connsiteY4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0" h="463550">
                <a:moveTo>
                  <a:pt x="266700" y="463550"/>
                </a:moveTo>
                <a:lnTo>
                  <a:pt x="0" y="311150"/>
                </a:lnTo>
                <a:lnTo>
                  <a:pt x="19050" y="0"/>
                </a:lnTo>
                <a:lnTo>
                  <a:pt x="273050" y="146050"/>
                </a:lnTo>
                <a:lnTo>
                  <a:pt x="266700" y="46355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form 147"/>
          <p:cNvSpPr/>
          <p:nvPr/>
        </p:nvSpPr>
        <p:spPr>
          <a:xfrm>
            <a:off x="8540751" y="5759451"/>
            <a:ext cx="279400" cy="463550"/>
          </a:xfrm>
          <a:custGeom>
            <a:avLst/>
            <a:gdLst>
              <a:gd name="connsiteX0" fmla="*/ 273050 w 279400"/>
              <a:gd name="connsiteY0" fmla="*/ 0 h 463550"/>
              <a:gd name="connsiteX1" fmla="*/ 279400 w 279400"/>
              <a:gd name="connsiteY1" fmla="*/ 317500 h 463550"/>
              <a:gd name="connsiteX2" fmla="*/ 0 w 279400"/>
              <a:gd name="connsiteY2" fmla="*/ 463550 h 463550"/>
              <a:gd name="connsiteX3" fmla="*/ 0 w 279400"/>
              <a:gd name="connsiteY3" fmla="*/ 158750 h 463550"/>
              <a:gd name="connsiteX4" fmla="*/ 273050 w 279400"/>
              <a:gd name="connsiteY4" fmla="*/ 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" h="463550">
                <a:moveTo>
                  <a:pt x="273050" y="0"/>
                </a:moveTo>
                <a:lnTo>
                  <a:pt x="279400" y="317500"/>
                </a:lnTo>
                <a:lnTo>
                  <a:pt x="0" y="463550"/>
                </a:lnTo>
                <a:lnTo>
                  <a:pt x="0" y="158750"/>
                </a:lnTo>
                <a:lnTo>
                  <a:pt x="273050" y="0"/>
                </a:lnTo>
                <a:close/>
              </a:path>
            </a:pathLst>
          </a:cu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8920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3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3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3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3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3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3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3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3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3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3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3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3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3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3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3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30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3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3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3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30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30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30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30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3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3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30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6" dur="3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1" dur="3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30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30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3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3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30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30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3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3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1" dur="30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6" dur="30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30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30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30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30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3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6" dur="30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1" dur="30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6" dur="30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1" dur="30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6" dur="30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30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8" grpId="0" animBg="1"/>
      <p:bldP spid="136" grpId="0" animBg="1"/>
      <p:bldP spid="135" grpId="0" animBg="1"/>
      <p:bldP spid="134" grpId="0" animBg="1"/>
      <p:bldP spid="133" grpId="0" animBg="1"/>
      <p:bldP spid="132" grpId="0" animBg="1"/>
      <p:bldP spid="131" grpId="0" animBg="1"/>
      <p:bldP spid="7246" grpId="0" animBg="1"/>
      <p:bldP spid="7239" grpId="0" animBg="1"/>
      <p:bldP spid="7238" grpId="0" animBg="1"/>
      <p:bldP spid="7219" grpId="0" animBg="1"/>
      <p:bldP spid="7227" grpId="0" animBg="1"/>
      <p:bldP spid="7228" grpId="0" animBg="1"/>
      <p:bldP spid="7194" grpId="0" animBg="1"/>
      <p:bldP spid="7210" grpId="0" animBg="1"/>
      <p:bldP spid="7186" grpId="0" animBg="1"/>
      <p:bldP spid="7213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  <p:bldP spid="7197" grpId="0" animBg="1"/>
      <p:bldP spid="7198" grpId="0" animBg="1"/>
      <p:bldP spid="7199" grpId="0" animBg="1"/>
      <p:bldP spid="7200" grpId="0" animBg="1"/>
      <p:bldP spid="7201" grpId="0" animBg="1"/>
      <p:bldP spid="7202" grpId="0" animBg="1"/>
      <p:bldP spid="7203" grpId="0" animBg="1"/>
      <p:bldP spid="7205" grpId="0" animBg="1"/>
      <p:bldP spid="7206" grpId="0" animBg="1"/>
      <p:bldP spid="7208" grpId="0" animBg="1"/>
      <p:bldP spid="7209" grpId="0" animBg="1"/>
      <p:bldP spid="7211" grpId="0" animBg="1"/>
      <p:bldP spid="7212" grpId="0" animBg="1"/>
      <p:bldP spid="7214" grpId="0" animBg="1"/>
      <p:bldP spid="7215" grpId="0" animBg="1"/>
      <p:bldP spid="7216" grpId="0" animBg="1"/>
      <p:bldP spid="7217" grpId="0" animBg="1"/>
      <p:bldP spid="7218" grpId="0" animBg="1"/>
      <p:bldP spid="7220" grpId="0" animBg="1"/>
      <p:bldP spid="7221" grpId="0" animBg="1"/>
      <p:bldP spid="7222" grpId="0" animBg="1"/>
      <p:bldP spid="7223" grpId="0" animBg="1"/>
      <p:bldP spid="7224" grpId="0" animBg="1"/>
      <p:bldP spid="7225" grpId="0" animBg="1"/>
      <p:bldP spid="7226" grpId="0" animBg="1"/>
      <p:bldP spid="7229" grpId="0" animBg="1"/>
      <p:bldP spid="7230" grpId="0" animBg="1"/>
      <p:bldP spid="7231" grpId="0" animBg="1"/>
      <p:bldP spid="7232" grpId="0" animBg="1"/>
      <p:bldP spid="7233" grpId="0" animBg="1"/>
      <p:bldP spid="7234" grpId="0" animBg="1"/>
      <p:bldP spid="7235" grpId="0" animBg="1"/>
      <p:bldP spid="7236" grpId="0" animBg="1"/>
      <p:bldP spid="7237" grpId="0" animBg="1"/>
      <p:bldP spid="7240" grpId="0" animBg="1"/>
      <p:bldP spid="7241" grpId="0" animBg="1"/>
      <p:bldP spid="7242" grpId="0" animBg="1"/>
      <p:bldP spid="7243" grpId="0" animBg="1"/>
      <p:bldP spid="7244" grpId="0" animBg="1"/>
      <p:bldP spid="7245" grpId="0" animBg="1"/>
      <p:bldP spid="86" grpId="0" animBg="1"/>
      <p:bldP spid="87" grpId="0"/>
      <p:bldP spid="88" grpId="0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9" grpId="0"/>
      <p:bldP spid="122" grpId="0"/>
      <p:bldP spid="123" grpId="0"/>
      <p:bldP spid="124" grpId="0" animBg="1"/>
      <p:bldP spid="125" grpId="0"/>
      <p:bldP spid="127" grpId="0"/>
      <p:bldP spid="127" grpId="1"/>
      <p:bldP spid="130" grpId="0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 205"/>
          <p:cNvSpPr/>
          <p:nvPr/>
        </p:nvSpPr>
        <p:spPr>
          <a:xfrm>
            <a:off x="7732570" y="2785692"/>
            <a:ext cx="647700" cy="238125"/>
          </a:xfrm>
          <a:custGeom>
            <a:avLst/>
            <a:gdLst>
              <a:gd name="connsiteX0" fmla="*/ 0 w 647700"/>
              <a:gd name="connsiteY0" fmla="*/ 0 h 238125"/>
              <a:gd name="connsiteX1" fmla="*/ 0 w 647700"/>
              <a:gd name="connsiteY1" fmla="*/ 238125 h 238125"/>
              <a:gd name="connsiteX2" fmla="*/ 647700 w 647700"/>
              <a:gd name="connsiteY2" fmla="*/ 238125 h 238125"/>
              <a:gd name="connsiteX3" fmla="*/ 642938 w 647700"/>
              <a:gd name="connsiteY3" fmla="*/ 14288 h 238125"/>
              <a:gd name="connsiteX4" fmla="*/ 0 w 647700"/>
              <a:gd name="connsiteY4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" h="238125">
                <a:moveTo>
                  <a:pt x="0" y="0"/>
                </a:moveTo>
                <a:lnTo>
                  <a:pt x="0" y="238125"/>
                </a:lnTo>
                <a:lnTo>
                  <a:pt x="647700" y="238125"/>
                </a:lnTo>
                <a:lnTo>
                  <a:pt x="642938" y="1428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7" name="Freeform 206"/>
          <p:cNvSpPr/>
          <p:nvPr/>
        </p:nvSpPr>
        <p:spPr>
          <a:xfrm>
            <a:off x="7730331" y="2555505"/>
            <a:ext cx="647700" cy="238125"/>
          </a:xfrm>
          <a:custGeom>
            <a:avLst/>
            <a:gdLst>
              <a:gd name="connsiteX0" fmla="*/ 0 w 647700"/>
              <a:gd name="connsiteY0" fmla="*/ 0 h 238125"/>
              <a:gd name="connsiteX1" fmla="*/ 0 w 647700"/>
              <a:gd name="connsiteY1" fmla="*/ 238125 h 238125"/>
              <a:gd name="connsiteX2" fmla="*/ 647700 w 647700"/>
              <a:gd name="connsiteY2" fmla="*/ 238125 h 238125"/>
              <a:gd name="connsiteX3" fmla="*/ 642938 w 647700"/>
              <a:gd name="connsiteY3" fmla="*/ 14288 h 238125"/>
              <a:gd name="connsiteX4" fmla="*/ 0 w 647700"/>
              <a:gd name="connsiteY4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" h="238125">
                <a:moveTo>
                  <a:pt x="0" y="0"/>
                </a:moveTo>
                <a:lnTo>
                  <a:pt x="0" y="238125"/>
                </a:lnTo>
                <a:lnTo>
                  <a:pt x="647700" y="238125"/>
                </a:lnTo>
                <a:lnTo>
                  <a:pt x="642938" y="1428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8" name="Freeform 207"/>
          <p:cNvSpPr/>
          <p:nvPr/>
        </p:nvSpPr>
        <p:spPr>
          <a:xfrm>
            <a:off x="7734301" y="2327277"/>
            <a:ext cx="647700" cy="238125"/>
          </a:xfrm>
          <a:custGeom>
            <a:avLst/>
            <a:gdLst>
              <a:gd name="connsiteX0" fmla="*/ 0 w 647700"/>
              <a:gd name="connsiteY0" fmla="*/ 0 h 238125"/>
              <a:gd name="connsiteX1" fmla="*/ 0 w 647700"/>
              <a:gd name="connsiteY1" fmla="*/ 238125 h 238125"/>
              <a:gd name="connsiteX2" fmla="*/ 647700 w 647700"/>
              <a:gd name="connsiteY2" fmla="*/ 238125 h 238125"/>
              <a:gd name="connsiteX3" fmla="*/ 642938 w 647700"/>
              <a:gd name="connsiteY3" fmla="*/ 14288 h 238125"/>
              <a:gd name="connsiteX4" fmla="*/ 0 w 647700"/>
              <a:gd name="connsiteY4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" h="238125">
                <a:moveTo>
                  <a:pt x="0" y="0"/>
                </a:moveTo>
                <a:lnTo>
                  <a:pt x="0" y="238125"/>
                </a:lnTo>
                <a:lnTo>
                  <a:pt x="647700" y="238125"/>
                </a:lnTo>
                <a:lnTo>
                  <a:pt x="642938" y="1428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9" name="Freeform 208"/>
          <p:cNvSpPr/>
          <p:nvPr/>
        </p:nvSpPr>
        <p:spPr>
          <a:xfrm>
            <a:off x="8078117" y="3025532"/>
            <a:ext cx="533400" cy="352425"/>
          </a:xfrm>
          <a:custGeom>
            <a:avLst/>
            <a:gdLst>
              <a:gd name="connsiteX0" fmla="*/ 0 w 533400"/>
              <a:gd name="connsiteY0" fmla="*/ 0 h 352425"/>
              <a:gd name="connsiteX1" fmla="*/ 0 w 533400"/>
              <a:gd name="connsiteY1" fmla="*/ 352425 h 352425"/>
              <a:gd name="connsiteX2" fmla="*/ 528638 w 533400"/>
              <a:gd name="connsiteY2" fmla="*/ 342900 h 352425"/>
              <a:gd name="connsiteX3" fmla="*/ 533400 w 533400"/>
              <a:gd name="connsiteY3" fmla="*/ 4762 h 352425"/>
              <a:gd name="connsiteX4" fmla="*/ 0 w 533400"/>
              <a:gd name="connsiteY4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352425">
                <a:moveTo>
                  <a:pt x="0" y="0"/>
                </a:moveTo>
                <a:lnTo>
                  <a:pt x="0" y="352425"/>
                </a:lnTo>
                <a:lnTo>
                  <a:pt x="528638" y="342900"/>
                </a:lnTo>
                <a:cubicBezTo>
                  <a:pt x="530225" y="230187"/>
                  <a:pt x="531813" y="117475"/>
                  <a:pt x="533400" y="4762"/>
                </a:cubicBez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0" name="Freeform 209"/>
          <p:cNvSpPr/>
          <p:nvPr/>
        </p:nvSpPr>
        <p:spPr>
          <a:xfrm>
            <a:off x="7524751" y="3024189"/>
            <a:ext cx="533400" cy="352425"/>
          </a:xfrm>
          <a:custGeom>
            <a:avLst/>
            <a:gdLst>
              <a:gd name="connsiteX0" fmla="*/ 0 w 533400"/>
              <a:gd name="connsiteY0" fmla="*/ 0 h 352425"/>
              <a:gd name="connsiteX1" fmla="*/ 0 w 533400"/>
              <a:gd name="connsiteY1" fmla="*/ 352425 h 352425"/>
              <a:gd name="connsiteX2" fmla="*/ 528638 w 533400"/>
              <a:gd name="connsiteY2" fmla="*/ 342900 h 352425"/>
              <a:gd name="connsiteX3" fmla="*/ 533400 w 533400"/>
              <a:gd name="connsiteY3" fmla="*/ 4762 h 352425"/>
              <a:gd name="connsiteX4" fmla="*/ 0 w 533400"/>
              <a:gd name="connsiteY4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352425">
                <a:moveTo>
                  <a:pt x="0" y="0"/>
                </a:moveTo>
                <a:lnTo>
                  <a:pt x="0" y="352425"/>
                </a:lnTo>
                <a:lnTo>
                  <a:pt x="528638" y="342900"/>
                </a:lnTo>
                <a:cubicBezTo>
                  <a:pt x="530225" y="230187"/>
                  <a:pt x="531813" y="117475"/>
                  <a:pt x="533400" y="47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6" name="Freeform 195"/>
          <p:cNvSpPr/>
          <p:nvPr/>
        </p:nvSpPr>
        <p:spPr>
          <a:xfrm>
            <a:off x="3616326" y="3835401"/>
            <a:ext cx="3038475" cy="1155700"/>
          </a:xfrm>
          <a:custGeom>
            <a:avLst/>
            <a:gdLst>
              <a:gd name="connsiteX0" fmla="*/ 0 w 3038475"/>
              <a:gd name="connsiteY0" fmla="*/ 574675 h 1155700"/>
              <a:gd name="connsiteX1" fmla="*/ 742950 w 3038475"/>
              <a:gd name="connsiteY1" fmla="*/ 3175 h 1155700"/>
              <a:gd name="connsiteX2" fmla="*/ 3038475 w 3038475"/>
              <a:gd name="connsiteY2" fmla="*/ 0 h 1155700"/>
              <a:gd name="connsiteX3" fmla="*/ 3035300 w 3038475"/>
              <a:gd name="connsiteY3" fmla="*/ 1155700 h 1155700"/>
              <a:gd name="connsiteX4" fmla="*/ 736600 w 3038475"/>
              <a:gd name="connsiteY4" fmla="*/ 1155700 h 1155700"/>
              <a:gd name="connsiteX5" fmla="*/ 0 w 3038475"/>
              <a:gd name="connsiteY5" fmla="*/ 574675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8475" h="1155700">
                <a:moveTo>
                  <a:pt x="0" y="574675"/>
                </a:moveTo>
                <a:lnTo>
                  <a:pt x="742950" y="3175"/>
                </a:lnTo>
                <a:lnTo>
                  <a:pt x="3038475" y="0"/>
                </a:lnTo>
                <a:cubicBezTo>
                  <a:pt x="3037417" y="385233"/>
                  <a:pt x="3036358" y="770467"/>
                  <a:pt x="3035300" y="1155700"/>
                </a:cubicBezTo>
                <a:lnTo>
                  <a:pt x="736600" y="1155700"/>
                </a:lnTo>
                <a:lnTo>
                  <a:pt x="0" y="574675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7" name="Freeform 196"/>
          <p:cNvSpPr/>
          <p:nvPr/>
        </p:nvSpPr>
        <p:spPr>
          <a:xfrm>
            <a:off x="4467226" y="4071938"/>
            <a:ext cx="766763" cy="685800"/>
          </a:xfrm>
          <a:custGeom>
            <a:avLst/>
            <a:gdLst>
              <a:gd name="connsiteX0" fmla="*/ 0 w 766763"/>
              <a:gd name="connsiteY0" fmla="*/ 0 h 685800"/>
              <a:gd name="connsiteX1" fmla="*/ 766763 w 766763"/>
              <a:gd name="connsiteY1" fmla="*/ 4762 h 685800"/>
              <a:gd name="connsiteX2" fmla="*/ 752475 w 766763"/>
              <a:gd name="connsiteY2" fmla="*/ 676275 h 685800"/>
              <a:gd name="connsiteX3" fmla="*/ 9525 w 766763"/>
              <a:gd name="connsiteY3" fmla="*/ 685800 h 685800"/>
              <a:gd name="connsiteX4" fmla="*/ 0 w 766763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763" h="685800">
                <a:moveTo>
                  <a:pt x="0" y="0"/>
                </a:moveTo>
                <a:lnTo>
                  <a:pt x="766763" y="4762"/>
                </a:lnTo>
                <a:lnTo>
                  <a:pt x="752475" y="676275"/>
                </a:lnTo>
                <a:lnTo>
                  <a:pt x="9525" y="685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0"/>
          </a:grad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8" name="Freeform 197"/>
          <p:cNvSpPr/>
          <p:nvPr/>
        </p:nvSpPr>
        <p:spPr>
          <a:xfrm>
            <a:off x="5348290" y="4071938"/>
            <a:ext cx="871537" cy="704850"/>
          </a:xfrm>
          <a:custGeom>
            <a:avLst/>
            <a:gdLst>
              <a:gd name="connsiteX0" fmla="*/ 0 w 871537"/>
              <a:gd name="connsiteY0" fmla="*/ 0 h 704850"/>
              <a:gd name="connsiteX1" fmla="*/ 0 w 871537"/>
              <a:gd name="connsiteY1" fmla="*/ 704850 h 704850"/>
              <a:gd name="connsiteX2" fmla="*/ 857250 w 871537"/>
              <a:gd name="connsiteY2" fmla="*/ 695325 h 704850"/>
              <a:gd name="connsiteX3" fmla="*/ 857250 w 871537"/>
              <a:gd name="connsiteY3" fmla="*/ 695325 h 704850"/>
              <a:gd name="connsiteX4" fmla="*/ 871537 w 871537"/>
              <a:gd name="connsiteY4" fmla="*/ 4762 h 704850"/>
              <a:gd name="connsiteX5" fmla="*/ 0 w 871537"/>
              <a:gd name="connsiteY5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537" h="704850">
                <a:moveTo>
                  <a:pt x="0" y="0"/>
                </a:moveTo>
                <a:lnTo>
                  <a:pt x="0" y="704850"/>
                </a:lnTo>
                <a:lnTo>
                  <a:pt x="857250" y="695325"/>
                </a:lnTo>
                <a:lnTo>
                  <a:pt x="857250" y="695325"/>
                </a:lnTo>
                <a:lnTo>
                  <a:pt x="871537" y="476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9" name="Freeform 198"/>
          <p:cNvSpPr/>
          <p:nvPr/>
        </p:nvSpPr>
        <p:spPr>
          <a:xfrm>
            <a:off x="6217913" y="4068111"/>
            <a:ext cx="214312" cy="695325"/>
          </a:xfrm>
          <a:custGeom>
            <a:avLst/>
            <a:gdLst>
              <a:gd name="connsiteX0" fmla="*/ 0 w 214312"/>
              <a:gd name="connsiteY0" fmla="*/ 0 h 695325"/>
              <a:gd name="connsiteX1" fmla="*/ 0 w 214312"/>
              <a:gd name="connsiteY1" fmla="*/ 695325 h 695325"/>
              <a:gd name="connsiteX2" fmla="*/ 214312 w 214312"/>
              <a:gd name="connsiteY2" fmla="*/ 690562 h 695325"/>
              <a:gd name="connsiteX3" fmla="*/ 209550 w 214312"/>
              <a:gd name="connsiteY3" fmla="*/ 9525 h 695325"/>
              <a:gd name="connsiteX4" fmla="*/ 0 w 214312"/>
              <a:gd name="connsiteY4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12" h="695325">
                <a:moveTo>
                  <a:pt x="0" y="0"/>
                </a:moveTo>
                <a:lnTo>
                  <a:pt x="0" y="695325"/>
                </a:lnTo>
                <a:lnTo>
                  <a:pt x="214312" y="690562"/>
                </a:lnTo>
                <a:cubicBezTo>
                  <a:pt x="212725" y="463550"/>
                  <a:pt x="211137" y="236537"/>
                  <a:pt x="209550" y="9525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0" name="Freeform 199"/>
          <p:cNvSpPr/>
          <p:nvPr/>
        </p:nvSpPr>
        <p:spPr>
          <a:xfrm>
            <a:off x="4252913" y="4071939"/>
            <a:ext cx="214312" cy="695325"/>
          </a:xfrm>
          <a:custGeom>
            <a:avLst/>
            <a:gdLst>
              <a:gd name="connsiteX0" fmla="*/ 0 w 214312"/>
              <a:gd name="connsiteY0" fmla="*/ 0 h 695325"/>
              <a:gd name="connsiteX1" fmla="*/ 0 w 214312"/>
              <a:gd name="connsiteY1" fmla="*/ 695325 h 695325"/>
              <a:gd name="connsiteX2" fmla="*/ 214312 w 214312"/>
              <a:gd name="connsiteY2" fmla="*/ 690562 h 695325"/>
              <a:gd name="connsiteX3" fmla="*/ 209550 w 214312"/>
              <a:gd name="connsiteY3" fmla="*/ 9525 h 695325"/>
              <a:gd name="connsiteX4" fmla="*/ 0 w 214312"/>
              <a:gd name="connsiteY4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12" h="695325">
                <a:moveTo>
                  <a:pt x="0" y="0"/>
                </a:moveTo>
                <a:lnTo>
                  <a:pt x="0" y="695325"/>
                </a:lnTo>
                <a:lnTo>
                  <a:pt x="214312" y="690562"/>
                </a:lnTo>
                <a:cubicBezTo>
                  <a:pt x="212725" y="463550"/>
                  <a:pt x="211137" y="236537"/>
                  <a:pt x="209550" y="9525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1" name="Freeform 200"/>
          <p:cNvSpPr/>
          <p:nvPr/>
        </p:nvSpPr>
        <p:spPr>
          <a:xfrm>
            <a:off x="5235575" y="4060825"/>
            <a:ext cx="114300" cy="704850"/>
          </a:xfrm>
          <a:custGeom>
            <a:avLst/>
            <a:gdLst>
              <a:gd name="connsiteX0" fmla="*/ 0 w 114300"/>
              <a:gd name="connsiteY0" fmla="*/ 0 h 704850"/>
              <a:gd name="connsiteX1" fmla="*/ 6350 w 114300"/>
              <a:gd name="connsiteY1" fmla="*/ 704850 h 704850"/>
              <a:gd name="connsiteX2" fmla="*/ 114300 w 114300"/>
              <a:gd name="connsiteY2" fmla="*/ 695325 h 704850"/>
              <a:gd name="connsiteX3" fmla="*/ 104775 w 114300"/>
              <a:gd name="connsiteY3" fmla="*/ 9525 h 704850"/>
              <a:gd name="connsiteX4" fmla="*/ 0 w 114300"/>
              <a:gd name="connsiteY4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" h="704850">
                <a:moveTo>
                  <a:pt x="0" y="0"/>
                </a:moveTo>
                <a:cubicBezTo>
                  <a:pt x="2117" y="234950"/>
                  <a:pt x="4233" y="469900"/>
                  <a:pt x="6350" y="704850"/>
                </a:cubicBezTo>
                <a:lnTo>
                  <a:pt x="114300" y="69532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0" name="Line 50"/>
          <p:cNvSpPr>
            <a:spLocks noChangeShapeType="1"/>
          </p:cNvSpPr>
          <p:nvPr/>
        </p:nvSpPr>
        <p:spPr bwMode="auto">
          <a:xfrm>
            <a:off x="6647617" y="3388677"/>
            <a:ext cx="1588" cy="18034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 flipV="1">
            <a:off x="6645275" y="3835402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7" name="Freeform 186"/>
          <p:cNvSpPr/>
          <p:nvPr/>
        </p:nvSpPr>
        <p:spPr>
          <a:xfrm>
            <a:off x="4367214" y="3033713"/>
            <a:ext cx="2290763" cy="342900"/>
          </a:xfrm>
          <a:custGeom>
            <a:avLst/>
            <a:gdLst>
              <a:gd name="connsiteX0" fmla="*/ 0 w 2290762"/>
              <a:gd name="connsiteY0" fmla="*/ 4762 h 342900"/>
              <a:gd name="connsiteX1" fmla="*/ 4762 w 2290762"/>
              <a:gd name="connsiteY1" fmla="*/ 342900 h 342900"/>
              <a:gd name="connsiteX2" fmla="*/ 2290762 w 2290762"/>
              <a:gd name="connsiteY2" fmla="*/ 338137 h 342900"/>
              <a:gd name="connsiteX3" fmla="*/ 2286000 w 2290762"/>
              <a:gd name="connsiteY3" fmla="*/ 0 h 342900"/>
              <a:gd name="connsiteX4" fmla="*/ 0 w 2290762"/>
              <a:gd name="connsiteY4" fmla="*/ 4762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762" h="342900">
                <a:moveTo>
                  <a:pt x="0" y="4762"/>
                </a:moveTo>
                <a:cubicBezTo>
                  <a:pt x="1587" y="117475"/>
                  <a:pt x="3175" y="230187"/>
                  <a:pt x="4762" y="342900"/>
                </a:cubicBezTo>
                <a:lnTo>
                  <a:pt x="2290762" y="338137"/>
                </a:lnTo>
                <a:cubicBezTo>
                  <a:pt x="2289175" y="225425"/>
                  <a:pt x="2287587" y="112712"/>
                  <a:pt x="2286000" y="0"/>
                </a:cubicBezTo>
                <a:lnTo>
                  <a:pt x="0" y="4762"/>
                </a:lnTo>
                <a:close/>
              </a:path>
            </a:pathLst>
          </a:cu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8" name="Freeform 187"/>
          <p:cNvSpPr/>
          <p:nvPr/>
        </p:nvSpPr>
        <p:spPr>
          <a:xfrm>
            <a:off x="3595689" y="3024188"/>
            <a:ext cx="766763" cy="361950"/>
          </a:xfrm>
          <a:custGeom>
            <a:avLst/>
            <a:gdLst>
              <a:gd name="connsiteX0" fmla="*/ 4762 w 766762"/>
              <a:gd name="connsiteY0" fmla="*/ 0 h 361950"/>
              <a:gd name="connsiteX1" fmla="*/ 0 w 766762"/>
              <a:gd name="connsiteY1" fmla="*/ 361950 h 361950"/>
              <a:gd name="connsiteX2" fmla="*/ 762000 w 766762"/>
              <a:gd name="connsiteY2" fmla="*/ 352425 h 361950"/>
              <a:gd name="connsiteX3" fmla="*/ 766762 w 766762"/>
              <a:gd name="connsiteY3" fmla="*/ 9525 h 361950"/>
              <a:gd name="connsiteX4" fmla="*/ 4762 w 766762"/>
              <a:gd name="connsiteY4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762" h="361950">
                <a:moveTo>
                  <a:pt x="4762" y="0"/>
                </a:moveTo>
                <a:cubicBezTo>
                  <a:pt x="3175" y="120650"/>
                  <a:pt x="1587" y="241300"/>
                  <a:pt x="0" y="361950"/>
                </a:cubicBezTo>
                <a:lnTo>
                  <a:pt x="762000" y="352425"/>
                </a:lnTo>
                <a:cubicBezTo>
                  <a:pt x="763587" y="238125"/>
                  <a:pt x="765175" y="123825"/>
                  <a:pt x="766762" y="9525"/>
                </a:cubicBezTo>
                <a:lnTo>
                  <a:pt x="4762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9" name="Freeform 188"/>
          <p:cNvSpPr/>
          <p:nvPr/>
        </p:nvSpPr>
        <p:spPr>
          <a:xfrm>
            <a:off x="4292602" y="2352676"/>
            <a:ext cx="2114551" cy="673100"/>
          </a:xfrm>
          <a:custGeom>
            <a:avLst/>
            <a:gdLst>
              <a:gd name="connsiteX0" fmla="*/ 0 w 2114550"/>
              <a:gd name="connsiteY0" fmla="*/ 666750 h 673100"/>
              <a:gd name="connsiteX1" fmla="*/ 174625 w 2114550"/>
              <a:gd name="connsiteY1" fmla="*/ 460375 h 673100"/>
              <a:gd name="connsiteX2" fmla="*/ 942975 w 2114550"/>
              <a:gd name="connsiteY2" fmla="*/ 228600 h 673100"/>
              <a:gd name="connsiteX3" fmla="*/ 1050925 w 2114550"/>
              <a:gd name="connsiteY3" fmla="*/ 0 h 673100"/>
              <a:gd name="connsiteX4" fmla="*/ 1901825 w 2114550"/>
              <a:gd name="connsiteY4" fmla="*/ 0 h 673100"/>
              <a:gd name="connsiteX5" fmla="*/ 2114550 w 2114550"/>
              <a:gd name="connsiteY5" fmla="*/ 673100 h 673100"/>
              <a:gd name="connsiteX6" fmla="*/ 0 w 2114550"/>
              <a:gd name="connsiteY6" fmla="*/ 66675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550" h="673100">
                <a:moveTo>
                  <a:pt x="0" y="666750"/>
                </a:moveTo>
                <a:lnTo>
                  <a:pt x="174625" y="460375"/>
                </a:lnTo>
                <a:lnTo>
                  <a:pt x="942975" y="228600"/>
                </a:lnTo>
                <a:lnTo>
                  <a:pt x="1050925" y="0"/>
                </a:lnTo>
                <a:lnTo>
                  <a:pt x="1901825" y="0"/>
                </a:lnTo>
                <a:lnTo>
                  <a:pt x="2114550" y="673100"/>
                </a:lnTo>
                <a:lnTo>
                  <a:pt x="0" y="66675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3598864" y="3027363"/>
            <a:ext cx="30464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19731" t="12594" r="18254" b="6688"/>
          <a:stretch>
            <a:fillRect/>
          </a:stretch>
        </p:blipFill>
        <p:spPr bwMode="auto">
          <a:xfrm>
            <a:off x="7248129" y="3573017"/>
            <a:ext cx="299628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Picture 2" descr="http://lib.store.yahoo.net/lib/yhst-38176160243944/cyclone-757-6011-speed-boat-rt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6014">
            <a:off x="1640453" y="463040"/>
            <a:ext cx="3106316" cy="1658773"/>
          </a:xfrm>
          <a:prstGeom prst="rect">
            <a:avLst/>
          </a:prstGeom>
          <a:noFill/>
        </p:spPr>
      </p:pic>
      <p:sp>
        <p:nvSpPr>
          <p:cNvPr id="3165" name="Line 93"/>
          <p:cNvSpPr>
            <a:spLocks noChangeShapeType="1"/>
          </p:cNvSpPr>
          <p:nvPr/>
        </p:nvSpPr>
        <p:spPr bwMode="auto">
          <a:xfrm>
            <a:off x="3143672" y="3373437"/>
            <a:ext cx="5760640" cy="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516062" y="-15875"/>
            <a:ext cx="9134476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733552" y="214313"/>
            <a:ext cx="869950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733552" y="376238"/>
            <a:ext cx="8699501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733552" y="446088"/>
            <a:ext cx="8699501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1733552" y="514350"/>
            <a:ext cx="8699501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733552" y="676275"/>
            <a:ext cx="869950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>
            <a:off x="1516062" y="6838950"/>
            <a:ext cx="9134476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1733552" y="6607176"/>
            <a:ext cx="869950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-7938" y="-15874"/>
            <a:ext cx="1588" cy="68548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733551" y="214314"/>
            <a:ext cx="1588" cy="63928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10650539" y="-15874"/>
            <a:ext cx="1588" cy="68548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0433051" y="214314"/>
            <a:ext cx="1588" cy="63928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3598864" y="3373437"/>
            <a:ext cx="30464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V="1">
            <a:off x="6645275" y="2335214"/>
            <a:ext cx="1588" cy="10382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V="1">
            <a:off x="6426201" y="2335214"/>
            <a:ext cx="1588" cy="10382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6208714" y="2335214"/>
            <a:ext cx="1588" cy="10382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V="1">
            <a:off x="5338763" y="2335214"/>
            <a:ext cx="1588" cy="10382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V="1">
            <a:off x="5230813" y="2335214"/>
            <a:ext cx="1588" cy="10382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V="1">
            <a:off x="4468813" y="2335214"/>
            <a:ext cx="1588" cy="10382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V="1">
            <a:off x="4251326" y="2335214"/>
            <a:ext cx="1588" cy="10382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H="1">
            <a:off x="3598864" y="2335212"/>
            <a:ext cx="304641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3598863" y="2335214"/>
            <a:ext cx="1588" cy="10382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3598863" y="3027364"/>
            <a:ext cx="1588" cy="346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4251327" y="2797176"/>
            <a:ext cx="23939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4251327" y="2565401"/>
            <a:ext cx="23939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6645275" y="3027364"/>
            <a:ext cx="1588" cy="346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4360863" y="3027364"/>
            <a:ext cx="1588" cy="346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V="1">
            <a:off x="4251325" y="2797176"/>
            <a:ext cx="217488" cy="2301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H="1">
            <a:off x="4468812" y="2565402"/>
            <a:ext cx="762000" cy="2317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V="1">
            <a:off x="5230814" y="2335212"/>
            <a:ext cx="107951" cy="2301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5338763" y="2335212"/>
            <a:ext cx="8699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208713" y="2335213"/>
            <a:ext cx="217488" cy="6921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3598864" y="3835401"/>
            <a:ext cx="304641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 flipH="1">
            <a:off x="3598864" y="4989513"/>
            <a:ext cx="304641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 flipH="1">
            <a:off x="4251327" y="4759326"/>
            <a:ext cx="23939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 flipH="1">
            <a:off x="4251327" y="4065587"/>
            <a:ext cx="23939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 flipV="1">
            <a:off x="3598863" y="3356992"/>
            <a:ext cx="0" cy="1872209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4251326" y="3373437"/>
            <a:ext cx="1588" cy="18034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4360863" y="3373437"/>
            <a:ext cx="1588" cy="18034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>
            <a:off x="4468813" y="3373437"/>
            <a:ext cx="1588" cy="18034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5230813" y="3373437"/>
            <a:ext cx="1588" cy="18034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>
            <a:off x="5338763" y="3373437"/>
            <a:ext cx="1588" cy="18034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auto">
          <a:xfrm>
            <a:off x="6426201" y="3373437"/>
            <a:ext cx="1588" cy="18034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6208714" y="3373437"/>
            <a:ext cx="1588" cy="18034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 flipH="1">
            <a:off x="3522665" y="4413251"/>
            <a:ext cx="174625" cy="1588"/>
          </a:xfrm>
          <a:prstGeom prst="line">
            <a:avLst/>
          </a:prstGeom>
          <a:noFill/>
          <a:ln w="1905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 flipH="1">
            <a:off x="3598863" y="3835401"/>
            <a:ext cx="762000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 flipH="1" flipV="1">
            <a:off x="3598863" y="4413252"/>
            <a:ext cx="762000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>
            <a:off x="4360864" y="4989513"/>
            <a:ext cx="22844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 flipH="1">
            <a:off x="4360864" y="3835401"/>
            <a:ext cx="22844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4251326" y="4065587"/>
            <a:ext cx="1588" cy="6937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>
            <a:off x="4251326" y="4759326"/>
            <a:ext cx="21748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2" name="Line 60"/>
          <p:cNvSpPr>
            <a:spLocks noChangeShapeType="1"/>
          </p:cNvSpPr>
          <p:nvPr/>
        </p:nvSpPr>
        <p:spPr bwMode="auto">
          <a:xfrm flipV="1">
            <a:off x="6426201" y="4065587"/>
            <a:ext cx="1588" cy="6937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3" name="Line 61"/>
          <p:cNvSpPr>
            <a:spLocks noChangeShapeType="1"/>
          </p:cNvSpPr>
          <p:nvPr/>
        </p:nvSpPr>
        <p:spPr bwMode="auto">
          <a:xfrm flipH="1">
            <a:off x="4251326" y="4065587"/>
            <a:ext cx="21748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4" name="Line 62"/>
          <p:cNvSpPr>
            <a:spLocks noChangeShapeType="1"/>
          </p:cNvSpPr>
          <p:nvPr/>
        </p:nvSpPr>
        <p:spPr bwMode="auto">
          <a:xfrm>
            <a:off x="4468813" y="4065587"/>
            <a:ext cx="1588" cy="6937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auto">
          <a:xfrm>
            <a:off x="5230813" y="4065587"/>
            <a:ext cx="1588" cy="6937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auto">
          <a:xfrm>
            <a:off x="5338763" y="4065587"/>
            <a:ext cx="1588" cy="6937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7" name="Line 65"/>
          <p:cNvSpPr>
            <a:spLocks noChangeShapeType="1"/>
          </p:cNvSpPr>
          <p:nvPr/>
        </p:nvSpPr>
        <p:spPr bwMode="auto">
          <a:xfrm>
            <a:off x="6208714" y="4065587"/>
            <a:ext cx="1588" cy="6937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8" name="Line 66"/>
          <p:cNvSpPr>
            <a:spLocks noChangeShapeType="1"/>
          </p:cNvSpPr>
          <p:nvPr/>
        </p:nvSpPr>
        <p:spPr bwMode="auto">
          <a:xfrm flipV="1">
            <a:off x="7080251" y="1865313"/>
            <a:ext cx="1588" cy="3519488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>
            <a:off x="6645278" y="3835401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>
            <a:off x="6645278" y="4065587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1" name="Line 69"/>
          <p:cNvSpPr>
            <a:spLocks noChangeShapeType="1"/>
          </p:cNvSpPr>
          <p:nvPr/>
        </p:nvSpPr>
        <p:spPr bwMode="auto">
          <a:xfrm>
            <a:off x="6645278" y="4759326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auto">
          <a:xfrm>
            <a:off x="6645278" y="4989513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>
            <a:off x="6645278" y="4413251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4" name="Line 72"/>
          <p:cNvSpPr>
            <a:spLocks noChangeShapeType="1"/>
          </p:cNvSpPr>
          <p:nvPr/>
        </p:nvSpPr>
        <p:spPr bwMode="auto">
          <a:xfrm flipV="1">
            <a:off x="7080251" y="3373439"/>
            <a:ext cx="433388" cy="4619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5" name="Line 73"/>
          <p:cNvSpPr>
            <a:spLocks noChangeShapeType="1"/>
          </p:cNvSpPr>
          <p:nvPr/>
        </p:nvSpPr>
        <p:spPr bwMode="auto">
          <a:xfrm flipV="1">
            <a:off x="7080252" y="3373437"/>
            <a:ext cx="652463" cy="6921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6" name="Line 74"/>
          <p:cNvSpPr>
            <a:spLocks noChangeShapeType="1"/>
          </p:cNvSpPr>
          <p:nvPr/>
        </p:nvSpPr>
        <p:spPr bwMode="auto">
          <a:xfrm flipV="1">
            <a:off x="7080251" y="3373439"/>
            <a:ext cx="977900" cy="10398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 flipV="1">
            <a:off x="7080250" y="3373437"/>
            <a:ext cx="1303339" cy="13858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 flipV="1">
            <a:off x="7080253" y="3373439"/>
            <a:ext cx="1520825" cy="16160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9" name="Line 77"/>
          <p:cNvSpPr>
            <a:spLocks noChangeShapeType="1"/>
          </p:cNvSpPr>
          <p:nvPr/>
        </p:nvSpPr>
        <p:spPr bwMode="auto">
          <a:xfrm>
            <a:off x="6645277" y="3027363"/>
            <a:ext cx="208121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0" name="Line 78"/>
          <p:cNvSpPr>
            <a:spLocks noChangeShapeType="1"/>
          </p:cNvSpPr>
          <p:nvPr/>
        </p:nvSpPr>
        <p:spPr bwMode="auto">
          <a:xfrm>
            <a:off x="6645277" y="2797176"/>
            <a:ext cx="20875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1" name="Line 79"/>
          <p:cNvSpPr>
            <a:spLocks noChangeShapeType="1"/>
          </p:cNvSpPr>
          <p:nvPr/>
        </p:nvSpPr>
        <p:spPr bwMode="auto">
          <a:xfrm>
            <a:off x="6645276" y="2565401"/>
            <a:ext cx="21272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6645278" y="2335212"/>
            <a:ext cx="21002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 flipV="1">
            <a:off x="7513639" y="3027364"/>
            <a:ext cx="1588" cy="346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 flipV="1">
            <a:off x="8601075" y="3027364"/>
            <a:ext cx="1588" cy="346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 flipH="1">
            <a:off x="7513639" y="3027363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>
            <a:off x="7513639" y="3373437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 flipV="1">
            <a:off x="8058151" y="3027364"/>
            <a:ext cx="1588" cy="346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 flipV="1">
            <a:off x="7732714" y="2335214"/>
            <a:ext cx="1588" cy="10382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 flipV="1">
            <a:off x="8383589" y="2335214"/>
            <a:ext cx="1588" cy="10382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>
            <a:off x="7732714" y="2335213"/>
            <a:ext cx="1588" cy="6921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1" name="Line 89"/>
          <p:cNvSpPr>
            <a:spLocks noChangeShapeType="1"/>
          </p:cNvSpPr>
          <p:nvPr/>
        </p:nvSpPr>
        <p:spPr bwMode="auto">
          <a:xfrm>
            <a:off x="7732714" y="2335212"/>
            <a:ext cx="6508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2" name="Line 90"/>
          <p:cNvSpPr>
            <a:spLocks noChangeShapeType="1"/>
          </p:cNvSpPr>
          <p:nvPr/>
        </p:nvSpPr>
        <p:spPr bwMode="auto">
          <a:xfrm>
            <a:off x="8383589" y="2335213"/>
            <a:ext cx="1588" cy="6921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3" name="Line 91"/>
          <p:cNvSpPr>
            <a:spLocks noChangeShapeType="1"/>
          </p:cNvSpPr>
          <p:nvPr/>
        </p:nvSpPr>
        <p:spPr bwMode="auto">
          <a:xfrm>
            <a:off x="7732714" y="2797176"/>
            <a:ext cx="6508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4" name="Line 92"/>
          <p:cNvSpPr>
            <a:spLocks noChangeShapeType="1"/>
          </p:cNvSpPr>
          <p:nvPr/>
        </p:nvSpPr>
        <p:spPr bwMode="auto">
          <a:xfrm>
            <a:off x="7732714" y="2565401"/>
            <a:ext cx="6508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1991544" y="368533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387733" y="267275"/>
            <a:ext cx="337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SPEED  BOAT</a:t>
            </a:r>
            <a:endParaRPr lang="en-GB" dirty="0"/>
          </a:p>
        </p:txBody>
      </p:sp>
      <p:sp>
        <p:nvSpPr>
          <p:cNvPr id="96" name="TextBox 95"/>
          <p:cNvSpPr txBox="1"/>
          <p:nvPr/>
        </p:nvSpPr>
        <p:spPr>
          <a:xfrm>
            <a:off x="8723784" y="38135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775520" y="587727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115</a:t>
            </a:r>
          </a:p>
          <a:p>
            <a:r>
              <a:rPr lang="en-GB" dirty="0"/>
              <a:t>In 85</a:t>
            </a:r>
            <a:endParaRPr lang="en-GB" dirty="0"/>
          </a:p>
        </p:txBody>
      </p:sp>
      <p:sp>
        <p:nvSpPr>
          <p:cNvPr id="100" name="TextBox 99"/>
          <p:cNvSpPr txBox="1"/>
          <p:nvPr/>
        </p:nvSpPr>
        <p:spPr>
          <a:xfrm>
            <a:off x="5015880" y="514238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7536160" y="3486200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106" name="Oval 105"/>
          <p:cNvSpPr/>
          <p:nvPr/>
        </p:nvSpPr>
        <p:spPr>
          <a:xfrm>
            <a:off x="3521958" y="3291159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Freeform 110"/>
          <p:cNvSpPr/>
          <p:nvPr/>
        </p:nvSpPr>
        <p:spPr>
          <a:xfrm>
            <a:off x="8453441" y="4279108"/>
            <a:ext cx="1419225" cy="1223963"/>
          </a:xfrm>
          <a:custGeom>
            <a:avLst/>
            <a:gdLst>
              <a:gd name="connsiteX0" fmla="*/ 0 w 1419225"/>
              <a:gd name="connsiteY0" fmla="*/ 1223963 h 1223963"/>
              <a:gd name="connsiteX1" fmla="*/ 130968 w 1419225"/>
              <a:gd name="connsiteY1" fmla="*/ 990600 h 1223963"/>
              <a:gd name="connsiteX2" fmla="*/ 633412 w 1419225"/>
              <a:gd name="connsiteY2" fmla="*/ 531019 h 1223963"/>
              <a:gd name="connsiteX3" fmla="*/ 707231 w 1419225"/>
              <a:gd name="connsiteY3" fmla="*/ 323850 h 1223963"/>
              <a:gd name="connsiteX4" fmla="*/ 1271587 w 1419225"/>
              <a:gd name="connsiteY4" fmla="*/ 0 h 1223963"/>
              <a:gd name="connsiteX5" fmla="*/ 1419225 w 1419225"/>
              <a:gd name="connsiteY5" fmla="*/ 407194 h 1223963"/>
              <a:gd name="connsiteX6" fmla="*/ 0 w 1419225"/>
              <a:gd name="connsiteY6" fmla="*/ 1223963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225" h="1223963">
                <a:moveTo>
                  <a:pt x="0" y="1223963"/>
                </a:moveTo>
                <a:lnTo>
                  <a:pt x="130968" y="990600"/>
                </a:lnTo>
                <a:lnTo>
                  <a:pt x="633412" y="531019"/>
                </a:lnTo>
                <a:lnTo>
                  <a:pt x="707231" y="323850"/>
                </a:lnTo>
                <a:lnTo>
                  <a:pt x="1271587" y="0"/>
                </a:lnTo>
                <a:lnTo>
                  <a:pt x="1419225" y="407194"/>
                </a:lnTo>
                <a:lnTo>
                  <a:pt x="0" y="1223963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reeform 101"/>
          <p:cNvSpPr/>
          <p:nvPr/>
        </p:nvSpPr>
        <p:spPr>
          <a:xfrm>
            <a:off x="8658227" y="4355306"/>
            <a:ext cx="500063" cy="459582"/>
          </a:xfrm>
          <a:custGeom>
            <a:avLst/>
            <a:gdLst>
              <a:gd name="connsiteX0" fmla="*/ 0 w 500063"/>
              <a:gd name="connsiteY0" fmla="*/ 204788 h 459582"/>
              <a:gd name="connsiteX1" fmla="*/ 69056 w 500063"/>
              <a:gd name="connsiteY1" fmla="*/ 0 h 459582"/>
              <a:gd name="connsiteX2" fmla="*/ 500063 w 500063"/>
              <a:gd name="connsiteY2" fmla="*/ 254794 h 459582"/>
              <a:gd name="connsiteX3" fmla="*/ 428625 w 500063"/>
              <a:gd name="connsiteY3" fmla="*/ 459582 h 459582"/>
              <a:gd name="connsiteX4" fmla="*/ 0 w 500063"/>
              <a:gd name="connsiteY4" fmla="*/ 204788 h 45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3" h="459582">
                <a:moveTo>
                  <a:pt x="0" y="204788"/>
                </a:moveTo>
                <a:lnTo>
                  <a:pt x="69056" y="0"/>
                </a:lnTo>
                <a:lnTo>
                  <a:pt x="500063" y="254794"/>
                </a:lnTo>
                <a:lnTo>
                  <a:pt x="428625" y="459582"/>
                </a:lnTo>
                <a:lnTo>
                  <a:pt x="0" y="204788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" name="TextBox 106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48</a:t>
            </a:r>
            <a:endParaRPr lang="en-GB" sz="900" b="1" dirty="0"/>
          </a:p>
        </p:txBody>
      </p:sp>
      <p:sp>
        <p:nvSpPr>
          <p:cNvPr id="109" name="Freeform 108"/>
          <p:cNvSpPr/>
          <p:nvPr/>
        </p:nvSpPr>
        <p:spPr>
          <a:xfrm>
            <a:off x="8010527" y="5014913"/>
            <a:ext cx="576263" cy="495300"/>
          </a:xfrm>
          <a:custGeom>
            <a:avLst/>
            <a:gdLst>
              <a:gd name="connsiteX0" fmla="*/ 423863 w 576263"/>
              <a:gd name="connsiteY0" fmla="*/ 495300 h 495300"/>
              <a:gd name="connsiteX1" fmla="*/ 576263 w 576263"/>
              <a:gd name="connsiteY1" fmla="*/ 247650 h 495300"/>
              <a:gd name="connsiteX2" fmla="*/ 142875 w 576263"/>
              <a:gd name="connsiteY2" fmla="*/ 0 h 495300"/>
              <a:gd name="connsiteX3" fmla="*/ 0 w 576263"/>
              <a:gd name="connsiteY3" fmla="*/ 247650 h 495300"/>
              <a:gd name="connsiteX4" fmla="*/ 423863 w 576263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263" h="495300">
                <a:moveTo>
                  <a:pt x="423863" y="495300"/>
                </a:moveTo>
                <a:lnTo>
                  <a:pt x="576263" y="247650"/>
                </a:lnTo>
                <a:lnTo>
                  <a:pt x="142875" y="0"/>
                </a:lnTo>
                <a:lnTo>
                  <a:pt x="0" y="247650"/>
                </a:lnTo>
                <a:lnTo>
                  <a:pt x="423863" y="495300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Freeform 111"/>
          <p:cNvSpPr/>
          <p:nvPr/>
        </p:nvSpPr>
        <p:spPr>
          <a:xfrm>
            <a:off x="8158164" y="4562477"/>
            <a:ext cx="919163" cy="690563"/>
          </a:xfrm>
          <a:custGeom>
            <a:avLst/>
            <a:gdLst>
              <a:gd name="connsiteX0" fmla="*/ 423862 w 919162"/>
              <a:gd name="connsiteY0" fmla="*/ 690563 h 690563"/>
              <a:gd name="connsiteX1" fmla="*/ 919162 w 919162"/>
              <a:gd name="connsiteY1" fmla="*/ 242888 h 690563"/>
              <a:gd name="connsiteX2" fmla="*/ 495300 w 919162"/>
              <a:gd name="connsiteY2" fmla="*/ 0 h 690563"/>
              <a:gd name="connsiteX3" fmla="*/ 0 w 919162"/>
              <a:gd name="connsiteY3" fmla="*/ 447675 h 690563"/>
              <a:gd name="connsiteX4" fmla="*/ 423862 w 919162"/>
              <a:gd name="connsiteY4" fmla="*/ 690563 h 69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162" h="690563">
                <a:moveTo>
                  <a:pt x="423862" y="690563"/>
                </a:moveTo>
                <a:lnTo>
                  <a:pt x="919162" y="242888"/>
                </a:lnTo>
                <a:lnTo>
                  <a:pt x="495300" y="0"/>
                </a:lnTo>
                <a:lnTo>
                  <a:pt x="0" y="447675"/>
                </a:lnTo>
                <a:lnTo>
                  <a:pt x="423862" y="690563"/>
                </a:lnTo>
                <a:close/>
              </a:path>
            </a:pathLst>
          </a:cu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Freeform 112"/>
          <p:cNvSpPr/>
          <p:nvPr/>
        </p:nvSpPr>
        <p:spPr>
          <a:xfrm>
            <a:off x="8739190" y="4024314"/>
            <a:ext cx="981075" cy="576262"/>
          </a:xfrm>
          <a:custGeom>
            <a:avLst/>
            <a:gdLst>
              <a:gd name="connsiteX0" fmla="*/ 419100 w 981075"/>
              <a:gd name="connsiteY0" fmla="*/ 576262 h 576262"/>
              <a:gd name="connsiteX1" fmla="*/ 981075 w 981075"/>
              <a:gd name="connsiteY1" fmla="*/ 242887 h 576262"/>
              <a:gd name="connsiteX2" fmla="*/ 557212 w 981075"/>
              <a:gd name="connsiteY2" fmla="*/ 0 h 576262"/>
              <a:gd name="connsiteX3" fmla="*/ 0 w 981075"/>
              <a:gd name="connsiteY3" fmla="*/ 323850 h 576262"/>
              <a:gd name="connsiteX4" fmla="*/ 419100 w 981075"/>
              <a:gd name="connsiteY4" fmla="*/ 576262 h 5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75" h="576262">
                <a:moveTo>
                  <a:pt x="419100" y="576262"/>
                </a:moveTo>
                <a:lnTo>
                  <a:pt x="981075" y="242887"/>
                </a:lnTo>
                <a:lnTo>
                  <a:pt x="557212" y="0"/>
                </a:lnTo>
                <a:lnTo>
                  <a:pt x="0" y="323850"/>
                </a:lnTo>
                <a:lnTo>
                  <a:pt x="419100" y="576262"/>
                </a:ln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Freeform 113"/>
          <p:cNvSpPr/>
          <p:nvPr/>
        </p:nvSpPr>
        <p:spPr>
          <a:xfrm>
            <a:off x="7800975" y="4481514"/>
            <a:ext cx="2362200" cy="1152525"/>
          </a:xfrm>
          <a:custGeom>
            <a:avLst/>
            <a:gdLst>
              <a:gd name="connsiteX0" fmla="*/ 342900 w 2362200"/>
              <a:gd name="connsiteY0" fmla="*/ 533400 h 1152525"/>
              <a:gd name="connsiteX1" fmla="*/ 142875 w 2362200"/>
              <a:gd name="connsiteY1" fmla="*/ 647700 h 1152525"/>
              <a:gd name="connsiteX2" fmla="*/ 0 w 2362200"/>
              <a:gd name="connsiteY2" fmla="*/ 1152525 h 1152525"/>
              <a:gd name="connsiteX3" fmla="*/ 847725 w 2362200"/>
              <a:gd name="connsiteY3" fmla="*/ 1066800 h 1152525"/>
              <a:gd name="connsiteX4" fmla="*/ 2362200 w 2362200"/>
              <a:gd name="connsiteY4" fmla="*/ 195262 h 1152525"/>
              <a:gd name="connsiteX5" fmla="*/ 1995488 w 2362200"/>
              <a:gd name="connsiteY5" fmla="*/ 0 h 1152525"/>
              <a:gd name="connsiteX6" fmla="*/ 2076450 w 2362200"/>
              <a:gd name="connsiteY6" fmla="*/ 200025 h 1152525"/>
              <a:gd name="connsiteX7" fmla="*/ 647700 w 2362200"/>
              <a:gd name="connsiteY7" fmla="*/ 1033462 h 1152525"/>
              <a:gd name="connsiteX8" fmla="*/ 204788 w 2362200"/>
              <a:gd name="connsiteY8" fmla="*/ 785812 h 1152525"/>
              <a:gd name="connsiteX9" fmla="*/ 342900 w 2362200"/>
              <a:gd name="connsiteY9" fmla="*/ 533400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2200" h="1152525">
                <a:moveTo>
                  <a:pt x="342900" y="533400"/>
                </a:moveTo>
                <a:lnTo>
                  <a:pt x="142875" y="647700"/>
                </a:lnTo>
                <a:lnTo>
                  <a:pt x="0" y="1152525"/>
                </a:lnTo>
                <a:lnTo>
                  <a:pt x="847725" y="1066800"/>
                </a:lnTo>
                <a:lnTo>
                  <a:pt x="2362200" y="195262"/>
                </a:lnTo>
                <a:lnTo>
                  <a:pt x="1995488" y="0"/>
                </a:lnTo>
                <a:lnTo>
                  <a:pt x="2076450" y="200025"/>
                </a:lnTo>
                <a:lnTo>
                  <a:pt x="647700" y="1033462"/>
                </a:lnTo>
                <a:lnTo>
                  <a:pt x="204788" y="785812"/>
                </a:lnTo>
                <a:lnTo>
                  <a:pt x="342900" y="533400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Freeform 114"/>
          <p:cNvSpPr/>
          <p:nvPr/>
        </p:nvSpPr>
        <p:spPr>
          <a:xfrm>
            <a:off x="7797801" y="5556250"/>
            <a:ext cx="857251" cy="330200"/>
          </a:xfrm>
          <a:custGeom>
            <a:avLst/>
            <a:gdLst>
              <a:gd name="connsiteX0" fmla="*/ 3175 w 857250"/>
              <a:gd name="connsiteY0" fmla="*/ 79375 h 330200"/>
              <a:gd name="connsiteX1" fmla="*/ 0 w 857250"/>
              <a:gd name="connsiteY1" fmla="*/ 330200 h 330200"/>
              <a:gd name="connsiteX2" fmla="*/ 857250 w 857250"/>
              <a:gd name="connsiteY2" fmla="*/ 247650 h 330200"/>
              <a:gd name="connsiteX3" fmla="*/ 854075 w 857250"/>
              <a:gd name="connsiteY3" fmla="*/ 0 h 330200"/>
              <a:gd name="connsiteX4" fmla="*/ 3175 w 857250"/>
              <a:gd name="connsiteY4" fmla="*/ 79375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" h="330200">
                <a:moveTo>
                  <a:pt x="3175" y="79375"/>
                </a:moveTo>
                <a:cubicBezTo>
                  <a:pt x="2117" y="162983"/>
                  <a:pt x="1058" y="246592"/>
                  <a:pt x="0" y="330200"/>
                </a:cubicBezTo>
                <a:lnTo>
                  <a:pt x="857250" y="247650"/>
                </a:lnTo>
                <a:cubicBezTo>
                  <a:pt x="856192" y="165100"/>
                  <a:pt x="855133" y="82550"/>
                  <a:pt x="854075" y="0"/>
                </a:cubicBezTo>
                <a:lnTo>
                  <a:pt x="3175" y="79375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Freeform 115"/>
          <p:cNvSpPr/>
          <p:nvPr/>
        </p:nvSpPr>
        <p:spPr>
          <a:xfrm>
            <a:off x="8648702" y="4676777"/>
            <a:ext cx="1514475" cy="1120775"/>
          </a:xfrm>
          <a:custGeom>
            <a:avLst/>
            <a:gdLst>
              <a:gd name="connsiteX0" fmla="*/ 1514475 w 1514475"/>
              <a:gd name="connsiteY0" fmla="*/ 0 h 1120775"/>
              <a:gd name="connsiteX1" fmla="*/ 1514475 w 1514475"/>
              <a:gd name="connsiteY1" fmla="*/ 254000 h 1120775"/>
              <a:gd name="connsiteX2" fmla="*/ 9525 w 1514475"/>
              <a:gd name="connsiteY2" fmla="*/ 1120775 h 1120775"/>
              <a:gd name="connsiteX3" fmla="*/ 0 w 1514475"/>
              <a:gd name="connsiteY3" fmla="*/ 876300 h 1120775"/>
              <a:gd name="connsiteX4" fmla="*/ 1514475 w 1514475"/>
              <a:gd name="connsiteY4" fmla="*/ 0 h 112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1120775">
                <a:moveTo>
                  <a:pt x="1514475" y="0"/>
                </a:moveTo>
                <a:lnTo>
                  <a:pt x="1514475" y="254000"/>
                </a:lnTo>
                <a:lnTo>
                  <a:pt x="9525" y="1120775"/>
                </a:lnTo>
                <a:lnTo>
                  <a:pt x="0" y="876300"/>
                </a:lnTo>
                <a:lnTo>
                  <a:pt x="1514475" y="0"/>
                </a:lnTo>
                <a:close/>
              </a:path>
            </a:pathLst>
          </a:cu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TextBox 125"/>
          <p:cNvSpPr txBox="1"/>
          <p:nvPr/>
        </p:nvSpPr>
        <p:spPr>
          <a:xfrm>
            <a:off x="3287688" y="314097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6606407" y="314337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6822431" y="5169592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6816080" y="1806176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cxnSp>
        <p:nvCxnSpPr>
          <p:cNvPr id="130" name="Straight Connector 129"/>
          <p:cNvCxnSpPr/>
          <p:nvPr/>
        </p:nvCxnSpPr>
        <p:spPr>
          <a:xfrm rot="10800000">
            <a:off x="3202529" y="142178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5400000" flipH="1" flipV="1">
            <a:off x="2774453" y="2836229"/>
            <a:ext cx="1049742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0800000">
            <a:off x="3200189" y="3373898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3031559" y="273315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45</a:t>
            </a:r>
            <a:endParaRPr lang="en-GB" sz="1100" dirty="0"/>
          </a:p>
        </p:txBody>
      </p:sp>
      <p:cxnSp>
        <p:nvCxnSpPr>
          <p:cNvPr id="138" name="Straight Connector 137"/>
          <p:cNvCxnSpPr/>
          <p:nvPr/>
        </p:nvCxnSpPr>
        <p:spPr>
          <a:xfrm rot="10800000">
            <a:off x="3215681" y="2321747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rot="10800000">
            <a:off x="3575720" y="3522822"/>
            <a:ext cx="3096344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011688" y="3501008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140</a:t>
            </a:r>
            <a:endParaRPr lang="en-GB" sz="1100" dirty="0"/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3510341" y="3517239"/>
            <a:ext cx="1612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>
            <a:off x="6565157" y="3509619"/>
            <a:ext cx="1612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4318237" y="3416847"/>
            <a:ext cx="97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>
            <a:off x="4205465" y="2306247"/>
            <a:ext cx="97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4433301" y="2302819"/>
            <a:ext cx="97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3549773" y="2302819"/>
            <a:ext cx="97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5183097" y="2272339"/>
            <a:ext cx="97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6157301" y="2266929"/>
            <a:ext cx="97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>
            <a:off x="6385137" y="2263501"/>
            <a:ext cx="97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6600397" y="2276531"/>
            <a:ext cx="97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>
            <a:off x="5300825" y="2268911"/>
            <a:ext cx="97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3791744" y="3356994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35</a:t>
            </a:r>
            <a:endParaRPr lang="en-GB" sz="700" dirty="0"/>
          </a:p>
        </p:txBody>
      </p:sp>
      <p:sp>
        <p:nvSpPr>
          <p:cNvPr id="154" name="TextBox 153"/>
          <p:cNvSpPr txBox="1"/>
          <p:nvPr/>
        </p:nvSpPr>
        <p:spPr>
          <a:xfrm>
            <a:off x="5591944" y="3356994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105</a:t>
            </a:r>
            <a:endParaRPr lang="en-GB" sz="700" dirty="0"/>
          </a:p>
        </p:txBody>
      </p:sp>
      <p:sp>
        <p:nvSpPr>
          <p:cNvPr id="155" name="TextBox 154"/>
          <p:cNvSpPr txBox="1"/>
          <p:nvPr/>
        </p:nvSpPr>
        <p:spPr>
          <a:xfrm>
            <a:off x="3719736" y="2204866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30</a:t>
            </a:r>
            <a:endParaRPr lang="en-GB" sz="700" dirty="0"/>
          </a:p>
        </p:txBody>
      </p:sp>
      <p:sp>
        <p:nvSpPr>
          <p:cNvPr id="156" name="TextBox 155"/>
          <p:cNvSpPr txBox="1"/>
          <p:nvPr/>
        </p:nvSpPr>
        <p:spPr>
          <a:xfrm>
            <a:off x="4223792" y="2204866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10</a:t>
            </a:r>
            <a:endParaRPr lang="en-GB" sz="700" dirty="0"/>
          </a:p>
        </p:txBody>
      </p:sp>
      <p:sp>
        <p:nvSpPr>
          <p:cNvPr id="157" name="TextBox 156"/>
          <p:cNvSpPr txBox="1"/>
          <p:nvPr/>
        </p:nvSpPr>
        <p:spPr>
          <a:xfrm>
            <a:off x="4678700" y="2204866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35</a:t>
            </a:r>
            <a:endParaRPr lang="en-GB" sz="700" dirty="0"/>
          </a:p>
        </p:txBody>
      </p:sp>
      <p:sp>
        <p:nvSpPr>
          <p:cNvPr id="158" name="TextBox 157"/>
          <p:cNvSpPr txBox="1"/>
          <p:nvPr/>
        </p:nvSpPr>
        <p:spPr>
          <a:xfrm>
            <a:off x="5175136" y="2204866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5</a:t>
            </a:r>
            <a:endParaRPr lang="en-GB" sz="700" dirty="0"/>
          </a:p>
        </p:txBody>
      </p:sp>
      <p:sp>
        <p:nvSpPr>
          <p:cNvPr id="159" name="TextBox 158"/>
          <p:cNvSpPr txBox="1"/>
          <p:nvPr/>
        </p:nvSpPr>
        <p:spPr>
          <a:xfrm>
            <a:off x="5591944" y="2182735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40</a:t>
            </a:r>
            <a:endParaRPr lang="en-GB" sz="700" dirty="0"/>
          </a:p>
        </p:txBody>
      </p:sp>
      <p:sp>
        <p:nvSpPr>
          <p:cNvPr id="160" name="TextBox 159"/>
          <p:cNvSpPr txBox="1"/>
          <p:nvPr/>
        </p:nvSpPr>
        <p:spPr>
          <a:xfrm>
            <a:off x="6186676" y="2182006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10</a:t>
            </a:r>
            <a:endParaRPr lang="en-GB" sz="700" dirty="0"/>
          </a:p>
        </p:txBody>
      </p:sp>
      <p:sp>
        <p:nvSpPr>
          <p:cNvPr id="161" name="TextBox 160"/>
          <p:cNvSpPr txBox="1"/>
          <p:nvPr/>
        </p:nvSpPr>
        <p:spPr>
          <a:xfrm>
            <a:off x="6391652" y="2182006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10</a:t>
            </a:r>
            <a:endParaRPr lang="en-GB" sz="700" dirty="0"/>
          </a:p>
        </p:txBody>
      </p:sp>
      <p:cxnSp>
        <p:nvCxnSpPr>
          <p:cNvPr id="162" name="Straight Connector 161"/>
          <p:cNvCxnSpPr/>
          <p:nvPr/>
        </p:nvCxnSpPr>
        <p:spPr>
          <a:xfrm rot="10800000">
            <a:off x="6638158" y="2564904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0800000">
            <a:off x="6629520" y="2801248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10800000">
            <a:off x="6641586" y="3027685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0800000">
            <a:off x="6645239" y="3372232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6574532" y="2349646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10</a:t>
            </a:r>
            <a:endParaRPr lang="en-GB" sz="700" dirty="0"/>
          </a:p>
        </p:txBody>
      </p:sp>
      <p:sp>
        <p:nvSpPr>
          <p:cNvPr id="167" name="TextBox 166"/>
          <p:cNvSpPr txBox="1"/>
          <p:nvPr/>
        </p:nvSpPr>
        <p:spPr>
          <a:xfrm>
            <a:off x="6582152" y="2580875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10</a:t>
            </a:r>
            <a:endParaRPr lang="en-GB" sz="700" dirty="0"/>
          </a:p>
        </p:txBody>
      </p:sp>
      <p:sp>
        <p:nvSpPr>
          <p:cNvPr id="168" name="TextBox 167"/>
          <p:cNvSpPr txBox="1"/>
          <p:nvPr/>
        </p:nvSpPr>
        <p:spPr>
          <a:xfrm>
            <a:off x="6584816" y="2823187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10</a:t>
            </a:r>
            <a:endParaRPr lang="en-GB" sz="700" dirty="0"/>
          </a:p>
        </p:txBody>
      </p:sp>
      <p:sp>
        <p:nvSpPr>
          <p:cNvPr id="169" name="TextBox 168"/>
          <p:cNvSpPr txBox="1"/>
          <p:nvPr/>
        </p:nvSpPr>
        <p:spPr>
          <a:xfrm>
            <a:off x="6600056" y="3084931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15</a:t>
            </a:r>
            <a:endParaRPr lang="en-GB" sz="700" dirty="0"/>
          </a:p>
        </p:txBody>
      </p:sp>
      <p:cxnSp>
        <p:nvCxnSpPr>
          <p:cNvPr id="172" name="Straight Connector 171"/>
          <p:cNvCxnSpPr/>
          <p:nvPr/>
        </p:nvCxnSpPr>
        <p:spPr>
          <a:xfrm rot="10800000">
            <a:off x="3507905" y="3838187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10800000">
            <a:off x="3510187" y="4991080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rot="5400000" flipH="1" flipV="1">
            <a:off x="2675218" y="4420179"/>
            <a:ext cx="118599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10800000">
            <a:off x="3168287" y="4991080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003848" y="426261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cxnSp>
        <p:nvCxnSpPr>
          <p:cNvPr id="177" name="Straight Connector 176"/>
          <p:cNvCxnSpPr/>
          <p:nvPr/>
        </p:nvCxnSpPr>
        <p:spPr>
          <a:xfrm rot="10800000">
            <a:off x="3183779" y="3836776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3359696" y="3987127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25</a:t>
            </a:r>
            <a:endParaRPr lang="en-GB" sz="700" dirty="0"/>
          </a:p>
        </p:txBody>
      </p:sp>
      <p:sp>
        <p:nvSpPr>
          <p:cNvPr id="180" name="TextBox 179"/>
          <p:cNvSpPr txBox="1"/>
          <p:nvPr/>
        </p:nvSpPr>
        <p:spPr>
          <a:xfrm>
            <a:off x="3359696" y="4581130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25</a:t>
            </a:r>
            <a:endParaRPr lang="en-GB" sz="700" dirty="0"/>
          </a:p>
        </p:txBody>
      </p:sp>
      <p:cxnSp>
        <p:nvCxnSpPr>
          <p:cNvPr id="181" name="Straight Connector 180"/>
          <p:cNvCxnSpPr/>
          <p:nvPr/>
        </p:nvCxnSpPr>
        <p:spPr>
          <a:xfrm rot="10800000">
            <a:off x="6643488" y="4068108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10800000">
            <a:off x="6643488" y="4763810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10800000">
            <a:off x="6643487" y="3831906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10800000">
            <a:off x="6640435" y="4988797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6600056" y="3838352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10</a:t>
            </a:r>
            <a:endParaRPr lang="en-GB" sz="700" dirty="0"/>
          </a:p>
        </p:txBody>
      </p:sp>
      <p:sp>
        <p:nvSpPr>
          <p:cNvPr id="186" name="TextBox 185"/>
          <p:cNvSpPr txBox="1"/>
          <p:nvPr/>
        </p:nvSpPr>
        <p:spPr>
          <a:xfrm>
            <a:off x="6599089" y="4784545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10</a:t>
            </a:r>
            <a:endParaRPr lang="en-GB" sz="700" dirty="0"/>
          </a:p>
        </p:txBody>
      </p:sp>
      <p:sp>
        <p:nvSpPr>
          <p:cNvPr id="211" name="TextBox 210"/>
          <p:cNvSpPr txBox="1"/>
          <p:nvPr/>
        </p:nvSpPr>
        <p:spPr>
          <a:xfrm>
            <a:off x="4943872" y="3501008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212" name="TextBox 211"/>
          <p:cNvSpPr txBox="1"/>
          <p:nvPr/>
        </p:nvSpPr>
        <p:spPr>
          <a:xfrm>
            <a:off x="4367808" y="3045719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</a:rPr>
              <a:t>St. Fintina`s Speed Racer</a:t>
            </a:r>
            <a:endParaRPr lang="en-GB" sz="1600" i="1" dirty="0">
              <a:solidFill>
                <a:schemeClr val="bg1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 rot="19907315">
            <a:off x="8511952" y="5009355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bg1"/>
                </a:solidFill>
              </a:rPr>
              <a:t>St. Fintina`s Speed Racer</a:t>
            </a:r>
            <a:endParaRPr lang="en-GB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006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3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3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3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3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3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3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3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3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3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3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3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3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3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3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3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3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3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3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3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3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3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3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3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3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3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3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3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3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3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3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3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3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30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3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3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3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3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3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3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3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30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3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30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3" dur="3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3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3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3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3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3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3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3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3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8" dur="30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3" dur="3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8" dur="3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3" dur="30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8" dur="30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3" dur="3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8" dur="3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3" dur="3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3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3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3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3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3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3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5" dur="30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8" dur="30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3" dur="30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8" dur="3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3" dur="30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8" dur="3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30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8" dur="30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30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3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3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8" dur="3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3" dur="3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8" dur="3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3" dur="3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8" dur="30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3" dur="3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8" dur="30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3000"/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8" dur="30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3" dur="3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8" dur="3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3" dur="30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8" dur="3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3" dur="30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fill="hold">
                      <p:stCondLst>
                        <p:cond delay="indefinite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8" dur="3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3" dur="3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3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3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3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3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3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5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8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1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4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7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3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5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 animBg="1"/>
      <p:bldP spid="208" grpId="0" animBg="1"/>
      <p:bldP spid="209" grpId="0" animBg="1"/>
      <p:bldP spid="210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170" grpId="0" animBg="1"/>
      <p:bldP spid="3128" grpId="0" animBg="1"/>
      <p:bldP spid="187" grpId="0" animBg="1"/>
      <p:bldP spid="188" grpId="0" animBg="1"/>
      <p:bldP spid="189" grpId="0" animBg="1"/>
      <p:bldP spid="3101" grpId="0" animBg="1"/>
      <p:bldP spid="3165" grpId="0" animBg="1"/>
      <p:bldP spid="3089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3" grpId="0" animBg="1"/>
      <p:bldP spid="3114" grpId="0" animBg="1"/>
      <p:bldP spid="3115" grpId="0" animBg="1"/>
      <p:bldP spid="3116" grpId="0" animBg="1"/>
      <p:bldP spid="3117" grpId="0" animBg="1"/>
      <p:bldP spid="3118" grpId="0" animBg="1"/>
      <p:bldP spid="3119" grpId="0" animBg="1"/>
      <p:bldP spid="3120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1" grpId="0" animBg="1"/>
      <p:bldP spid="3142" grpId="0" animBg="1"/>
      <p:bldP spid="3143" grpId="0" animBg="1"/>
      <p:bldP spid="3144" grpId="0" animBg="1"/>
      <p:bldP spid="3145" grpId="0" animBg="1"/>
      <p:bldP spid="3146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3154" grpId="0" animBg="1"/>
      <p:bldP spid="3155" grpId="0" animBg="1"/>
      <p:bldP spid="3156" grpId="0" animBg="1"/>
      <p:bldP spid="3157" grpId="0" animBg="1"/>
      <p:bldP spid="3158" grpId="0" animBg="1"/>
      <p:bldP spid="3159" grpId="0" animBg="1"/>
      <p:bldP spid="3160" grpId="0" animBg="1"/>
      <p:bldP spid="3161" grpId="0" animBg="1"/>
      <p:bldP spid="3162" grpId="0" animBg="1"/>
      <p:bldP spid="3163" grpId="0" animBg="1"/>
      <p:bldP spid="3164" grpId="0" animBg="1"/>
      <p:bldP spid="97" grpId="0"/>
      <p:bldP spid="100" grpId="0"/>
      <p:bldP spid="101" grpId="0"/>
      <p:bldP spid="106" grpId="0" animBg="1"/>
      <p:bldP spid="111" grpId="0" animBg="1"/>
      <p:bldP spid="102" grpId="0" animBg="1"/>
      <p:bldP spid="102" grpId="1" animBg="1"/>
      <p:bldP spid="109" grpId="0" animBg="1"/>
      <p:bldP spid="109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5" grpId="0" animBg="1"/>
      <p:bldP spid="115" grpId="1" animBg="1"/>
      <p:bldP spid="116" grpId="0" animBg="1"/>
      <p:bldP spid="126" grpId="0"/>
      <p:bldP spid="127" grpId="0"/>
      <p:bldP spid="128" grpId="0"/>
      <p:bldP spid="129" grpId="0"/>
      <p:bldP spid="133" grpId="0"/>
      <p:bldP spid="137" grpId="0"/>
      <p:bldP spid="137" grpId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6" grpId="0"/>
      <p:bldP spid="167" grpId="0"/>
      <p:bldP spid="168" grpId="0"/>
      <p:bldP spid="169" grpId="0"/>
      <p:bldP spid="176" grpId="0"/>
      <p:bldP spid="179" grpId="0"/>
      <p:bldP spid="180" grpId="0"/>
      <p:bldP spid="185" grpId="0"/>
      <p:bldP spid="186" grpId="0"/>
      <p:bldP spid="211" grpId="0"/>
      <p:bldP spid="2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Freeform 353"/>
          <p:cNvSpPr/>
          <p:nvPr/>
        </p:nvSpPr>
        <p:spPr>
          <a:xfrm>
            <a:off x="7541420" y="2259807"/>
            <a:ext cx="133351" cy="714375"/>
          </a:xfrm>
          <a:custGeom>
            <a:avLst/>
            <a:gdLst>
              <a:gd name="connsiteX0" fmla="*/ 0 w 133350"/>
              <a:gd name="connsiteY0" fmla="*/ 0 h 714375"/>
              <a:gd name="connsiteX1" fmla="*/ 119062 w 133350"/>
              <a:gd name="connsiteY1" fmla="*/ 0 h 714375"/>
              <a:gd name="connsiteX2" fmla="*/ 133350 w 133350"/>
              <a:gd name="connsiteY2" fmla="*/ 702469 h 714375"/>
              <a:gd name="connsiteX3" fmla="*/ 23812 w 133350"/>
              <a:gd name="connsiteY3" fmla="*/ 714375 h 714375"/>
              <a:gd name="connsiteX4" fmla="*/ 0 w 133350"/>
              <a:gd name="connsiteY4" fmla="*/ 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714375">
                <a:moveTo>
                  <a:pt x="0" y="0"/>
                </a:moveTo>
                <a:lnTo>
                  <a:pt x="119062" y="0"/>
                </a:lnTo>
                <a:lnTo>
                  <a:pt x="133350" y="702469"/>
                </a:lnTo>
                <a:lnTo>
                  <a:pt x="23812" y="7143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5" name="Freeform 354"/>
          <p:cNvSpPr/>
          <p:nvPr/>
        </p:nvSpPr>
        <p:spPr>
          <a:xfrm>
            <a:off x="7550946" y="1781177"/>
            <a:ext cx="269081" cy="461963"/>
          </a:xfrm>
          <a:custGeom>
            <a:avLst/>
            <a:gdLst>
              <a:gd name="connsiteX0" fmla="*/ 0 w 269081"/>
              <a:gd name="connsiteY0" fmla="*/ 14288 h 461963"/>
              <a:gd name="connsiteX1" fmla="*/ 0 w 269081"/>
              <a:gd name="connsiteY1" fmla="*/ 461963 h 461963"/>
              <a:gd name="connsiteX2" fmla="*/ 266700 w 269081"/>
              <a:gd name="connsiteY2" fmla="*/ 457200 h 461963"/>
              <a:gd name="connsiteX3" fmla="*/ 269081 w 269081"/>
              <a:gd name="connsiteY3" fmla="*/ 0 h 461963"/>
              <a:gd name="connsiteX4" fmla="*/ 0 w 269081"/>
              <a:gd name="connsiteY4" fmla="*/ 14288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081" h="461963">
                <a:moveTo>
                  <a:pt x="0" y="14288"/>
                </a:moveTo>
                <a:lnTo>
                  <a:pt x="0" y="461963"/>
                </a:lnTo>
                <a:lnTo>
                  <a:pt x="266700" y="457200"/>
                </a:lnTo>
                <a:cubicBezTo>
                  <a:pt x="267494" y="304800"/>
                  <a:pt x="268287" y="152400"/>
                  <a:pt x="269081" y="0"/>
                </a:cubicBezTo>
                <a:lnTo>
                  <a:pt x="0" y="14288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Freeform 355"/>
          <p:cNvSpPr/>
          <p:nvPr/>
        </p:nvSpPr>
        <p:spPr>
          <a:xfrm>
            <a:off x="7539039" y="3683796"/>
            <a:ext cx="492919" cy="854869"/>
          </a:xfrm>
          <a:custGeom>
            <a:avLst/>
            <a:gdLst>
              <a:gd name="connsiteX0" fmla="*/ 0 w 492918"/>
              <a:gd name="connsiteY0" fmla="*/ 0 h 854869"/>
              <a:gd name="connsiteX1" fmla="*/ 492918 w 492918"/>
              <a:gd name="connsiteY1" fmla="*/ 2381 h 854869"/>
              <a:gd name="connsiteX2" fmla="*/ 478631 w 492918"/>
              <a:gd name="connsiteY2" fmla="*/ 854869 h 854869"/>
              <a:gd name="connsiteX3" fmla="*/ 7143 w 492918"/>
              <a:gd name="connsiteY3" fmla="*/ 850106 h 854869"/>
              <a:gd name="connsiteX4" fmla="*/ 0 w 492918"/>
              <a:gd name="connsiteY4" fmla="*/ 0 h 85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918" h="854869">
                <a:moveTo>
                  <a:pt x="0" y="0"/>
                </a:moveTo>
                <a:lnTo>
                  <a:pt x="492918" y="2381"/>
                </a:lnTo>
                <a:lnTo>
                  <a:pt x="478631" y="854869"/>
                </a:lnTo>
                <a:lnTo>
                  <a:pt x="7143" y="85010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7" name="Freeform 356"/>
          <p:cNvSpPr/>
          <p:nvPr/>
        </p:nvSpPr>
        <p:spPr>
          <a:xfrm rot="10800000">
            <a:off x="7556501" y="2984500"/>
            <a:ext cx="466725" cy="685800"/>
          </a:xfrm>
          <a:custGeom>
            <a:avLst/>
            <a:gdLst>
              <a:gd name="connsiteX0" fmla="*/ 0 w 466725"/>
              <a:gd name="connsiteY0" fmla="*/ 0 h 685800"/>
              <a:gd name="connsiteX1" fmla="*/ 6350 w 466725"/>
              <a:gd name="connsiteY1" fmla="*/ 685800 h 685800"/>
              <a:gd name="connsiteX2" fmla="*/ 466725 w 466725"/>
              <a:gd name="connsiteY2" fmla="*/ 682625 h 685800"/>
              <a:gd name="connsiteX3" fmla="*/ 457200 w 466725"/>
              <a:gd name="connsiteY3" fmla="*/ 9525 h 685800"/>
              <a:gd name="connsiteX4" fmla="*/ 0 w 466725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685800">
                <a:moveTo>
                  <a:pt x="0" y="0"/>
                </a:moveTo>
                <a:cubicBezTo>
                  <a:pt x="2117" y="228600"/>
                  <a:pt x="4233" y="457200"/>
                  <a:pt x="6350" y="685800"/>
                </a:cubicBezTo>
                <a:lnTo>
                  <a:pt x="466725" y="682625"/>
                </a:lnTo>
                <a:lnTo>
                  <a:pt x="457200" y="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2" name="Freeform 351"/>
          <p:cNvSpPr/>
          <p:nvPr/>
        </p:nvSpPr>
        <p:spPr>
          <a:xfrm>
            <a:off x="3969870" y="1786627"/>
            <a:ext cx="479835" cy="2756780"/>
          </a:xfrm>
          <a:custGeom>
            <a:avLst/>
            <a:gdLst>
              <a:gd name="connsiteX0" fmla="*/ 135802 w 479834"/>
              <a:gd name="connsiteY0" fmla="*/ 0 h 2756780"/>
              <a:gd name="connsiteX1" fmla="*/ 479834 w 479834"/>
              <a:gd name="connsiteY1" fmla="*/ 22634 h 2756780"/>
              <a:gd name="connsiteX2" fmla="*/ 479834 w 479834"/>
              <a:gd name="connsiteY2" fmla="*/ 2756780 h 2756780"/>
              <a:gd name="connsiteX3" fmla="*/ 4527 w 479834"/>
              <a:gd name="connsiteY3" fmla="*/ 2752253 h 2756780"/>
              <a:gd name="connsiteX4" fmla="*/ 0 w 479834"/>
              <a:gd name="connsiteY4" fmla="*/ 1597937 h 2756780"/>
              <a:gd name="connsiteX5" fmla="*/ 298764 w 479834"/>
              <a:gd name="connsiteY5" fmla="*/ 1620570 h 2756780"/>
              <a:gd name="connsiteX6" fmla="*/ 289711 w 479834"/>
              <a:gd name="connsiteY6" fmla="*/ 479834 h 2756780"/>
              <a:gd name="connsiteX7" fmla="*/ 131275 w 479834"/>
              <a:gd name="connsiteY7" fmla="*/ 470780 h 2756780"/>
              <a:gd name="connsiteX8" fmla="*/ 135802 w 479834"/>
              <a:gd name="connsiteY8" fmla="*/ 0 h 275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834" h="2756780">
                <a:moveTo>
                  <a:pt x="135802" y="0"/>
                </a:moveTo>
                <a:lnTo>
                  <a:pt x="479834" y="22634"/>
                </a:lnTo>
                <a:lnTo>
                  <a:pt x="479834" y="2756780"/>
                </a:lnTo>
                <a:lnTo>
                  <a:pt x="4527" y="2752253"/>
                </a:lnTo>
                <a:lnTo>
                  <a:pt x="0" y="1597937"/>
                </a:lnTo>
                <a:lnTo>
                  <a:pt x="298764" y="1620570"/>
                </a:lnTo>
                <a:cubicBezTo>
                  <a:pt x="295746" y="1240325"/>
                  <a:pt x="292729" y="860079"/>
                  <a:pt x="289711" y="479834"/>
                </a:cubicBezTo>
                <a:lnTo>
                  <a:pt x="131275" y="470780"/>
                </a:lnTo>
                <a:lnTo>
                  <a:pt x="135802" y="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3" name="Freeform 352"/>
          <p:cNvSpPr/>
          <p:nvPr/>
        </p:nvSpPr>
        <p:spPr>
          <a:xfrm rot="10800000">
            <a:off x="3971769" y="2996952"/>
            <a:ext cx="288000" cy="396000"/>
          </a:xfrm>
          <a:custGeom>
            <a:avLst/>
            <a:gdLst>
              <a:gd name="connsiteX0" fmla="*/ 0 w 466725"/>
              <a:gd name="connsiteY0" fmla="*/ 0 h 685800"/>
              <a:gd name="connsiteX1" fmla="*/ 6350 w 466725"/>
              <a:gd name="connsiteY1" fmla="*/ 685800 h 685800"/>
              <a:gd name="connsiteX2" fmla="*/ 466725 w 466725"/>
              <a:gd name="connsiteY2" fmla="*/ 682625 h 685800"/>
              <a:gd name="connsiteX3" fmla="*/ 457200 w 466725"/>
              <a:gd name="connsiteY3" fmla="*/ 9525 h 685800"/>
              <a:gd name="connsiteX4" fmla="*/ 0 w 466725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" h="685800">
                <a:moveTo>
                  <a:pt x="0" y="0"/>
                </a:moveTo>
                <a:cubicBezTo>
                  <a:pt x="2117" y="228600"/>
                  <a:pt x="4233" y="457200"/>
                  <a:pt x="6350" y="685800"/>
                </a:cubicBezTo>
                <a:lnTo>
                  <a:pt x="466725" y="682625"/>
                </a:lnTo>
                <a:lnTo>
                  <a:pt x="457200" y="95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  <a:tileRect/>
          </a:gra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Freeform 347"/>
          <p:cNvSpPr/>
          <p:nvPr/>
        </p:nvSpPr>
        <p:spPr>
          <a:xfrm>
            <a:off x="6331745" y="5374482"/>
            <a:ext cx="342900" cy="126207"/>
          </a:xfrm>
          <a:custGeom>
            <a:avLst/>
            <a:gdLst>
              <a:gd name="connsiteX0" fmla="*/ 4762 w 342900"/>
              <a:gd name="connsiteY0" fmla="*/ 2382 h 126207"/>
              <a:gd name="connsiteX1" fmla="*/ 0 w 342900"/>
              <a:gd name="connsiteY1" fmla="*/ 121444 h 126207"/>
              <a:gd name="connsiteX2" fmla="*/ 333375 w 342900"/>
              <a:gd name="connsiteY2" fmla="*/ 126207 h 126207"/>
              <a:gd name="connsiteX3" fmla="*/ 342900 w 342900"/>
              <a:gd name="connsiteY3" fmla="*/ 0 h 126207"/>
              <a:gd name="connsiteX4" fmla="*/ 4762 w 342900"/>
              <a:gd name="connsiteY4" fmla="*/ 2382 h 12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26207">
                <a:moveTo>
                  <a:pt x="4762" y="2382"/>
                </a:moveTo>
                <a:lnTo>
                  <a:pt x="0" y="121444"/>
                </a:lnTo>
                <a:lnTo>
                  <a:pt x="333375" y="126207"/>
                </a:lnTo>
                <a:lnTo>
                  <a:pt x="342900" y="0"/>
                </a:lnTo>
                <a:lnTo>
                  <a:pt x="4762" y="2382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Freeform 348"/>
          <p:cNvSpPr/>
          <p:nvPr/>
        </p:nvSpPr>
        <p:spPr>
          <a:xfrm>
            <a:off x="6093620" y="5369720"/>
            <a:ext cx="240507" cy="138112"/>
          </a:xfrm>
          <a:custGeom>
            <a:avLst/>
            <a:gdLst>
              <a:gd name="connsiteX0" fmla="*/ 2381 w 240506"/>
              <a:gd name="connsiteY0" fmla="*/ 14287 h 138112"/>
              <a:gd name="connsiteX1" fmla="*/ 0 w 240506"/>
              <a:gd name="connsiteY1" fmla="*/ 133350 h 138112"/>
              <a:gd name="connsiteX2" fmla="*/ 233362 w 240506"/>
              <a:gd name="connsiteY2" fmla="*/ 138112 h 138112"/>
              <a:gd name="connsiteX3" fmla="*/ 240506 w 240506"/>
              <a:gd name="connsiteY3" fmla="*/ 0 h 138112"/>
              <a:gd name="connsiteX4" fmla="*/ 2381 w 240506"/>
              <a:gd name="connsiteY4" fmla="*/ 14287 h 13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06" h="138112">
                <a:moveTo>
                  <a:pt x="2381" y="14287"/>
                </a:moveTo>
                <a:cubicBezTo>
                  <a:pt x="1587" y="53975"/>
                  <a:pt x="794" y="93662"/>
                  <a:pt x="0" y="133350"/>
                </a:cubicBezTo>
                <a:lnTo>
                  <a:pt x="233362" y="138112"/>
                </a:lnTo>
                <a:lnTo>
                  <a:pt x="240506" y="0"/>
                </a:lnTo>
                <a:lnTo>
                  <a:pt x="2381" y="14287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Freeform 349"/>
          <p:cNvSpPr/>
          <p:nvPr/>
        </p:nvSpPr>
        <p:spPr>
          <a:xfrm>
            <a:off x="5691189" y="5003007"/>
            <a:ext cx="988219" cy="369094"/>
          </a:xfrm>
          <a:custGeom>
            <a:avLst/>
            <a:gdLst>
              <a:gd name="connsiteX0" fmla="*/ 0 w 988218"/>
              <a:gd name="connsiteY0" fmla="*/ 4763 h 369094"/>
              <a:gd name="connsiteX1" fmla="*/ 9525 w 988218"/>
              <a:gd name="connsiteY1" fmla="*/ 359569 h 369094"/>
              <a:gd name="connsiteX2" fmla="*/ 988218 w 988218"/>
              <a:gd name="connsiteY2" fmla="*/ 369094 h 369094"/>
              <a:gd name="connsiteX3" fmla="*/ 981075 w 988218"/>
              <a:gd name="connsiteY3" fmla="*/ 0 h 369094"/>
              <a:gd name="connsiteX4" fmla="*/ 0 w 988218"/>
              <a:gd name="connsiteY4" fmla="*/ 4763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218" h="369094">
                <a:moveTo>
                  <a:pt x="0" y="4763"/>
                </a:moveTo>
                <a:lnTo>
                  <a:pt x="9525" y="359569"/>
                </a:lnTo>
                <a:lnTo>
                  <a:pt x="988218" y="369094"/>
                </a:lnTo>
                <a:lnTo>
                  <a:pt x="981075" y="0"/>
                </a:lnTo>
                <a:lnTo>
                  <a:pt x="0" y="4763"/>
                </a:lnTo>
                <a:close/>
              </a:path>
            </a:pathLst>
          </a:custGeom>
          <a:solidFill>
            <a:schemeClr val="tx1">
              <a:alpha val="61000"/>
            </a:schemeClr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Freeform 350"/>
          <p:cNvSpPr/>
          <p:nvPr/>
        </p:nvSpPr>
        <p:spPr>
          <a:xfrm>
            <a:off x="5326858" y="5017294"/>
            <a:ext cx="759619" cy="495300"/>
          </a:xfrm>
          <a:custGeom>
            <a:avLst/>
            <a:gdLst>
              <a:gd name="connsiteX0" fmla="*/ 11907 w 759619"/>
              <a:gd name="connsiteY0" fmla="*/ 0 h 495300"/>
              <a:gd name="connsiteX1" fmla="*/ 0 w 759619"/>
              <a:gd name="connsiteY1" fmla="*/ 495300 h 495300"/>
              <a:gd name="connsiteX2" fmla="*/ 759619 w 759619"/>
              <a:gd name="connsiteY2" fmla="*/ 492919 h 495300"/>
              <a:gd name="connsiteX3" fmla="*/ 745332 w 759619"/>
              <a:gd name="connsiteY3" fmla="*/ 357187 h 495300"/>
              <a:gd name="connsiteX4" fmla="*/ 361950 w 759619"/>
              <a:gd name="connsiteY4" fmla="*/ 361950 h 495300"/>
              <a:gd name="connsiteX5" fmla="*/ 369094 w 759619"/>
              <a:gd name="connsiteY5" fmla="*/ 0 h 495300"/>
              <a:gd name="connsiteX6" fmla="*/ 11907 w 759619"/>
              <a:gd name="connsiteY6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619" h="495300">
                <a:moveTo>
                  <a:pt x="11907" y="0"/>
                </a:moveTo>
                <a:lnTo>
                  <a:pt x="0" y="495300"/>
                </a:lnTo>
                <a:lnTo>
                  <a:pt x="759619" y="492919"/>
                </a:lnTo>
                <a:lnTo>
                  <a:pt x="745332" y="357187"/>
                </a:lnTo>
                <a:lnTo>
                  <a:pt x="361950" y="361950"/>
                </a:lnTo>
                <a:lnTo>
                  <a:pt x="369094" y="0"/>
                </a:lnTo>
                <a:lnTo>
                  <a:pt x="11907" y="0"/>
                </a:ln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 flipH="1">
            <a:off x="5324475" y="5513388"/>
            <a:ext cx="13477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5324475" y="5006976"/>
            <a:ext cx="13477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4" name="Freeform 343"/>
          <p:cNvSpPr/>
          <p:nvPr/>
        </p:nvSpPr>
        <p:spPr>
          <a:xfrm>
            <a:off x="6541296" y="2245521"/>
            <a:ext cx="142875" cy="1145381"/>
          </a:xfrm>
          <a:custGeom>
            <a:avLst/>
            <a:gdLst>
              <a:gd name="connsiteX0" fmla="*/ 2381 w 142875"/>
              <a:gd name="connsiteY0" fmla="*/ 1145381 h 1145381"/>
              <a:gd name="connsiteX1" fmla="*/ 142875 w 142875"/>
              <a:gd name="connsiteY1" fmla="*/ 1135856 h 1145381"/>
              <a:gd name="connsiteX2" fmla="*/ 142875 w 142875"/>
              <a:gd name="connsiteY2" fmla="*/ 0 h 1145381"/>
              <a:gd name="connsiteX3" fmla="*/ 0 w 142875"/>
              <a:gd name="connsiteY3" fmla="*/ 0 h 1145381"/>
              <a:gd name="connsiteX4" fmla="*/ 2381 w 142875"/>
              <a:gd name="connsiteY4" fmla="*/ 1145381 h 11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5" h="1145381">
                <a:moveTo>
                  <a:pt x="2381" y="1145381"/>
                </a:moveTo>
                <a:lnTo>
                  <a:pt x="142875" y="1135856"/>
                </a:lnTo>
                <a:lnTo>
                  <a:pt x="142875" y="0"/>
                </a:lnTo>
                <a:lnTo>
                  <a:pt x="0" y="0"/>
                </a:lnTo>
                <a:cubicBezTo>
                  <a:pt x="794" y="381794"/>
                  <a:pt x="1587" y="763587"/>
                  <a:pt x="2381" y="1145381"/>
                </a:cubicBezTo>
                <a:close/>
              </a:path>
            </a:pathLst>
          </a:custGeom>
          <a:gradFill>
            <a:gsLst>
              <a:gs pos="0">
                <a:srgbClr val="CBCBCB">
                  <a:alpha val="0"/>
                </a:srgbClr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 w="1905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6542087" y="1787527"/>
            <a:ext cx="1588" cy="27590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>
            <a:off x="6542087" y="2247901"/>
            <a:ext cx="1588" cy="11493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H="1">
            <a:off x="5324475" y="2247900"/>
            <a:ext cx="13477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>
            <a:off x="5694363" y="2247900"/>
            <a:ext cx="9779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V="1">
            <a:off x="6672263" y="1787527"/>
            <a:ext cx="1588" cy="2759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72" name="Line 124"/>
          <p:cNvSpPr>
            <a:spLocks noChangeShapeType="1"/>
          </p:cNvSpPr>
          <p:nvPr/>
        </p:nvSpPr>
        <p:spPr bwMode="auto">
          <a:xfrm>
            <a:off x="3503712" y="4546600"/>
            <a:ext cx="5472609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539875" y="1590"/>
            <a:ext cx="1588" cy="6829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539876" y="1589"/>
            <a:ext cx="91249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757364" y="231776"/>
            <a:ext cx="8689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757364" y="390525"/>
            <a:ext cx="8689975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757364" y="460376"/>
            <a:ext cx="8689975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757364" y="528639"/>
            <a:ext cx="8689975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757364" y="690564"/>
            <a:ext cx="8689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0664826" y="1590"/>
            <a:ext cx="1588" cy="6829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0447338" y="231775"/>
            <a:ext cx="1588" cy="63690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1539876" y="6831014"/>
            <a:ext cx="91249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1757364" y="6600825"/>
            <a:ext cx="8689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757363" y="231775"/>
            <a:ext cx="1588" cy="63690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5324475" y="4546601"/>
            <a:ext cx="13477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5324475" y="5375276"/>
            <a:ext cx="13477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5324475" y="2982914"/>
            <a:ext cx="13477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5324475" y="3397251"/>
            <a:ext cx="13477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5324475" y="3673476"/>
            <a:ext cx="13477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 flipV="1">
            <a:off x="5694363" y="1787527"/>
            <a:ext cx="1588" cy="27590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V="1">
            <a:off x="6324601" y="2982914"/>
            <a:ext cx="1588" cy="15636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6086475" y="2982914"/>
            <a:ext cx="1588" cy="15636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H="1">
            <a:off x="5324475" y="1787526"/>
            <a:ext cx="13477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5324475" y="1787527"/>
            <a:ext cx="1588" cy="27590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flipH="1">
            <a:off x="6086476" y="2982914"/>
            <a:ext cx="2381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 flipH="1">
            <a:off x="5324475" y="2982915"/>
            <a:ext cx="762000" cy="6905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5324475" y="3673477"/>
            <a:ext cx="1588" cy="8731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>
            <a:off x="5694363" y="1787526"/>
            <a:ext cx="9779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6324601" y="2982913"/>
            <a:ext cx="1588" cy="414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6324603" y="3397251"/>
            <a:ext cx="3476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5694363" y="1787527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5324475" y="4546600"/>
            <a:ext cx="0" cy="1186656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6672263" y="4546600"/>
            <a:ext cx="0" cy="1186656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6542087" y="4546600"/>
            <a:ext cx="0" cy="1186656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6324600" y="4546600"/>
            <a:ext cx="0" cy="1186656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6086475" y="4546600"/>
            <a:ext cx="0" cy="1186656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5694363" y="4546601"/>
            <a:ext cx="0" cy="1186656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5324475" y="5214939"/>
            <a:ext cx="13477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6672263" y="5006977"/>
            <a:ext cx="1588" cy="5064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 flipV="1">
            <a:off x="5324475" y="5006977"/>
            <a:ext cx="1588" cy="5064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>
            <a:off x="5694363" y="5006976"/>
            <a:ext cx="1588" cy="3683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5694363" y="5375276"/>
            <a:ext cx="9779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V="1">
            <a:off x="6086475" y="5375277"/>
            <a:ext cx="1588" cy="138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 flipV="1">
            <a:off x="6086475" y="5006976"/>
            <a:ext cx="1588" cy="36830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 flipV="1">
            <a:off x="6324601" y="5375277"/>
            <a:ext cx="1588" cy="138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 flipV="1">
            <a:off x="6324601" y="5006976"/>
            <a:ext cx="1588" cy="36830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08" name="Line 60"/>
          <p:cNvSpPr>
            <a:spLocks noChangeShapeType="1"/>
          </p:cNvSpPr>
          <p:nvPr/>
        </p:nvSpPr>
        <p:spPr bwMode="auto">
          <a:xfrm>
            <a:off x="6542087" y="5006976"/>
            <a:ext cx="1588" cy="207963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>
            <a:off x="4891087" y="1438275"/>
            <a:ext cx="1588" cy="473075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10" name="Line 62"/>
          <p:cNvSpPr>
            <a:spLocks noChangeShapeType="1"/>
          </p:cNvSpPr>
          <p:nvPr/>
        </p:nvSpPr>
        <p:spPr bwMode="auto">
          <a:xfrm flipH="1">
            <a:off x="4891087" y="5006976"/>
            <a:ext cx="433388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11" name="Line 63"/>
          <p:cNvSpPr>
            <a:spLocks noChangeShapeType="1"/>
          </p:cNvSpPr>
          <p:nvPr/>
        </p:nvSpPr>
        <p:spPr bwMode="auto">
          <a:xfrm flipH="1">
            <a:off x="4891087" y="5513388"/>
            <a:ext cx="433388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 flipH="1" flipV="1">
            <a:off x="4456115" y="4546602"/>
            <a:ext cx="434975" cy="460375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13" name="Line 65"/>
          <p:cNvSpPr>
            <a:spLocks noChangeShapeType="1"/>
          </p:cNvSpPr>
          <p:nvPr/>
        </p:nvSpPr>
        <p:spPr bwMode="auto">
          <a:xfrm flipH="1" flipV="1">
            <a:off x="3978277" y="4546600"/>
            <a:ext cx="912813" cy="9667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 flipH="1">
            <a:off x="4891087" y="5375276"/>
            <a:ext cx="433388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 flipH="1" flipV="1">
            <a:off x="4108451" y="4546602"/>
            <a:ext cx="782639" cy="828675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 flipH="1">
            <a:off x="3736975" y="3673476"/>
            <a:ext cx="1587500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 flipH="1">
            <a:off x="3736975" y="3397251"/>
            <a:ext cx="1587500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18" name="Line 70"/>
          <p:cNvSpPr>
            <a:spLocks noChangeShapeType="1"/>
          </p:cNvSpPr>
          <p:nvPr/>
        </p:nvSpPr>
        <p:spPr bwMode="auto">
          <a:xfrm flipH="1">
            <a:off x="3736975" y="2982914"/>
            <a:ext cx="1587500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 flipH="1">
            <a:off x="3736975" y="2247900"/>
            <a:ext cx="1587500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 flipH="1">
            <a:off x="3736975" y="1787526"/>
            <a:ext cx="1587500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 flipV="1">
            <a:off x="4456113" y="1649414"/>
            <a:ext cx="1588" cy="28971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 flipV="1">
            <a:off x="4108451" y="1614489"/>
            <a:ext cx="1588" cy="2932113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 flipV="1">
            <a:off x="3978275" y="2700339"/>
            <a:ext cx="1588" cy="1846263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>
            <a:off x="3978276" y="4546601"/>
            <a:ext cx="4778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 flipV="1">
            <a:off x="4456113" y="1787527"/>
            <a:ext cx="1588" cy="2759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26" name="Line 78"/>
          <p:cNvSpPr>
            <a:spLocks noChangeShapeType="1"/>
          </p:cNvSpPr>
          <p:nvPr/>
        </p:nvSpPr>
        <p:spPr bwMode="auto">
          <a:xfrm flipH="1">
            <a:off x="4108452" y="1787526"/>
            <a:ext cx="3476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27" name="Line 79"/>
          <p:cNvSpPr>
            <a:spLocks noChangeShapeType="1"/>
          </p:cNvSpPr>
          <p:nvPr/>
        </p:nvSpPr>
        <p:spPr bwMode="auto">
          <a:xfrm>
            <a:off x="4108451" y="1787527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28" name="Line 80"/>
          <p:cNvSpPr>
            <a:spLocks noChangeShapeType="1"/>
          </p:cNvSpPr>
          <p:nvPr/>
        </p:nvSpPr>
        <p:spPr bwMode="auto">
          <a:xfrm>
            <a:off x="4108451" y="2247900"/>
            <a:ext cx="1524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29" name="Line 81"/>
          <p:cNvSpPr>
            <a:spLocks noChangeShapeType="1"/>
          </p:cNvSpPr>
          <p:nvPr/>
        </p:nvSpPr>
        <p:spPr bwMode="auto">
          <a:xfrm flipH="1">
            <a:off x="3978278" y="3397251"/>
            <a:ext cx="2825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30" name="Line 82"/>
          <p:cNvSpPr>
            <a:spLocks noChangeShapeType="1"/>
          </p:cNvSpPr>
          <p:nvPr/>
        </p:nvSpPr>
        <p:spPr bwMode="auto">
          <a:xfrm>
            <a:off x="3978275" y="3397251"/>
            <a:ext cx="1588" cy="11493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31" name="Line 83"/>
          <p:cNvSpPr>
            <a:spLocks noChangeShapeType="1"/>
          </p:cNvSpPr>
          <p:nvPr/>
        </p:nvSpPr>
        <p:spPr bwMode="auto">
          <a:xfrm flipV="1">
            <a:off x="3978275" y="2982913"/>
            <a:ext cx="1588" cy="414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32" name="Line 84"/>
          <p:cNvSpPr>
            <a:spLocks noChangeShapeType="1"/>
          </p:cNvSpPr>
          <p:nvPr/>
        </p:nvSpPr>
        <p:spPr bwMode="auto">
          <a:xfrm>
            <a:off x="3978278" y="2982914"/>
            <a:ext cx="2825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33" name="Line 85"/>
          <p:cNvSpPr>
            <a:spLocks noChangeShapeType="1"/>
          </p:cNvSpPr>
          <p:nvPr/>
        </p:nvSpPr>
        <p:spPr bwMode="auto">
          <a:xfrm>
            <a:off x="3978276" y="3673476"/>
            <a:ext cx="477839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34" name="Line 86"/>
          <p:cNvSpPr>
            <a:spLocks noChangeShapeType="1"/>
          </p:cNvSpPr>
          <p:nvPr/>
        </p:nvSpPr>
        <p:spPr bwMode="auto">
          <a:xfrm>
            <a:off x="6542090" y="5214939"/>
            <a:ext cx="130175" cy="1588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35" name="Line 87"/>
          <p:cNvSpPr>
            <a:spLocks noChangeShapeType="1"/>
          </p:cNvSpPr>
          <p:nvPr/>
        </p:nvSpPr>
        <p:spPr bwMode="auto">
          <a:xfrm flipH="1">
            <a:off x="4891087" y="5214939"/>
            <a:ext cx="433388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36" name="Line 88"/>
          <p:cNvSpPr>
            <a:spLocks noChangeShapeType="1"/>
          </p:cNvSpPr>
          <p:nvPr/>
        </p:nvSpPr>
        <p:spPr bwMode="auto">
          <a:xfrm flipH="1" flipV="1">
            <a:off x="4260851" y="4546601"/>
            <a:ext cx="630239" cy="66833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37" name="Line 89"/>
          <p:cNvSpPr>
            <a:spLocks noChangeShapeType="1"/>
          </p:cNvSpPr>
          <p:nvPr/>
        </p:nvSpPr>
        <p:spPr bwMode="auto">
          <a:xfrm flipV="1">
            <a:off x="4260851" y="1614489"/>
            <a:ext cx="1588" cy="2932113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38" name="Line 90"/>
          <p:cNvSpPr>
            <a:spLocks noChangeShapeType="1"/>
          </p:cNvSpPr>
          <p:nvPr/>
        </p:nvSpPr>
        <p:spPr bwMode="auto">
          <a:xfrm>
            <a:off x="4260851" y="2247901"/>
            <a:ext cx="1588" cy="11493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39" name="Line 91"/>
          <p:cNvSpPr>
            <a:spLocks noChangeShapeType="1"/>
          </p:cNvSpPr>
          <p:nvPr/>
        </p:nvSpPr>
        <p:spPr bwMode="auto">
          <a:xfrm>
            <a:off x="4260852" y="2982914"/>
            <a:ext cx="195263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40" name="Line 92"/>
          <p:cNvSpPr>
            <a:spLocks noChangeShapeType="1"/>
          </p:cNvSpPr>
          <p:nvPr/>
        </p:nvSpPr>
        <p:spPr bwMode="auto">
          <a:xfrm>
            <a:off x="4260852" y="3397251"/>
            <a:ext cx="195263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41" name="Line 93"/>
          <p:cNvSpPr>
            <a:spLocks noChangeShapeType="1"/>
          </p:cNvSpPr>
          <p:nvPr/>
        </p:nvSpPr>
        <p:spPr bwMode="auto">
          <a:xfrm>
            <a:off x="7107238" y="1376363"/>
            <a:ext cx="1588" cy="481965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42" name="Line 94"/>
          <p:cNvSpPr>
            <a:spLocks noChangeShapeType="1"/>
          </p:cNvSpPr>
          <p:nvPr/>
        </p:nvSpPr>
        <p:spPr bwMode="auto">
          <a:xfrm flipH="1">
            <a:off x="6672264" y="5008563"/>
            <a:ext cx="434975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43" name="Line 95"/>
          <p:cNvSpPr>
            <a:spLocks noChangeShapeType="1"/>
          </p:cNvSpPr>
          <p:nvPr/>
        </p:nvSpPr>
        <p:spPr bwMode="auto">
          <a:xfrm flipH="1">
            <a:off x="6672264" y="5514975"/>
            <a:ext cx="434975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44" name="Line 96"/>
          <p:cNvSpPr>
            <a:spLocks noChangeShapeType="1"/>
          </p:cNvSpPr>
          <p:nvPr/>
        </p:nvSpPr>
        <p:spPr bwMode="auto">
          <a:xfrm flipH="1">
            <a:off x="6672264" y="5376864"/>
            <a:ext cx="434975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45" name="Line 97"/>
          <p:cNvSpPr>
            <a:spLocks noChangeShapeType="1"/>
          </p:cNvSpPr>
          <p:nvPr/>
        </p:nvSpPr>
        <p:spPr bwMode="auto">
          <a:xfrm flipH="1">
            <a:off x="6672264" y="5214939"/>
            <a:ext cx="434975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46" name="Line 98"/>
          <p:cNvSpPr>
            <a:spLocks noChangeShapeType="1"/>
          </p:cNvSpPr>
          <p:nvPr/>
        </p:nvSpPr>
        <p:spPr bwMode="auto">
          <a:xfrm flipV="1">
            <a:off x="7107239" y="4546602"/>
            <a:ext cx="434975" cy="460375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47" name="Line 99"/>
          <p:cNvSpPr>
            <a:spLocks noChangeShapeType="1"/>
          </p:cNvSpPr>
          <p:nvPr/>
        </p:nvSpPr>
        <p:spPr bwMode="auto">
          <a:xfrm flipV="1">
            <a:off x="7107239" y="4546600"/>
            <a:ext cx="912813" cy="9667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48" name="Line 100"/>
          <p:cNvSpPr>
            <a:spLocks noChangeShapeType="1"/>
          </p:cNvSpPr>
          <p:nvPr/>
        </p:nvSpPr>
        <p:spPr bwMode="auto">
          <a:xfrm flipV="1">
            <a:off x="7107238" y="4546602"/>
            <a:ext cx="781051" cy="828675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49" name="Line 101"/>
          <p:cNvSpPr>
            <a:spLocks noChangeShapeType="1"/>
          </p:cNvSpPr>
          <p:nvPr/>
        </p:nvSpPr>
        <p:spPr bwMode="auto">
          <a:xfrm flipV="1">
            <a:off x="7107239" y="4546601"/>
            <a:ext cx="630239" cy="66833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50" name="Line 102"/>
          <p:cNvSpPr>
            <a:spLocks noChangeShapeType="1"/>
          </p:cNvSpPr>
          <p:nvPr/>
        </p:nvSpPr>
        <p:spPr bwMode="auto">
          <a:xfrm flipH="1">
            <a:off x="6672263" y="3673476"/>
            <a:ext cx="1589088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51" name="Line 103"/>
          <p:cNvSpPr>
            <a:spLocks noChangeShapeType="1"/>
          </p:cNvSpPr>
          <p:nvPr/>
        </p:nvSpPr>
        <p:spPr bwMode="auto">
          <a:xfrm flipH="1">
            <a:off x="6672263" y="3397251"/>
            <a:ext cx="1589088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52" name="Line 104"/>
          <p:cNvSpPr>
            <a:spLocks noChangeShapeType="1"/>
          </p:cNvSpPr>
          <p:nvPr/>
        </p:nvSpPr>
        <p:spPr bwMode="auto">
          <a:xfrm flipH="1">
            <a:off x="6672263" y="2982914"/>
            <a:ext cx="1589088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53" name="Line 105"/>
          <p:cNvSpPr>
            <a:spLocks noChangeShapeType="1"/>
          </p:cNvSpPr>
          <p:nvPr/>
        </p:nvSpPr>
        <p:spPr bwMode="auto">
          <a:xfrm flipH="1">
            <a:off x="6672263" y="2247900"/>
            <a:ext cx="1589088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54" name="Line 106"/>
          <p:cNvSpPr>
            <a:spLocks noChangeShapeType="1"/>
          </p:cNvSpPr>
          <p:nvPr/>
        </p:nvSpPr>
        <p:spPr bwMode="auto">
          <a:xfrm flipH="1">
            <a:off x="6672263" y="1787526"/>
            <a:ext cx="1589088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55" name="Line 107"/>
          <p:cNvSpPr>
            <a:spLocks noChangeShapeType="1"/>
          </p:cNvSpPr>
          <p:nvPr/>
        </p:nvSpPr>
        <p:spPr bwMode="auto">
          <a:xfrm flipV="1">
            <a:off x="8020051" y="2708921"/>
            <a:ext cx="0" cy="1837681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56" name="Line 108"/>
          <p:cNvSpPr>
            <a:spLocks noChangeShapeType="1"/>
          </p:cNvSpPr>
          <p:nvPr/>
        </p:nvSpPr>
        <p:spPr bwMode="auto">
          <a:xfrm flipV="1">
            <a:off x="7672387" y="1614489"/>
            <a:ext cx="1588" cy="2932113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57" name="Line 109"/>
          <p:cNvSpPr>
            <a:spLocks noChangeShapeType="1"/>
          </p:cNvSpPr>
          <p:nvPr/>
        </p:nvSpPr>
        <p:spPr bwMode="auto">
          <a:xfrm flipV="1">
            <a:off x="7542213" y="1609727"/>
            <a:ext cx="1588" cy="2936875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58" name="Line 110"/>
          <p:cNvSpPr>
            <a:spLocks noChangeShapeType="1"/>
          </p:cNvSpPr>
          <p:nvPr/>
        </p:nvSpPr>
        <p:spPr bwMode="auto">
          <a:xfrm flipV="1">
            <a:off x="7823201" y="1614489"/>
            <a:ext cx="1588" cy="2932113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59" name="Line 111"/>
          <p:cNvSpPr>
            <a:spLocks noChangeShapeType="1"/>
          </p:cNvSpPr>
          <p:nvPr/>
        </p:nvSpPr>
        <p:spPr bwMode="auto">
          <a:xfrm>
            <a:off x="7542214" y="4546601"/>
            <a:ext cx="4778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60" name="Line 112"/>
          <p:cNvSpPr>
            <a:spLocks noChangeShapeType="1"/>
          </p:cNvSpPr>
          <p:nvPr/>
        </p:nvSpPr>
        <p:spPr bwMode="auto">
          <a:xfrm flipV="1">
            <a:off x="8020051" y="2982914"/>
            <a:ext cx="1588" cy="15636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61" name="Line 113"/>
          <p:cNvSpPr>
            <a:spLocks noChangeShapeType="1"/>
          </p:cNvSpPr>
          <p:nvPr/>
        </p:nvSpPr>
        <p:spPr bwMode="auto">
          <a:xfrm flipH="1">
            <a:off x="7542214" y="2982914"/>
            <a:ext cx="4778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62" name="Line 114"/>
          <p:cNvSpPr>
            <a:spLocks noChangeShapeType="1"/>
          </p:cNvSpPr>
          <p:nvPr/>
        </p:nvSpPr>
        <p:spPr bwMode="auto">
          <a:xfrm>
            <a:off x="7542213" y="2982914"/>
            <a:ext cx="1588" cy="15636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63" name="Line 115"/>
          <p:cNvSpPr>
            <a:spLocks noChangeShapeType="1"/>
          </p:cNvSpPr>
          <p:nvPr/>
        </p:nvSpPr>
        <p:spPr bwMode="auto">
          <a:xfrm>
            <a:off x="7542214" y="3673476"/>
            <a:ext cx="4778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64" name="Line 116"/>
          <p:cNvSpPr>
            <a:spLocks noChangeShapeType="1"/>
          </p:cNvSpPr>
          <p:nvPr/>
        </p:nvSpPr>
        <p:spPr bwMode="auto">
          <a:xfrm>
            <a:off x="7542214" y="3397251"/>
            <a:ext cx="477839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65" name="Line 117"/>
          <p:cNvSpPr>
            <a:spLocks noChangeShapeType="1"/>
          </p:cNvSpPr>
          <p:nvPr/>
        </p:nvSpPr>
        <p:spPr bwMode="auto">
          <a:xfrm>
            <a:off x="7542213" y="1787527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66" name="Line 118"/>
          <p:cNvSpPr>
            <a:spLocks noChangeShapeType="1"/>
          </p:cNvSpPr>
          <p:nvPr/>
        </p:nvSpPr>
        <p:spPr bwMode="auto">
          <a:xfrm>
            <a:off x="7542213" y="2247900"/>
            <a:ext cx="2809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67" name="Line 119"/>
          <p:cNvSpPr>
            <a:spLocks noChangeShapeType="1"/>
          </p:cNvSpPr>
          <p:nvPr/>
        </p:nvSpPr>
        <p:spPr bwMode="auto">
          <a:xfrm flipV="1">
            <a:off x="7823201" y="1787527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68" name="Line 120"/>
          <p:cNvSpPr>
            <a:spLocks noChangeShapeType="1"/>
          </p:cNvSpPr>
          <p:nvPr/>
        </p:nvSpPr>
        <p:spPr bwMode="auto">
          <a:xfrm flipH="1">
            <a:off x="7542213" y="1787526"/>
            <a:ext cx="2809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69" name="Line 121"/>
          <p:cNvSpPr>
            <a:spLocks noChangeShapeType="1"/>
          </p:cNvSpPr>
          <p:nvPr/>
        </p:nvSpPr>
        <p:spPr bwMode="auto">
          <a:xfrm>
            <a:off x="7672387" y="2247902"/>
            <a:ext cx="1588" cy="7350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70" name="Line 122"/>
          <p:cNvSpPr>
            <a:spLocks noChangeShapeType="1"/>
          </p:cNvSpPr>
          <p:nvPr/>
        </p:nvSpPr>
        <p:spPr bwMode="auto">
          <a:xfrm>
            <a:off x="7542213" y="2247902"/>
            <a:ext cx="1588" cy="7350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71" name="Line 123"/>
          <p:cNvSpPr>
            <a:spLocks noChangeShapeType="1"/>
          </p:cNvSpPr>
          <p:nvPr/>
        </p:nvSpPr>
        <p:spPr bwMode="auto">
          <a:xfrm>
            <a:off x="7672387" y="2982913"/>
            <a:ext cx="1588" cy="4143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5" name="TextBox 124"/>
          <p:cNvSpPr txBox="1"/>
          <p:nvPr/>
        </p:nvSpPr>
        <p:spPr>
          <a:xfrm>
            <a:off x="1991544" y="391393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5387733" y="290135"/>
            <a:ext cx="337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PETROL   PUMP</a:t>
            </a:r>
            <a:endParaRPr lang="en-GB" dirty="0"/>
          </a:p>
        </p:txBody>
      </p:sp>
      <p:sp>
        <p:nvSpPr>
          <p:cNvPr id="127" name="TextBox 126"/>
          <p:cNvSpPr txBox="1"/>
          <p:nvPr/>
        </p:nvSpPr>
        <p:spPr>
          <a:xfrm>
            <a:off x="8723784" y="393827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134" name="Oval 133"/>
          <p:cNvSpPr/>
          <p:nvPr/>
        </p:nvSpPr>
        <p:spPr>
          <a:xfrm>
            <a:off x="5260478" y="4472829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TextBox 134"/>
          <p:cNvSpPr txBox="1"/>
          <p:nvPr/>
        </p:nvSpPr>
        <p:spPr>
          <a:xfrm>
            <a:off x="1775520" y="587727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165</a:t>
            </a:r>
          </a:p>
          <a:p>
            <a:r>
              <a:rPr lang="en-GB" dirty="0"/>
              <a:t>In 165</a:t>
            </a:r>
            <a:endParaRPr lang="en-GB" dirty="0"/>
          </a:p>
        </p:txBody>
      </p:sp>
      <p:sp>
        <p:nvSpPr>
          <p:cNvPr id="142" name="TextBox 141"/>
          <p:cNvSpPr txBox="1"/>
          <p:nvPr/>
        </p:nvSpPr>
        <p:spPr>
          <a:xfrm>
            <a:off x="6362921" y="4519304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16</a:t>
            </a:r>
            <a:endParaRPr lang="en-GB" sz="700" dirty="0"/>
          </a:p>
        </p:txBody>
      </p:sp>
      <p:cxnSp>
        <p:nvCxnSpPr>
          <p:cNvPr id="143" name="Straight Connector 142"/>
          <p:cNvCxnSpPr/>
          <p:nvPr/>
        </p:nvCxnSpPr>
        <p:spPr>
          <a:xfrm rot="5400000">
            <a:off x="6278069" y="4565894"/>
            <a:ext cx="97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6037104" y="4567455"/>
            <a:ext cx="97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6062096" y="4520237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11</a:t>
            </a:r>
            <a:endParaRPr lang="en-GB" sz="700" dirty="0"/>
          </a:p>
        </p:txBody>
      </p:sp>
      <p:cxnSp>
        <p:nvCxnSpPr>
          <p:cNvPr id="149" name="Straight Connector 148"/>
          <p:cNvCxnSpPr>
            <a:endCxn id="2084" idx="0"/>
          </p:cNvCxnSpPr>
          <p:nvPr/>
        </p:nvCxnSpPr>
        <p:spPr>
          <a:xfrm rot="16200000" flipH="1">
            <a:off x="5607226" y="1700390"/>
            <a:ext cx="172442" cy="18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>
            <a:off x="6600342" y="1696331"/>
            <a:ext cx="15297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0800000">
            <a:off x="5206139" y="2247882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5115903" y="1956064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20</a:t>
            </a:r>
            <a:endParaRPr lang="en-GB" sz="700" dirty="0"/>
          </a:p>
        </p:txBody>
      </p:sp>
      <p:cxnSp>
        <p:nvCxnSpPr>
          <p:cNvPr id="153" name="Straight Connector 152"/>
          <p:cNvCxnSpPr/>
          <p:nvPr/>
        </p:nvCxnSpPr>
        <p:spPr>
          <a:xfrm rot="10800000">
            <a:off x="5221818" y="2982099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0800000">
            <a:off x="5217055" y="3393508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0800000">
            <a:off x="5208091" y="3673602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10800000">
            <a:off x="5202764" y="1787105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5130755" y="3084931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18</a:t>
            </a:r>
            <a:endParaRPr lang="en-GB" sz="7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097415" y="3982368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38</a:t>
            </a:r>
            <a:endParaRPr lang="en-GB" sz="700" dirty="0"/>
          </a:p>
        </p:txBody>
      </p:sp>
      <p:cxnSp>
        <p:nvCxnSpPr>
          <p:cNvPr id="162" name="Straight Arrow Connector 161"/>
          <p:cNvCxnSpPr/>
          <p:nvPr/>
        </p:nvCxnSpPr>
        <p:spPr>
          <a:xfrm rot="5400000" flipH="1" flipV="1">
            <a:off x="5475613" y="3155730"/>
            <a:ext cx="2765827" cy="1588"/>
          </a:xfrm>
          <a:prstGeom prst="straightConnector1">
            <a:avLst/>
          </a:prstGeom>
          <a:ln w="12700">
            <a:headEnd type="triangle" w="sm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0800000">
            <a:off x="6769475" y="4545885"/>
            <a:ext cx="16863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6775823" y="3056261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120</a:t>
            </a:r>
            <a:endParaRPr lang="en-GB" sz="1000" dirty="0"/>
          </a:p>
        </p:txBody>
      </p:sp>
      <p:cxnSp>
        <p:nvCxnSpPr>
          <p:cNvPr id="165" name="Straight Connector 164"/>
          <p:cNvCxnSpPr/>
          <p:nvPr/>
        </p:nvCxnSpPr>
        <p:spPr>
          <a:xfrm rot="10800000">
            <a:off x="6769473" y="1787668"/>
            <a:ext cx="1440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5400000">
            <a:off x="5281311" y="4711651"/>
            <a:ext cx="900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>
            <a:off x="6624658" y="4711651"/>
            <a:ext cx="900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rot="10800000">
            <a:off x="5311060" y="4712361"/>
            <a:ext cx="1368151" cy="1588"/>
          </a:xfrm>
          <a:prstGeom prst="straightConnector1">
            <a:avLst/>
          </a:prstGeom>
          <a:ln w="12700">
            <a:headEnd type="triangle" w="sm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5822732" y="4662902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62</a:t>
            </a:r>
            <a:endParaRPr lang="en-GB" sz="1000" dirty="0"/>
          </a:p>
        </p:txBody>
      </p:sp>
      <p:sp>
        <p:nvSpPr>
          <p:cNvPr id="176" name="TextBox 175"/>
          <p:cNvSpPr txBox="1"/>
          <p:nvPr/>
        </p:nvSpPr>
        <p:spPr>
          <a:xfrm>
            <a:off x="6055743" y="1527202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45</a:t>
            </a:r>
            <a:endParaRPr lang="en-GB" sz="700" dirty="0"/>
          </a:p>
        </p:txBody>
      </p:sp>
      <p:cxnSp>
        <p:nvCxnSpPr>
          <p:cNvPr id="177" name="Straight Connector 176"/>
          <p:cNvCxnSpPr/>
          <p:nvPr/>
        </p:nvCxnSpPr>
        <p:spPr>
          <a:xfrm rot="5400000">
            <a:off x="6494093" y="1736709"/>
            <a:ext cx="97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6479855" y="1619153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9</a:t>
            </a:r>
            <a:endParaRPr lang="en-GB" sz="700" dirty="0"/>
          </a:p>
        </p:txBody>
      </p:sp>
      <p:cxnSp>
        <p:nvCxnSpPr>
          <p:cNvPr id="180" name="Straight Arrow Connector 179"/>
          <p:cNvCxnSpPr/>
          <p:nvPr/>
        </p:nvCxnSpPr>
        <p:spPr>
          <a:xfrm>
            <a:off x="5679829" y="1672235"/>
            <a:ext cx="998587" cy="1588"/>
          </a:xfrm>
          <a:prstGeom prst="straightConnector1">
            <a:avLst/>
          </a:prstGeom>
          <a:ln w="63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rot="5400000" flipH="1" flipV="1">
            <a:off x="4368602" y="3763640"/>
            <a:ext cx="1583382" cy="795"/>
          </a:xfrm>
          <a:prstGeom prst="straightConnector1">
            <a:avLst/>
          </a:prstGeom>
          <a:ln w="63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4943872" y="3501008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68</a:t>
            </a:r>
            <a:endParaRPr lang="en-GB" sz="900" dirty="0"/>
          </a:p>
        </p:txBody>
      </p:sp>
      <p:cxnSp>
        <p:nvCxnSpPr>
          <p:cNvPr id="196" name="Straight Connector 195"/>
          <p:cNvCxnSpPr/>
          <p:nvPr/>
        </p:nvCxnSpPr>
        <p:spPr>
          <a:xfrm rot="10800000">
            <a:off x="5200611" y="5005238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10800000">
            <a:off x="5194823" y="5513932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10800000">
            <a:off x="6677525" y="5005238"/>
            <a:ext cx="2105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2145" idx="1"/>
          </p:cNvCxnSpPr>
          <p:nvPr/>
        </p:nvCxnSpPr>
        <p:spPr>
          <a:xfrm rot="5400000" flipH="1" flipV="1">
            <a:off x="6707645" y="5180100"/>
            <a:ext cx="1044" cy="718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 flipV="1">
            <a:off x="6666733" y="5373216"/>
            <a:ext cx="221356" cy="31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6612756" y="5035497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9</a:t>
            </a:r>
            <a:endParaRPr lang="en-GB" sz="700" dirty="0"/>
          </a:p>
        </p:txBody>
      </p:sp>
      <p:sp>
        <p:nvSpPr>
          <p:cNvPr id="202" name="TextBox 201"/>
          <p:cNvSpPr txBox="1"/>
          <p:nvPr/>
        </p:nvSpPr>
        <p:spPr>
          <a:xfrm>
            <a:off x="6752580" y="5094711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16</a:t>
            </a:r>
            <a:endParaRPr lang="en-GB" sz="700" dirty="0"/>
          </a:p>
        </p:txBody>
      </p:sp>
      <p:cxnSp>
        <p:nvCxnSpPr>
          <p:cNvPr id="203" name="Straight Arrow Connector 202"/>
          <p:cNvCxnSpPr/>
          <p:nvPr/>
        </p:nvCxnSpPr>
        <p:spPr>
          <a:xfrm rot="5400000" flipH="1" flipV="1">
            <a:off x="4980671" y="5264411"/>
            <a:ext cx="504056" cy="1588"/>
          </a:xfrm>
          <a:prstGeom prst="straightConnector1">
            <a:avLst/>
          </a:prstGeom>
          <a:ln w="63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5052963" y="5160369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22</a:t>
            </a:r>
            <a:endParaRPr lang="en-GB" sz="700" dirty="0"/>
          </a:p>
        </p:txBody>
      </p:sp>
      <p:cxnSp>
        <p:nvCxnSpPr>
          <p:cNvPr id="209" name="Straight Arrow Connector 208"/>
          <p:cNvCxnSpPr/>
          <p:nvPr/>
        </p:nvCxnSpPr>
        <p:spPr>
          <a:xfrm rot="5400000" flipH="1" flipV="1">
            <a:off x="6636855" y="5192403"/>
            <a:ext cx="360040" cy="1588"/>
          </a:xfrm>
          <a:prstGeom prst="straightConnector1">
            <a:avLst/>
          </a:prstGeom>
          <a:ln w="63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Freeform 322"/>
          <p:cNvSpPr/>
          <p:nvPr/>
        </p:nvSpPr>
        <p:spPr>
          <a:xfrm>
            <a:off x="5324475" y="3005139"/>
            <a:ext cx="1347788" cy="1552575"/>
          </a:xfrm>
          <a:custGeom>
            <a:avLst/>
            <a:gdLst>
              <a:gd name="connsiteX0" fmla="*/ 0 w 1347788"/>
              <a:gd name="connsiteY0" fmla="*/ 671512 h 1552575"/>
              <a:gd name="connsiteX1" fmla="*/ 742950 w 1347788"/>
              <a:gd name="connsiteY1" fmla="*/ 0 h 1552575"/>
              <a:gd name="connsiteX2" fmla="*/ 1000125 w 1347788"/>
              <a:gd name="connsiteY2" fmla="*/ 0 h 1552575"/>
              <a:gd name="connsiteX3" fmla="*/ 1004888 w 1347788"/>
              <a:gd name="connsiteY3" fmla="*/ 395287 h 1552575"/>
              <a:gd name="connsiteX4" fmla="*/ 1343025 w 1347788"/>
              <a:gd name="connsiteY4" fmla="*/ 395287 h 1552575"/>
              <a:gd name="connsiteX5" fmla="*/ 1347788 w 1347788"/>
              <a:gd name="connsiteY5" fmla="*/ 1533525 h 1552575"/>
              <a:gd name="connsiteX6" fmla="*/ 9525 w 1347788"/>
              <a:gd name="connsiteY6" fmla="*/ 1552575 h 1552575"/>
              <a:gd name="connsiteX7" fmla="*/ 0 w 1347788"/>
              <a:gd name="connsiteY7" fmla="*/ 671512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7788" h="1552575">
                <a:moveTo>
                  <a:pt x="0" y="671512"/>
                </a:moveTo>
                <a:lnTo>
                  <a:pt x="742950" y="0"/>
                </a:lnTo>
                <a:lnTo>
                  <a:pt x="1000125" y="0"/>
                </a:lnTo>
                <a:cubicBezTo>
                  <a:pt x="1001713" y="131762"/>
                  <a:pt x="1003300" y="263525"/>
                  <a:pt x="1004888" y="395287"/>
                </a:cubicBezTo>
                <a:lnTo>
                  <a:pt x="1343025" y="395287"/>
                </a:lnTo>
                <a:cubicBezTo>
                  <a:pt x="1344613" y="774700"/>
                  <a:pt x="1346200" y="1154112"/>
                  <a:pt x="1347788" y="1533525"/>
                </a:cubicBezTo>
                <a:lnTo>
                  <a:pt x="9525" y="1552575"/>
                </a:lnTo>
                <a:lnTo>
                  <a:pt x="0" y="671512"/>
                </a:lnTo>
                <a:close/>
              </a:path>
            </a:pathLst>
          </a:custGeom>
          <a:solidFill>
            <a:schemeClr val="tx1">
              <a:alpha val="6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Freeform 5"/>
          <p:cNvSpPr>
            <a:spLocks/>
          </p:cNvSpPr>
          <p:nvPr/>
        </p:nvSpPr>
        <p:spPr bwMode="auto">
          <a:xfrm>
            <a:off x="5572126" y="3449638"/>
            <a:ext cx="969963" cy="971550"/>
          </a:xfrm>
          <a:custGeom>
            <a:avLst/>
            <a:gdLst/>
            <a:ahLst/>
            <a:cxnLst>
              <a:cxn ang="0">
                <a:pos x="8552" y="4004"/>
              </a:cxn>
              <a:cxn ang="0">
                <a:pos x="8479" y="3449"/>
              </a:cxn>
              <a:cxn ang="0">
                <a:pos x="8334" y="2907"/>
              </a:cxn>
              <a:cxn ang="0">
                <a:pos x="8120" y="2390"/>
              </a:cxn>
              <a:cxn ang="0">
                <a:pos x="7840" y="1905"/>
              </a:cxn>
              <a:cxn ang="0">
                <a:pos x="7498" y="1460"/>
              </a:cxn>
              <a:cxn ang="0">
                <a:pos x="7103" y="1064"/>
              </a:cxn>
              <a:cxn ang="0">
                <a:pos x="6659" y="723"/>
              </a:cxn>
              <a:cxn ang="0">
                <a:pos x="6174" y="442"/>
              </a:cxn>
              <a:cxn ang="0">
                <a:pos x="5656" y="228"/>
              </a:cxn>
              <a:cxn ang="0">
                <a:pos x="5116" y="83"/>
              </a:cxn>
              <a:cxn ang="0">
                <a:pos x="4561" y="9"/>
              </a:cxn>
              <a:cxn ang="0">
                <a:pos x="4001" y="9"/>
              </a:cxn>
              <a:cxn ang="0">
                <a:pos x="3446" y="83"/>
              </a:cxn>
              <a:cxn ang="0">
                <a:pos x="2905" y="228"/>
              </a:cxn>
              <a:cxn ang="0">
                <a:pos x="2388" y="442"/>
              </a:cxn>
              <a:cxn ang="0">
                <a:pos x="1903" y="723"/>
              </a:cxn>
              <a:cxn ang="0">
                <a:pos x="1458" y="1064"/>
              </a:cxn>
              <a:cxn ang="0">
                <a:pos x="1063" y="1460"/>
              </a:cxn>
              <a:cxn ang="0">
                <a:pos x="722" y="1905"/>
              </a:cxn>
              <a:cxn ang="0">
                <a:pos x="442" y="2390"/>
              </a:cxn>
              <a:cxn ang="0">
                <a:pos x="227" y="2907"/>
              </a:cxn>
              <a:cxn ang="0">
                <a:pos x="82" y="3449"/>
              </a:cxn>
              <a:cxn ang="0">
                <a:pos x="10" y="4004"/>
              </a:cxn>
              <a:cxn ang="0">
                <a:pos x="10" y="4565"/>
              </a:cxn>
              <a:cxn ang="0">
                <a:pos x="82" y="5120"/>
              </a:cxn>
              <a:cxn ang="0">
                <a:pos x="227" y="5662"/>
              </a:cxn>
              <a:cxn ang="0">
                <a:pos x="442" y="6180"/>
              </a:cxn>
              <a:cxn ang="0">
                <a:pos x="722" y="6664"/>
              </a:cxn>
              <a:cxn ang="0">
                <a:pos x="1063" y="7109"/>
              </a:cxn>
              <a:cxn ang="0">
                <a:pos x="1458" y="7506"/>
              </a:cxn>
              <a:cxn ang="0">
                <a:pos x="1903" y="7846"/>
              </a:cxn>
              <a:cxn ang="0">
                <a:pos x="2388" y="8127"/>
              </a:cxn>
              <a:cxn ang="0">
                <a:pos x="2905" y="8341"/>
              </a:cxn>
              <a:cxn ang="0">
                <a:pos x="3446" y="8486"/>
              </a:cxn>
              <a:cxn ang="0">
                <a:pos x="4001" y="8559"/>
              </a:cxn>
              <a:cxn ang="0">
                <a:pos x="4561" y="8559"/>
              </a:cxn>
              <a:cxn ang="0">
                <a:pos x="5116" y="8486"/>
              </a:cxn>
              <a:cxn ang="0">
                <a:pos x="5656" y="8341"/>
              </a:cxn>
              <a:cxn ang="0">
                <a:pos x="6174" y="8127"/>
              </a:cxn>
              <a:cxn ang="0">
                <a:pos x="6659" y="7846"/>
              </a:cxn>
              <a:cxn ang="0">
                <a:pos x="7103" y="7506"/>
              </a:cxn>
              <a:cxn ang="0">
                <a:pos x="7498" y="7109"/>
              </a:cxn>
              <a:cxn ang="0">
                <a:pos x="7840" y="6664"/>
              </a:cxn>
              <a:cxn ang="0">
                <a:pos x="8120" y="6180"/>
              </a:cxn>
              <a:cxn ang="0">
                <a:pos x="8334" y="5662"/>
              </a:cxn>
              <a:cxn ang="0">
                <a:pos x="8479" y="5120"/>
              </a:cxn>
              <a:cxn ang="0">
                <a:pos x="8552" y="4565"/>
              </a:cxn>
            </a:cxnLst>
            <a:rect l="0" t="0" r="r" b="b"/>
            <a:pathLst>
              <a:path w="8561" h="8568">
                <a:moveTo>
                  <a:pt x="8561" y="4284"/>
                </a:moveTo>
                <a:lnTo>
                  <a:pt x="8552" y="4004"/>
                </a:lnTo>
                <a:lnTo>
                  <a:pt x="8524" y="3726"/>
                </a:lnTo>
                <a:lnTo>
                  <a:pt x="8479" y="3449"/>
                </a:lnTo>
                <a:lnTo>
                  <a:pt x="8415" y="3176"/>
                </a:lnTo>
                <a:lnTo>
                  <a:pt x="8334" y="2907"/>
                </a:lnTo>
                <a:lnTo>
                  <a:pt x="8236" y="2645"/>
                </a:lnTo>
                <a:lnTo>
                  <a:pt x="8120" y="2390"/>
                </a:lnTo>
                <a:lnTo>
                  <a:pt x="7987" y="2143"/>
                </a:lnTo>
                <a:lnTo>
                  <a:pt x="7840" y="1905"/>
                </a:lnTo>
                <a:lnTo>
                  <a:pt x="7677" y="1677"/>
                </a:lnTo>
                <a:lnTo>
                  <a:pt x="7498" y="1460"/>
                </a:lnTo>
                <a:lnTo>
                  <a:pt x="7307" y="1255"/>
                </a:lnTo>
                <a:lnTo>
                  <a:pt x="7103" y="1064"/>
                </a:lnTo>
                <a:lnTo>
                  <a:pt x="6886" y="886"/>
                </a:lnTo>
                <a:lnTo>
                  <a:pt x="6659" y="723"/>
                </a:lnTo>
                <a:lnTo>
                  <a:pt x="6421" y="574"/>
                </a:lnTo>
                <a:lnTo>
                  <a:pt x="6174" y="442"/>
                </a:lnTo>
                <a:lnTo>
                  <a:pt x="5919" y="327"/>
                </a:lnTo>
                <a:lnTo>
                  <a:pt x="5656" y="228"/>
                </a:lnTo>
                <a:lnTo>
                  <a:pt x="5389" y="147"/>
                </a:lnTo>
                <a:lnTo>
                  <a:pt x="5116" y="83"/>
                </a:lnTo>
                <a:lnTo>
                  <a:pt x="4839" y="37"/>
                </a:lnTo>
                <a:lnTo>
                  <a:pt x="4561" y="9"/>
                </a:lnTo>
                <a:lnTo>
                  <a:pt x="4281" y="0"/>
                </a:lnTo>
                <a:lnTo>
                  <a:pt x="4001" y="9"/>
                </a:lnTo>
                <a:lnTo>
                  <a:pt x="3722" y="37"/>
                </a:lnTo>
                <a:lnTo>
                  <a:pt x="3446" y="83"/>
                </a:lnTo>
                <a:lnTo>
                  <a:pt x="3173" y="147"/>
                </a:lnTo>
                <a:lnTo>
                  <a:pt x="2905" y="228"/>
                </a:lnTo>
                <a:lnTo>
                  <a:pt x="2642" y="327"/>
                </a:lnTo>
                <a:lnTo>
                  <a:pt x="2388" y="442"/>
                </a:lnTo>
                <a:lnTo>
                  <a:pt x="2141" y="574"/>
                </a:lnTo>
                <a:lnTo>
                  <a:pt x="1903" y="723"/>
                </a:lnTo>
                <a:lnTo>
                  <a:pt x="1675" y="886"/>
                </a:lnTo>
                <a:lnTo>
                  <a:pt x="1458" y="1064"/>
                </a:lnTo>
                <a:lnTo>
                  <a:pt x="1254" y="1255"/>
                </a:lnTo>
                <a:lnTo>
                  <a:pt x="1063" y="1460"/>
                </a:lnTo>
                <a:lnTo>
                  <a:pt x="884" y="1677"/>
                </a:lnTo>
                <a:lnTo>
                  <a:pt x="722" y="1905"/>
                </a:lnTo>
                <a:lnTo>
                  <a:pt x="574" y="2143"/>
                </a:lnTo>
                <a:lnTo>
                  <a:pt x="442" y="2390"/>
                </a:lnTo>
                <a:lnTo>
                  <a:pt x="327" y="2645"/>
                </a:lnTo>
                <a:lnTo>
                  <a:pt x="227" y="2907"/>
                </a:lnTo>
                <a:lnTo>
                  <a:pt x="146" y="3176"/>
                </a:lnTo>
                <a:lnTo>
                  <a:pt x="82" y="3449"/>
                </a:lnTo>
                <a:lnTo>
                  <a:pt x="37" y="3726"/>
                </a:lnTo>
                <a:lnTo>
                  <a:pt x="10" y="4004"/>
                </a:lnTo>
                <a:lnTo>
                  <a:pt x="0" y="4284"/>
                </a:lnTo>
                <a:lnTo>
                  <a:pt x="10" y="4565"/>
                </a:lnTo>
                <a:lnTo>
                  <a:pt x="37" y="4843"/>
                </a:lnTo>
                <a:lnTo>
                  <a:pt x="82" y="5120"/>
                </a:lnTo>
                <a:lnTo>
                  <a:pt x="146" y="5393"/>
                </a:lnTo>
                <a:lnTo>
                  <a:pt x="227" y="5662"/>
                </a:lnTo>
                <a:lnTo>
                  <a:pt x="327" y="5924"/>
                </a:lnTo>
                <a:lnTo>
                  <a:pt x="442" y="6180"/>
                </a:lnTo>
                <a:lnTo>
                  <a:pt x="574" y="6427"/>
                </a:lnTo>
                <a:lnTo>
                  <a:pt x="722" y="6664"/>
                </a:lnTo>
                <a:lnTo>
                  <a:pt x="884" y="6893"/>
                </a:lnTo>
                <a:lnTo>
                  <a:pt x="1063" y="7109"/>
                </a:lnTo>
                <a:lnTo>
                  <a:pt x="1254" y="7313"/>
                </a:lnTo>
                <a:lnTo>
                  <a:pt x="1458" y="7506"/>
                </a:lnTo>
                <a:lnTo>
                  <a:pt x="1675" y="7683"/>
                </a:lnTo>
                <a:lnTo>
                  <a:pt x="1903" y="7846"/>
                </a:lnTo>
                <a:lnTo>
                  <a:pt x="2141" y="7995"/>
                </a:lnTo>
                <a:lnTo>
                  <a:pt x="2388" y="8127"/>
                </a:lnTo>
                <a:lnTo>
                  <a:pt x="2642" y="8242"/>
                </a:lnTo>
                <a:lnTo>
                  <a:pt x="2905" y="8341"/>
                </a:lnTo>
                <a:lnTo>
                  <a:pt x="3173" y="8422"/>
                </a:lnTo>
                <a:lnTo>
                  <a:pt x="3446" y="8486"/>
                </a:lnTo>
                <a:lnTo>
                  <a:pt x="3722" y="8531"/>
                </a:lnTo>
                <a:lnTo>
                  <a:pt x="4001" y="8559"/>
                </a:lnTo>
                <a:lnTo>
                  <a:pt x="4281" y="8568"/>
                </a:lnTo>
                <a:lnTo>
                  <a:pt x="4561" y="8559"/>
                </a:lnTo>
                <a:lnTo>
                  <a:pt x="4839" y="8531"/>
                </a:lnTo>
                <a:lnTo>
                  <a:pt x="5116" y="8486"/>
                </a:lnTo>
                <a:lnTo>
                  <a:pt x="5389" y="8422"/>
                </a:lnTo>
                <a:lnTo>
                  <a:pt x="5656" y="8341"/>
                </a:lnTo>
                <a:lnTo>
                  <a:pt x="5919" y="8242"/>
                </a:lnTo>
                <a:lnTo>
                  <a:pt x="6174" y="8127"/>
                </a:lnTo>
                <a:lnTo>
                  <a:pt x="6421" y="7995"/>
                </a:lnTo>
                <a:lnTo>
                  <a:pt x="6659" y="7846"/>
                </a:lnTo>
                <a:lnTo>
                  <a:pt x="6886" y="7683"/>
                </a:lnTo>
                <a:lnTo>
                  <a:pt x="7103" y="7506"/>
                </a:lnTo>
                <a:lnTo>
                  <a:pt x="7307" y="7313"/>
                </a:lnTo>
                <a:lnTo>
                  <a:pt x="7498" y="7109"/>
                </a:lnTo>
                <a:lnTo>
                  <a:pt x="7677" y="6893"/>
                </a:lnTo>
                <a:lnTo>
                  <a:pt x="7840" y="6664"/>
                </a:lnTo>
                <a:lnTo>
                  <a:pt x="7987" y="6427"/>
                </a:lnTo>
                <a:lnTo>
                  <a:pt x="8120" y="6180"/>
                </a:lnTo>
                <a:lnTo>
                  <a:pt x="8236" y="5924"/>
                </a:lnTo>
                <a:lnTo>
                  <a:pt x="8334" y="5662"/>
                </a:lnTo>
                <a:lnTo>
                  <a:pt x="8415" y="5393"/>
                </a:lnTo>
                <a:lnTo>
                  <a:pt x="8479" y="5120"/>
                </a:lnTo>
                <a:lnTo>
                  <a:pt x="8524" y="4843"/>
                </a:lnTo>
                <a:lnTo>
                  <a:pt x="8552" y="4565"/>
                </a:lnTo>
                <a:lnTo>
                  <a:pt x="8561" y="4284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5" name="Line 6"/>
          <p:cNvSpPr>
            <a:spLocks noChangeShapeType="1"/>
          </p:cNvSpPr>
          <p:nvPr/>
        </p:nvSpPr>
        <p:spPr bwMode="auto">
          <a:xfrm>
            <a:off x="6057902" y="3449640"/>
            <a:ext cx="107951" cy="334963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6" name="Line 7"/>
          <p:cNvSpPr>
            <a:spLocks noChangeShapeType="1"/>
          </p:cNvSpPr>
          <p:nvPr/>
        </p:nvSpPr>
        <p:spPr bwMode="auto">
          <a:xfrm>
            <a:off x="6165853" y="3784601"/>
            <a:ext cx="352425" cy="1588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" name="Line 8"/>
          <p:cNvSpPr>
            <a:spLocks noChangeShapeType="1"/>
          </p:cNvSpPr>
          <p:nvPr/>
        </p:nvSpPr>
        <p:spPr bwMode="auto">
          <a:xfrm flipH="1">
            <a:off x="6234114" y="3784602"/>
            <a:ext cx="284163" cy="207963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8" name="Line 9"/>
          <p:cNvSpPr>
            <a:spLocks noChangeShapeType="1"/>
          </p:cNvSpPr>
          <p:nvPr/>
        </p:nvSpPr>
        <p:spPr bwMode="auto">
          <a:xfrm>
            <a:off x="6234115" y="3992565"/>
            <a:ext cx="107951" cy="334963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9" name="Line 10"/>
          <p:cNvSpPr>
            <a:spLocks noChangeShapeType="1"/>
          </p:cNvSpPr>
          <p:nvPr/>
        </p:nvSpPr>
        <p:spPr bwMode="auto">
          <a:xfrm flipH="1">
            <a:off x="5948364" y="3449640"/>
            <a:ext cx="109539" cy="334963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0" name="Line 11"/>
          <p:cNvSpPr>
            <a:spLocks noChangeShapeType="1"/>
          </p:cNvSpPr>
          <p:nvPr/>
        </p:nvSpPr>
        <p:spPr bwMode="auto">
          <a:xfrm flipH="1">
            <a:off x="5595941" y="3784601"/>
            <a:ext cx="352425" cy="1588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1" name="Line 12"/>
          <p:cNvSpPr>
            <a:spLocks noChangeShapeType="1"/>
          </p:cNvSpPr>
          <p:nvPr/>
        </p:nvSpPr>
        <p:spPr bwMode="auto">
          <a:xfrm>
            <a:off x="5595940" y="3784602"/>
            <a:ext cx="284163" cy="207963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2" name="Line 13"/>
          <p:cNvSpPr>
            <a:spLocks noChangeShapeType="1"/>
          </p:cNvSpPr>
          <p:nvPr/>
        </p:nvSpPr>
        <p:spPr bwMode="auto">
          <a:xfrm flipH="1">
            <a:off x="5772151" y="3992565"/>
            <a:ext cx="107951" cy="334963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3" name="Line 14"/>
          <p:cNvSpPr>
            <a:spLocks noChangeShapeType="1"/>
          </p:cNvSpPr>
          <p:nvPr/>
        </p:nvSpPr>
        <p:spPr bwMode="auto">
          <a:xfrm>
            <a:off x="5905501" y="3843340"/>
            <a:ext cx="1588" cy="92075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4" name="Line 15"/>
          <p:cNvSpPr>
            <a:spLocks noChangeShapeType="1"/>
          </p:cNvSpPr>
          <p:nvPr/>
        </p:nvSpPr>
        <p:spPr bwMode="auto">
          <a:xfrm>
            <a:off x="5905500" y="3935414"/>
            <a:ext cx="90488" cy="1588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5" name="Line 16"/>
          <p:cNvSpPr>
            <a:spLocks noChangeShapeType="1"/>
          </p:cNvSpPr>
          <p:nvPr/>
        </p:nvSpPr>
        <p:spPr bwMode="auto">
          <a:xfrm>
            <a:off x="5995989" y="3935413"/>
            <a:ext cx="1588" cy="228600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6" name="Line 17"/>
          <p:cNvSpPr>
            <a:spLocks noChangeShapeType="1"/>
          </p:cNvSpPr>
          <p:nvPr/>
        </p:nvSpPr>
        <p:spPr bwMode="auto">
          <a:xfrm flipH="1">
            <a:off x="5772151" y="4164015"/>
            <a:ext cx="223839" cy="163513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" name="Line 18"/>
          <p:cNvSpPr>
            <a:spLocks noChangeShapeType="1"/>
          </p:cNvSpPr>
          <p:nvPr/>
        </p:nvSpPr>
        <p:spPr bwMode="auto">
          <a:xfrm flipH="1" flipV="1">
            <a:off x="6118227" y="4164015"/>
            <a:ext cx="223839" cy="163513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" name="Line 19"/>
          <p:cNvSpPr>
            <a:spLocks noChangeShapeType="1"/>
          </p:cNvSpPr>
          <p:nvPr/>
        </p:nvSpPr>
        <p:spPr bwMode="auto">
          <a:xfrm flipV="1">
            <a:off x="6118226" y="3935413"/>
            <a:ext cx="1588" cy="228600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9" name="Line 20"/>
          <p:cNvSpPr>
            <a:spLocks noChangeShapeType="1"/>
          </p:cNvSpPr>
          <p:nvPr/>
        </p:nvSpPr>
        <p:spPr bwMode="auto">
          <a:xfrm>
            <a:off x="6118225" y="3935414"/>
            <a:ext cx="90488" cy="1588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0" name="Line 21"/>
          <p:cNvSpPr>
            <a:spLocks noChangeShapeType="1"/>
          </p:cNvSpPr>
          <p:nvPr/>
        </p:nvSpPr>
        <p:spPr bwMode="auto">
          <a:xfrm flipV="1">
            <a:off x="6208714" y="3843340"/>
            <a:ext cx="1588" cy="92075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1" name="Line 22"/>
          <p:cNvSpPr>
            <a:spLocks noChangeShapeType="1"/>
          </p:cNvSpPr>
          <p:nvPr/>
        </p:nvSpPr>
        <p:spPr bwMode="auto">
          <a:xfrm flipH="1">
            <a:off x="5905501" y="3843339"/>
            <a:ext cx="303213" cy="1588"/>
          </a:xfrm>
          <a:prstGeom prst="line">
            <a:avLst/>
          </a:prstGeom>
          <a:noFill/>
          <a:ln w="222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2" name="Freeform 341"/>
          <p:cNvSpPr/>
          <p:nvPr/>
        </p:nvSpPr>
        <p:spPr>
          <a:xfrm>
            <a:off x="5622134" y="3481390"/>
            <a:ext cx="878681" cy="835819"/>
          </a:xfrm>
          <a:custGeom>
            <a:avLst/>
            <a:gdLst>
              <a:gd name="connsiteX0" fmla="*/ 0 w 878681"/>
              <a:gd name="connsiteY0" fmla="*/ 314325 h 835819"/>
              <a:gd name="connsiteX1" fmla="*/ 257175 w 878681"/>
              <a:gd name="connsiteY1" fmla="*/ 514350 h 835819"/>
              <a:gd name="connsiteX2" fmla="*/ 157162 w 878681"/>
              <a:gd name="connsiteY2" fmla="*/ 831056 h 835819"/>
              <a:gd name="connsiteX3" fmla="*/ 376237 w 878681"/>
              <a:gd name="connsiteY3" fmla="*/ 681037 h 835819"/>
              <a:gd name="connsiteX4" fmla="*/ 366712 w 878681"/>
              <a:gd name="connsiteY4" fmla="*/ 457200 h 835819"/>
              <a:gd name="connsiteX5" fmla="*/ 285750 w 878681"/>
              <a:gd name="connsiteY5" fmla="*/ 452437 h 835819"/>
              <a:gd name="connsiteX6" fmla="*/ 280987 w 878681"/>
              <a:gd name="connsiteY6" fmla="*/ 369094 h 835819"/>
              <a:gd name="connsiteX7" fmla="*/ 592931 w 878681"/>
              <a:gd name="connsiteY7" fmla="*/ 361950 h 835819"/>
              <a:gd name="connsiteX8" fmla="*/ 585787 w 878681"/>
              <a:gd name="connsiteY8" fmla="*/ 454819 h 835819"/>
              <a:gd name="connsiteX9" fmla="*/ 502444 w 878681"/>
              <a:gd name="connsiteY9" fmla="*/ 459581 h 835819"/>
              <a:gd name="connsiteX10" fmla="*/ 495300 w 878681"/>
              <a:gd name="connsiteY10" fmla="*/ 683419 h 835819"/>
              <a:gd name="connsiteX11" fmla="*/ 709612 w 878681"/>
              <a:gd name="connsiteY11" fmla="*/ 835819 h 835819"/>
              <a:gd name="connsiteX12" fmla="*/ 607219 w 878681"/>
              <a:gd name="connsiteY12" fmla="*/ 511969 h 835819"/>
              <a:gd name="connsiteX13" fmla="*/ 878681 w 878681"/>
              <a:gd name="connsiteY13" fmla="*/ 309562 h 835819"/>
              <a:gd name="connsiteX14" fmla="*/ 540544 w 878681"/>
              <a:gd name="connsiteY14" fmla="*/ 300037 h 835819"/>
              <a:gd name="connsiteX15" fmla="*/ 438150 w 878681"/>
              <a:gd name="connsiteY15" fmla="*/ 0 h 835819"/>
              <a:gd name="connsiteX16" fmla="*/ 326231 w 878681"/>
              <a:gd name="connsiteY16" fmla="*/ 304800 h 835819"/>
              <a:gd name="connsiteX17" fmla="*/ 0 w 878681"/>
              <a:gd name="connsiteY17" fmla="*/ 314325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8681" h="835819">
                <a:moveTo>
                  <a:pt x="0" y="314325"/>
                </a:moveTo>
                <a:lnTo>
                  <a:pt x="257175" y="514350"/>
                </a:lnTo>
                <a:lnTo>
                  <a:pt x="157162" y="831056"/>
                </a:lnTo>
                <a:lnTo>
                  <a:pt x="376237" y="681037"/>
                </a:lnTo>
                <a:lnTo>
                  <a:pt x="366712" y="457200"/>
                </a:lnTo>
                <a:lnTo>
                  <a:pt x="285750" y="452437"/>
                </a:lnTo>
                <a:lnTo>
                  <a:pt x="280987" y="369094"/>
                </a:lnTo>
                <a:lnTo>
                  <a:pt x="592931" y="361950"/>
                </a:lnTo>
                <a:lnTo>
                  <a:pt x="585787" y="454819"/>
                </a:lnTo>
                <a:lnTo>
                  <a:pt x="502444" y="459581"/>
                </a:lnTo>
                <a:lnTo>
                  <a:pt x="495300" y="683419"/>
                </a:lnTo>
                <a:lnTo>
                  <a:pt x="709612" y="835819"/>
                </a:lnTo>
                <a:lnTo>
                  <a:pt x="607219" y="511969"/>
                </a:lnTo>
                <a:lnTo>
                  <a:pt x="878681" y="309562"/>
                </a:lnTo>
                <a:lnTo>
                  <a:pt x="540544" y="300037"/>
                </a:lnTo>
                <a:lnTo>
                  <a:pt x="438150" y="0"/>
                </a:lnTo>
                <a:lnTo>
                  <a:pt x="326231" y="304800"/>
                </a:lnTo>
                <a:lnTo>
                  <a:pt x="0" y="314325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Freeform 342"/>
          <p:cNvSpPr/>
          <p:nvPr/>
        </p:nvSpPr>
        <p:spPr>
          <a:xfrm>
            <a:off x="5693569" y="1788321"/>
            <a:ext cx="995363" cy="452437"/>
          </a:xfrm>
          <a:custGeom>
            <a:avLst/>
            <a:gdLst>
              <a:gd name="connsiteX0" fmla="*/ 0 w 995362"/>
              <a:gd name="connsiteY0" fmla="*/ 2381 h 452437"/>
              <a:gd name="connsiteX1" fmla="*/ 9525 w 995362"/>
              <a:gd name="connsiteY1" fmla="*/ 452437 h 452437"/>
              <a:gd name="connsiteX2" fmla="*/ 995362 w 995362"/>
              <a:gd name="connsiteY2" fmla="*/ 452437 h 452437"/>
              <a:gd name="connsiteX3" fmla="*/ 988219 w 995362"/>
              <a:gd name="connsiteY3" fmla="*/ 0 h 452437"/>
              <a:gd name="connsiteX4" fmla="*/ 0 w 995362"/>
              <a:gd name="connsiteY4" fmla="*/ 2381 h 45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362" h="452437">
                <a:moveTo>
                  <a:pt x="0" y="2381"/>
                </a:moveTo>
                <a:lnTo>
                  <a:pt x="9525" y="452437"/>
                </a:lnTo>
                <a:lnTo>
                  <a:pt x="995362" y="452437"/>
                </a:lnTo>
                <a:lnTo>
                  <a:pt x="988219" y="0"/>
                </a:lnTo>
                <a:lnTo>
                  <a:pt x="0" y="2381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Rounded Rectangle 344"/>
          <p:cNvSpPr/>
          <p:nvPr/>
        </p:nvSpPr>
        <p:spPr>
          <a:xfrm>
            <a:off x="5807968" y="1916832"/>
            <a:ext cx="720080" cy="216024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6" name="TextBox 345"/>
          <p:cNvSpPr txBox="1"/>
          <p:nvPr/>
        </p:nvSpPr>
        <p:spPr>
          <a:xfrm>
            <a:off x="5745609" y="1894609"/>
            <a:ext cx="8640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>
                <a:solidFill>
                  <a:schemeClr val="bg1"/>
                </a:solidFill>
              </a:rPr>
              <a:t> Sale:€ 50.00</a:t>
            </a:r>
            <a:endParaRPr lang="en-GB" sz="700" i="1" dirty="0">
              <a:solidFill>
                <a:schemeClr val="bg1"/>
              </a:solidFill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5747645" y="1982492"/>
            <a:ext cx="10515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>
                <a:solidFill>
                  <a:schemeClr val="bg1"/>
                </a:solidFill>
              </a:rPr>
              <a:t>Price: 134.9 per </a:t>
            </a:r>
            <a:r>
              <a:rPr lang="en-GB" sz="700" i="1" dirty="0" err="1">
                <a:solidFill>
                  <a:schemeClr val="bg1"/>
                </a:solidFill>
              </a:rPr>
              <a:t>ltr</a:t>
            </a:r>
            <a:endParaRPr lang="en-GB" sz="700" i="1" dirty="0">
              <a:solidFill>
                <a:schemeClr val="bg1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746471" y="5790456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359" name="TextBox 358"/>
          <p:cNvSpPr txBox="1"/>
          <p:nvPr/>
        </p:nvSpPr>
        <p:spPr>
          <a:xfrm>
            <a:off x="7464152" y="463364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360" name="TextBox 359"/>
          <p:cNvSpPr txBox="1"/>
          <p:nvPr/>
        </p:nvSpPr>
        <p:spPr>
          <a:xfrm>
            <a:off x="3647728" y="4633642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ELEVATION</a:t>
            </a:r>
            <a:endParaRPr lang="en-GB" sz="900" b="1" dirty="0"/>
          </a:p>
        </p:txBody>
      </p:sp>
      <p:sp>
        <p:nvSpPr>
          <p:cNvPr id="361" name="TextBox 360"/>
          <p:cNvSpPr txBox="1"/>
          <p:nvPr/>
        </p:nvSpPr>
        <p:spPr>
          <a:xfrm>
            <a:off x="5675284" y="4604298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362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3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4" name="TextBox 363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49</a:t>
            </a:r>
            <a:endParaRPr lang="en-GB" sz="900" b="1" dirty="0"/>
          </a:p>
        </p:txBody>
      </p:sp>
      <p:pic>
        <p:nvPicPr>
          <p:cNvPr id="204" name="Picture 2" descr="E:\SCAN0001.JPG"/>
          <p:cNvPicPr>
            <a:picLocks noChangeAspect="1" noChangeArrowheads="1"/>
          </p:cNvPicPr>
          <p:nvPr/>
        </p:nvPicPr>
        <p:blipFill>
          <a:blip r:embed="rId2" cstate="print">
            <a:lum bright="-1000"/>
          </a:blip>
          <a:srcRect l="9838" t="11710" r="64931" b="30832"/>
          <a:stretch>
            <a:fillRect/>
          </a:stretch>
        </p:blipFill>
        <p:spPr bwMode="auto">
          <a:xfrm>
            <a:off x="7104685" y="980728"/>
            <a:ext cx="3287916" cy="5303610"/>
          </a:xfrm>
          <a:prstGeom prst="rect">
            <a:avLst/>
          </a:prstGeom>
          <a:noFill/>
        </p:spPr>
      </p:pic>
      <p:sp>
        <p:nvSpPr>
          <p:cNvPr id="205" name="Freeform 204"/>
          <p:cNvSpPr/>
          <p:nvPr/>
        </p:nvSpPr>
        <p:spPr>
          <a:xfrm>
            <a:off x="7835901" y="3498850"/>
            <a:ext cx="1289051" cy="2324100"/>
          </a:xfrm>
          <a:custGeom>
            <a:avLst/>
            <a:gdLst>
              <a:gd name="connsiteX0" fmla="*/ 1289050 w 1289050"/>
              <a:gd name="connsiteY0" fmla="*/ 2324100 h 2324100"/>
              <a:gd name="connsiteX1" fmla="*/ 1289050 w 1289050"/>
              <a:gd name="connsiteY1" fmla="*/ 920750 h 2324100"/>
              <a:gd name="connsiteX2" fmla="*/ 863600 w 1289050"/>
              <a:gd name="connsiteY2" fmla="*/ 685800 h 2324100"/>
              <a:gd name="connsiteX3" fmla="*/ 869950 w 1289050"/>
              <a:gd name="connsiteY3" fmla="*/ 165100 h 2324100"/>
              <a:gd name="connsiteX4" fmla="*/ 596900 w 1289050"/>
              <a:gd name="connsiteY4" fmla="*/ 0 h 2324100"/>
              <a:gd name="connsiteX5" fmla="*/ 6350 w 1289050"/>
              <a:gd name="connsiteY5" fmla="*/ 495300 h 2324100"/>
              <a:gd name="connsiteX6" fmla="*/ 0 w 1289050"/>
              <a:gd name="connsiteY6" fmla="*/ 1568450 h 2324100"/>
              <a:gd name="connsiteX7" fmla="*/ 1289050 w 1289050"/>
              <a:gd name="connsiteY7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9050" h="2324100">
                <a:moveTo>
                  <a:pt x="1289050" y="2324100"/>
                </a:moveTo>
                <a:lnTo>
                  <a:pt x="1289050" y="920750"/>
                </a:lnTo>
                <a:lnTo>
                  <a:pt x="863600" y="685800"/>
                </a:lnTo>
                <a:cubicBezTo>
                  <a:pt x="865717" y="512233"/>
                  <a:pt x="867833" y="338667"/>
                  <a:pt x="869950" y="165100"/>
                </a:cubicBezTo>
                <a:lnTo>
                  <a:pt x="596900" y="0"/>
                </a:lnTo>
                <a:lnTo>
                  <a:pt x="6350" y="495300"/>
                </a:lnTo>
                <a:cubicBezTo>
                  <a:pt x="4233" y="853017"/>
                  <a:pt x="2117" y="1210733"/>
                  <a:pt x="0" y="1568450"/>
                </a:cubicBezTo>
                <a:lnTo>
                  <a:pt x="1289050" y="23241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9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Freeform 5"/>
          <p:cNvSpPr>
            <a:spLocks/>
          </p:cNvSpPr>
          <p:nvPr/>
        </p:nvSpPr>
        <p:spPr bwMode="auto">
          <a:xfrm>
            <a:off x="8006358" y="4257650"/>
            <a:ext cx="969963" cy="971550"/>
          </a:xfrm>
          <a:custGeom>
            <a:avLst/>
            <a:gdLst/>
            <a:ahLst/>
            <a:cxnLst>
              <a:cxn ang="0">
                <a:pos x="8552" y="4004"/>
              </a:cxn>
              <a:cxn ang="0">
                <a:pos x="8479" y="3449"/>
              </a:cxn>
              <a:cxn ang="0">
                <a:pos x="8334" y="2907"/>
              </a:cxn>
              <a:cxn ang="0">
                <a:pos x="8120" y="2390"/>
              </a:cxn>
              <a:cxn ang="0">
                <a:pos x="7840" y="1905"/>
              </a:cxn>
              <a:cxn ang="0">
                <a:pos x="7498" y="1460"/>
              </a:cxn>
              <a:cxn ang="0">
                <a:pos x="7103" y="1064"/>
              </a:cxn>
              <a:cxn ang="0">
                <a:pos x="6659" y="723"/>
              </a:cxn>
              <a:cxn ang="0">
                <a:pos x="6174" y="442"/>
              </a:cxn>
              <a:cxn ang="0">
                <a:pos x="5656" y="228"/>
              </a:cxn>
              <a:cxn ang="0">
                <a:pos x="5116" y="83"/>
              </a:cxn>
              <a:cxn ang="0">
                <a:pos x="4561" y="9"/>
              </a:cxn>
              <a:cxn ang="0">
                <a:pos x="4001" y="9"/>
              </a:cxn>
              <a:cxn ang="0">
                <a:pos x="3446" y="83"/>
              </a:cxn>
              <a:cxn ang="0">
                <a:pos x="2905" y="228"/>
              </a:cxn>
              <a:cxn ang="0">
                <a:pos x="2388" y="442"/>
              </a:cxn>
              <a:cxn ang="0">
                <a:pos x="1903" y="723"/>
              </a:cxn>
              <a:cxn ang="0">
                <a:pos x="1458" y="1064"/>
              </a:cxn>
              <a:cxn ang="0">
                <a:pos x="1063" y="1460"/>
              </a:cxn>
              <a:cxn ang="0">
                <a:pos x="722" y="1905"/>
              </a:cxn>
              <a:cxn ang="0">
                <a:pos x="442" y="2390"/>
              </a:cxn>
              <a:cxn ang="0">
                <a:pos x="227" y="2907"/>
              </a:cxn>
              <a:cxn ang="0">
                <a:pos x="82" y="3449"/>
              </a:cxn>
              <a:cxn ang="0">
                <a:pos x="10" y="4004"/>
              </a:cxn>
              <a:cxn ang="0">
                <a:pos x="10" y="4565"/>
              </a:cxn>
              <a:cxn ang="0">
                <a:pos x="82" y="5120"/>
              </a:cxn>
              <a:cxn ang="0">
                <a:pos x="227" y="5662"/>
              </a:cxn>
              <a:cxn ang="0">
                <a:pos x="442" y="6180"/>
              </a:cxn>
              <a:cxn ang="0">
                <a:pos x="722" y="6664"/>
              </a:cxn>
              <a:cxn ang="0">
                <a:pos x="1063" y="7109"/>
              </a:cxn>
              <a:cxn ang="0">
                <a:pos x="1458" y="7506"/>
              </a:cxn>
              <a:cxn ang="0">
                <a:pos x="1903" y="7846"/>
              </a:cxn>
              <a:cxn ang="0">
                <a:pos x="2388" y="8127"/>
              </a:cxn>
              <a:cxn ang="0">
                <a:pos x="2905" y="8341"/>
              </a:cxn>
              <a:cxn ang="0">
                <a:pos x="3446" y="8486"/>
              </a:cxn>
              <a:cxn ang="0">
                <a:pos x="4001" y="8559"/>
              </a:cxn>
              <a:cxn ang="0">
                <a:pos x="4561" y="8559"/>
              </a:cxn>
              <a:cxn ang="0">
                <a:pos x="5116" y="8486"/>
              </a:cxn>
              <a:cxn ang="0">
                <a:pos x="5656" y="8341"/>
              </a:cxn>
              <a:cxn ang="0">
                <a:pos x="6174" y="8127"/>
              </a:cxn>
              <a:cxn ang="0">
                <a:pos x="6659" y="7846"/>
              </a:cxn>
              <a:cxn ang="0">
                <a:pos x="7103" y="7506"/>
              </a:cxn>
              <a:cxn ang="0">
                <a:pos x="7498" y="7109"/>
              </a:cxn>
              <a:cxn ang="0">
                <a:pos x="7840" y="6664"/>
              </a:cxn>
              <a:cxn ang="0">
                <a:pos x="8120" y="6180"/>
              </a:cxn>
              <a:cxn ang="0">
                <a:pos x="8334" y="5662"/>
              </a:cxn>
              <a:cxn ang="0">
                <a:pos x="8479" y="5120"/>
              </a:cxn>
              <a:cxn ang="0">
                <a:pos x="8552" y="4565"/>
              </a:cxn>
            </a:cxnLst>
            <a:rect l="0" t="0" r="r" b="b"/>
            <a:pathLst>
              <a:path w="8561" h="8568">
                <a:moveTo>
                  <a:pt x="8561" y="4284"/>
                </a:moveTo>
                <a:lnTo>
                  <a:pt x="8552" y="4004"/>
                </a:lnTo>
                <a:lnTo>
                  <a:pt x="8524" y="3726"/>
                </a:lnTo>
                <a:lnTo>
                  <a:pt x="8479" y="3449"/>
                </a:lnTo>
                <a:lnTo>
                  <a:pt x="8415" y="3176"/>
                </a:lnTo>
                <a:lnTo>
                  <a:pt x="8334" y="2907"/>
                </a:lnTo>
                <a:lnTo>
                  <a:pt x="8236" y="2645"/>
                </a:lnTo>
                <a:lnTo>
                  <a:pt x="8120" y="2390"/>
                </a:lnTo>
                <a:lnTo>
                  <a:pt x="7987" y="2143"/>
                </a:lnTo>
                <a:lnTo>
                  <a:pt x="7840" y="1905"/>
                </a:lnTo>
                <a:lnTo>
                  <a:pt x="7677" y="1677"/>
                </a:lnTo>
                <a:lnTo>
                  <a:pt x="7498" y="1460"/>
                </a:lnTo>
                <a:lnTo>
                  <a:pt x="7307" y="1255"/>
                </a:lnTo>
                <a:lnTo>
                  <a:pt x="7103" y="1064"/>
                </a:lnTo>
                <a:lnTo>
                  <a:pt x="6886" y="886"/>
                </a:lnTo>
                <a:lnTo>
                  <a:pt x="6659" y="723"/>
                </a:lnTo>
                <a:lnTo>
                  <a:pt x="6421" y="574"/>
                </a:lnTo>
                <a:lnTo>
                  <a:pt x="6174" y="442"/>
                </a:lnTo>
                <a:lnTo>
                  <a:pt x="5919" y="327"/>
                </a:lnTo>
                <a:lnTo>
                  <a:pt x="5656" y="228"/>
                </a:lnTo>
                <a:lnTo>
                  <a:pt x="5389" y="147"/>
                </a:lnTo>
                <a:lnTo>
                  <a:pt x="5116" y="83"/>
                </a:lnTo>
                <a:lnTo>
                  <a:pt x="4839" y="37"/>
                </a:lnTo>
                <a:lnTo>
                  <a:pt x="4561" y="9"/>
                </a:lnTo>
                <a:lnTo>
                  <a:pt x="4281" y="0"/>
                </a:lnTo>
                <a:lnTo>
                  <a:pt x="4001" y="9"/>
                </a:lnTo>
                <a:lnTo>
                  <a:pt x="3722" y="37"/>
                </a:lnTo>
                <a:lnTo>
                  <a:pt x="3446" y="83"/>
                </a:lnTo>
                <a:lnTo>
                  <a:pt x="3173" y="147"/>
                </a:lnTo>
                <a:lnTo>
                  <a:pt x="2905" y="228"/>
                </a:lnTo>
                <a:lnTo>
                  <a:pt x="2642" y="327"/>
                </a:lnTo>
                <a:lnTo>
                  <a:pt x="2388" y="442"/>
                </a:lnTo>
                <a:lnTo>
                  <a:pt x="2141" y="574"/>
                </a:lnTo>
                <a:lnTo>
                  <a:pt x="1903" y="723"/>
                </a:lnTo>
                <a:lnTo>
                  <a:pt x="1675" y="886"/>
                </a:lnTo>
                <a:lnTo>
                  <a:pt x="1458" y="1064"/>
                </a:lnTo>
                <a:lnTo>
                  <a:pt x="1254" y="1255"/>
                </a:lnTo>
                <a:lnTo>
                  <a:pt x="1063" y="1460"/>
                </a:lnTo>
                <a:lnTo>
                  <a:pt x="884" y="1677"/>
                </a:lnTo>
                <a:lnTo>
                  <a:pt x="722" y="1905"/>
                </a:lnTo>
                <a:lnTo>
                  <a:pt x="574" y="2143"/>
                </a:lnTo>
                <a:lnTo>
                  <a:pt x="442" y="2390"/>
                </a:lnTo>
                <a:lnTo>
                  <a:pt x="327" y="2645"/>
                </a:lnTo>
                <a:lnTo>
                  <a:pt x="227" y="2907"/>
                </a:lnTo>
                <a:lnTo>
                  <a:pt x="146" y="3176"/>
                </a:lnTo>
                <a:lnTo>
                  <a:pt x="82" y="3449"/>
                </a:lnTo>
                <a:lnTo>
                  <a:pt x="37" y="3726"/>
                </a:lnTo>
                <a:lnTo>
                  <a:pt x="10" y="4004"/>
                </a:lnTo>
                <a:lnTo>
                  <a:pt x="0" y="4284"/>
                </a:lnTo>
                <a:lnTo>
                  <a:pt x="10" y="4565"/>
                </a:lnTo>
                <a:lnTo>
                  <a:pt x="37" y="4843"/>
                </a:lnTo>
                <a:lnTo>
                  <a:pt x="82" y="5120"/>
                </a:lnTo>
                <a:lnTo>
                  <a:pt x="146" y="5393"/>
                </a:lnTo>
                <a:lnTo>
                  <a:pt x="227" y="5662"/>
                </a:lnTo>
                <a:lnTo>
                  <a:pt x="327" y="5924"/>
                </a:lnTo>
                <a:lnTo>
                  <a:pt x="442" y="6180"/>
                </a:lnTo>
                <a:lnTo>
                  <a:pt x="574" y="6427"/>
                </a:lnTo>
                <a:lnTo>
                  <a:pt x="722" y="6664"/>
                </a:lnTo>
                <a:lnTo>
                  <a:pt x="884" y="6893"/>
                </a:lnTo>
                <a:lnTo>
                  <a:pt x="1063" y="7109"/>
                </a:lnTo>
                <a:lnTo>
                  <a:pt x="1254" y="7313"/>
                </a:lnTo>
                <a:lnTo>
                  <a:pt x="1458" y="7506"/>
                </a:lnTo>
                <a:lnTo>
                  <a:pt x="1675" y="7683"/>
                </a:lnTo>
                <a:lnTo>
                  <a:pt x="1903" y="7846"/>
                </a:lnTo>
                <a:lnTo>
                  <a:pt x="2141" y="7995"/>
                </a:lnTo>
                <a:lnTo>
                  <a:pt x="2388" y="8127"/>
                </a:lnTo>
                <a:lnTo>
                  <a:pt x="2642" y="8242"/>
                </a:lnTo>
                <a:lnTo>
                  <a:pt x="2905" y="8341"/>
                </a:lnTo>
                <a:lnTo>
                  <a:pt x="3173" y="8422"/>
                </a:lnTo>
                <a:lnTo>
                  <a:pt x="3446" y="8486"/>
                </a:lnTo>
                <a:lnTo>
                  <a:pt x="3722" y="8531"/>
                </a:lnTo>
                <a:lnTo>
                  <a:pt x="4001" y="8559"/>
                </a:lnTo>
                <a:lnTo>
                  <a:pt x="4281" y="8568"/>
                </a:lnTo>
                <a:lnTo>
                  <a:pt x="4561" y="8559"/>
                </a:lnTo>
                <a:lnTo>
                  <a:pt x="4839" y="8531"/>
                </a:lnTo>
                <a:lnTo>
                  <a:pt x="5116" y="8486"/>
                </a:lnTo>
                <a:lnTo>
                  <a:pt x="5389" y="8422"/>
                </a:lnTo>
                <a:lnTo>
                  <a:pt x="5656" y="8341"/>
                </a:lnTo>
                <a:lnTo>
                  <a:pt x="5919" y="8242"/>
                </a:lnTo>
                <a:lnTo>
                  <a:pt x="6174" y="8127"/>
                </a:lnTo>
                <a:lnTo>
                  <a:pt x="6421" y="7995"/>
                </a:lnTo>
                <a:lnTo>
                  <a:pt x="6659" y="7846"/>
                </a:lnTo>
                <a:lnTo>
                  <a:pt x="6886" y="7683"/>
                </a:lnTo>
                <a:lnTo>
                  <a:pt x="7103" y="7506"/>
                </a:lnTo>
                <a:lnTo>
                  <a:pt x="7307" y="7313"/>
                </a:lnTo>
                <a:lnTo>
                  <a:pt x="7498" y="7109"/>
                </a:lnTo>
                <a:lnTo>
                  <a:pt x="7677" y="6893"/>
                </a:lnTo>
                <a:lnTo>
                  <a:pt x="7840" y="6664"/>
                </a:lnTo>
                <a:lnTo>
                  <a:pt x="7987" y="6427"/>
                </a:lnTo>
                <a:lnTo>
                  <a:pt x="8120" y="6180"/>
                </a:lnTo>
                <a:lnTo>
                  <a:pt x="8236" y="5924"/>
                </a:lnTo>
                <a:lnTo>
                  <a:pt x="8334" y="5662"/>
                </a:lnTo>
                <a:lnTo>
                  <a:pt x="8415" y="5393"/>
                </a:lnTo>
                <a:lnTo>
                  <a:pt x="8479" y="5120"/>
                </a:lnTo>
                <a:lnTo>
                  <a:pt x="8524" y="4843"/>
                </a:lnTo>
                <a:lnTo>
                  <a:pt x="8552" y="4565"/>
                </a:lnTo>
                <a:lnTo>
                  <a:pt x="8561" y="4284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  <a:scene3d>
            <a:camera prst="isometricLeftDown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" name="Freeform 207"/>
          <p:cNvSpPr/>
          <p:nvPr/>
        </p:nvSpPr>
        <p:spPr>
          <a:xfrm>
            <a:off x="8056366" y="4289402"/>
            <a:ext cx="878681" cy="835819"/>
          </a:xfrm>
          <a:custGeom>
            <a:avLst/>
            <a:gdLst>
              <a:gd name="connsiteX0" fmla="*/ 0 w 878681"/>
              <a:gd name="connsiteY0" fmla="*/ 314325 h 835819"/>
              <a:gd name="connsiteX1" fmla="*/ 257175 w 878681"/>
              <a:gd name="connsiteY1" fmla="*/ 514350 h 835819"/>
              <a:gd name="connsiteX2" fmla="*/ 157162 w 878681"/>
              <a:gd name="connsiteY2" fmla="*/ 831056 h 835819"/>
              <a:gd name="connsiteX3" fmla="*/ 376237 w 878681"/>
              <a:gd name="connsiteY3" fmla="*/ 681037 h 835819"/>
              <a:gd name="connsiteX4" fmla="*/ 366712 w 878681"/>
              <a:gd name="connsiteY4" fmla="*/ 457200 h 835819"/>
              <a:gd name="connsiteX5" fmla="*/ 285750 w 878681"/>
              <a:gd name="connsiteY5" fmla="*/ 452437 h 835819"/>
              <a:gd name="connsiteX6" fmla="*/ 280987 w 878681"/>
              <a:gd name="connsiteY6" fmla="*/ 369094 h 835819"/>
              <a:gd name="connsiteX7" fmla="*/ 592931 w 878681"/>
              <a:gd name="connsiteY7" fmla="*/ 361950 h 835819"/>
              <a:gd name="connsiteX8" fmla="*/ 585787 w 878681"/>
              <a:gd name="connsiteY8" fmla="*/ 454819 h 835819"/>
              <a:gd name="connsiteX9" fmla="*/ 502444 w 878681"/>
              <a:gd name="connsiteY9" fmla="*/ 459581 h 835819"/>
              <a:gd name="connsiteX10" fmla="*/ 495300 w 878681"/>
              <a:gd name="connsiteY10" fmla="*/ 683419 h 835819"/>
              <a:gd name="connsiteX11" fmla="*/ 709612 w 878681"/>
              <a:gd name="connsiteY11" fmla="*/ 835819 h 835819"/>
              <a:gd name="connsiteX12" fmla="*/ 607219 w 878681"/>
              <a:gd name="connsiteY12" fmla="*/ 511969 h 835819"/>
              <a:gd name="connsiteX13" fmla="*/ 878681 w 878681"/>
              <a:gd name="connsiteY13" fmla="*/ 309562 h 835819"/>
              <a:gd name="connsiteX14" fmla="*/ 540544 w 878681"/>
              <a:gd name="connsiteY14" fmla="*/ 300037 h 835819"/>
              <a:gd name="connsiteX15" fmla="*/ 438150 w 878681"/>
              <a:gd name="connsiteY15" fmla="*/ 0 h 835819"/>
              <a:gd name="connsiteX16" fmla="*/ 326231 w 878681"/>
              <a:gd name="connsiteY16" fmla="*/ 304800 h 835819"/>
              <a:gd name="connsiteX17" fmla="*/ 0 w 878681"/>
              <a:gd name="connsiteY17" fmla="*/ 314325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8681" h="835819">
                <a:moveTo>
                  <a:pt x="0" y="314325"/>
                </a:moveTo>
                <a:lnTo>
                  <a:pt x="257175" y="514350"/>
                </a:lnTo>
                <a:lnTo>
                  <a:pt x="157162" y="831056"/>
                </a:lnTo>
                <a:lnTo>
                  <a:pt x="376237" y="681037"/>
                </a:lnTo>
                <a:lnTo>
                  <a:pt x="366712" y="457200"/>
                </a:lnTo>
                <a:lnTo>
                  <a:pt x="285750" y="452437"/>
                </a:lnTo>
                <a:lnTo>
                  <a:pt x="280987" y="369094"/>
                </a:lnTo>
                <a:lnTo>
                  <a:pt x="592931" y="361950"/>
                </a:lnTo>
                <a:lnTo>
                  <a:pt x="585787" y="454819"/>
                </a:lnTo>
                <a:lnTo>
                  <a:pt x="502444" y="459581"/>
                </a:lnTo>
                <a:lnTo>
                  <a:pt x="495300" y="683419"/>
                </a:lnTo>
                <a:lnTo>
                  <a:pt x="709612" y="835819"/>
                </a:lnTo>
                <a:lnTo>
                  <a:pt x="607219" y="511969"/>
                </a:lnTo>
                <a:lnTo>
                  <a:pt x="878681" y="309562"/>
                </a:lnTo>
                <a:lnTo>
                  <a:pt x="540544" y="300037"/>
                </a:lnTo>
                <a:lnTo>
                  <a:pt x="438150" y="0"/>
                </a:lnTo>
                <a:lnTo>
                  <a:pt x="326231" y="304800"/>
                </a:lnTo>
                <a:lnTo>
                  <a:pt x="0" y="314325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Freeform 209"/>
          <p:cNvSpPr/>
          <p:nvPr/>
        </p:nvSpPr>
        <p:spPr>
          <a:xfrm>
            <a:off x="8229600" y="1758950"/>
            <a:ext cx="1092200" cy="1219200"/>
          </a:xfrm>
          <a:custGeom>
            <a:avLst/>
            <a:gdLst>
              <a:gd name="connsiteX0" fmla="*/ 1092200 w 1092200"/>
              <a:gd name="connsiteY0" fmla="*/ 635000 h 1219200"/>
              <a:gd name="connsiteX1" fmla="*/ 1092200 w 1092200"/>
              <a:gd name="connsiteY1" fmla="*/ 1219200 h 1219200"/>
              <a:gd name="connsiteX2" fmla="*/ 0 w 1092200"/>
              <a:gd name="connsiteY2" fmla="*/ 571500 h 1219200"/>
              <a:gd name="connsiteX3" fmla="*/ 12700 w 1092200"/>
              <a:gd name="connsiteY3" fmla="*/ 0 h 1219200"/>
              <a:gd name="connsiteX4" fmla="*/ 1092200 w 1092200"/>
              <a:gd name="connsiteY4" fmla="*/ 6350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200" h="1219200">
                <a:moveTo>
                  <a:pt x="1092200" y="635000"/>
                </a:moveTo>
                <a:lnTo>
                  <a:pt x="1092200" y="1219200"/>
                </a:lnTo>
                <a:lnTo>
                  <a:pt x="0" y="571500"/>
                </a:lnTo>
                <a:lnTo>
                  <a:pt x="12700" y="0"/>
                </a:lnTo>
                <a:lnTo>
                  <a:pt x="1092200" y="635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Freeform 210"/>
          <p:cNvSpPr/>
          <p:nvPr/>
        </p:nvSpPr>
        <p:spPr>
          <a:xfrm>
            <a:off x="8699502" y="3333750"/>
            <a:ext cx="590551" cy="857250"/>
          </a:xfrm>
          <a:custGeom>
            <a:avLst/>
            <a:gdLst>
              <a:gd name="connsiteX0" fmla="*/ 577850 w 590550"/>
              <a:gd name="connsiteY0" fmla="*/ 527050 h 857250"/>
              <a:gd name="connsiteX1" fmla="*/ 590550 w 590550"/>
              <a:gd name="connsiteY1" fmla="*/ 0 h 857250"/>
              <a:gd name="connsiteX2" fmla="*/ 6350 w 590550"/>
              <a:gd name="connsiteY2" fmla="*/ 317500 h 857250"/>
              <a:gd name="connsiteX3" fmla="*/ 0 w 590550"/>
              <a:gd name="connsiteY3" fmla="*/ 857250 h 857250"/>
              <a:gd name="connsiteX4" fmla="*/ 577850 w 590550"/>
              <a:gd name="connsiteY4" fmla="*/ 5270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550" h="857250">
                <a:moveTo>
                  <a:pt x="577850" y="527050"/>
                </a:moveTo>
                <a:lnTo>
                  <a:pt x="590550" y="0"/>
                </a:lnTo>
                <a:lnTo>
                  <a:pt x="6350" y="317500"/>
                </a:lnTo>
                <a:cubicBezTo>
                  <a:pt x="4233" y="497417"/>
                  <a:pt x="2117" y="677333"/>
                  <a:pt x="0" y="857250"/>
                </a:cubicBezTo>
                <a:lnTo>
                  <a:pt x="577850" y="527050"/>
                </a:lnTo>
                <a:close/>
              </a:path>
            </a:pathLst>
          </a:cu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Freeform 211"/>
          <p:cNvSpPr/>
          <p:nvPr/>
        </p:nvSpPr>
        <p:spPr>
          <a:xfrm>
            <a:off x="8712202" y="3860801"/>
            <a:ext cx="793751" cy="565150"/>
          </a:xfrm>
          <a:custGeom>
            <a:avLst/>
            <a:gdLst>
              <a:gd name="connsiteX0" fmla="*/ 565150 w 793750"/>
              <a:gd name="connsiteY0" fmla="*/ 0 h 565150"/>
              <a:gd name="connsiteX1" fmla="*/ 673100 w 793750"/>
              <a:gd name="connsiteY1" fmla="*/ 63500 h 565150"/>
              <a:gd name="connsiteX2" fmla="*/ 666750 w 793750"/>
              <a:gd name="connsiteY2" fmla="*/ 304800 h 565150"/>
              <a:gd name="connsiteX3" fmla="*/ 793750 w 793750"/>
              <a:gd name="connsiteY3" fmla="*/ 374650 h 565150"/>
              <a:gd name="connsiteX4" fmla="*/ 425450 w 793750"/>
              <a:gd name="connsiteY4" fmla="*/ 565150 h 565150"/>
              <a:gd name="connsiteX5" fmla="*/ 25400 w 793750"/>
              <a:gd name="connsiteY5" fmla="*/ 349250 h 565150"/>
              <a:gd name="connsiteX6" fmla="*/ 0 w 793750"/>
              <a:gd name="connsiteY6" fmla="*/ 336550 h 565150"/>
              <a:gd name="connsiteX7" fmla="*/ 565150 w 793750"/>
              <a:gd name="connsiteY7" fmla="*/ 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" h="565150">
                <a:moveTo>
                  <a:pt x="565150" y="0"/>
                </a:moveTo>
                <a:lnTo>
                  <a:pt x="673100" y="63500"/>
                </a:lnTo>
                <a:lnTo>
                  <a:pt x="666750" y="304800"/>
                </a:lnTo>
                <a:lnTo>
                  <a:pt x="793750" y="374650"/>
                </a:lnTo>
                <a:lnTo>
                  <a:pt x="425450" y="565150"/>
                </a:lnTo>
                <a:lnTo>
                  <a:pt x="25400" y="349250"/>
                </a:lnTo>
                <a:lnTo>
                  <a:pt x="0" y="336550"/>
                </a:lnTo>
                <a:lnTo>
                  <a:pt x="565150" y="0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Freeform 213"/>
          <p:cNvSpPr/>
          <p:nvPr/>
        </p:nvSpPr>
        <p:spPr>
          <a:xfrm>
            <a:off x="9124951" y="2184400"/>
            <a:ext cx="609600" cy="3638550"/>
          </a:xfrm>
          <a:custGeom>
            <a:avLst/>
            <a:gdLst>
              <a:gd name="connsiteX0" fmla="*/ 0 w 609600"/>
              <a:gd name="connsiteY0" fmla="*/ 3638550 h 3638550"/>
              <a:gd name="connsiteX1" fmla="*/ 565150 w 609600"/>
              <a:gd name="connsiteY1" fmla="*/ 3314700 h 3638550"/>
              <a:gd name="connsiteX2" fmla="*/ 609600 w 609600"/>
              <a:gd name="connsiteY2" fmla="*/ 0 h 3638550"/>
              <a:gd name="connsiteX3" fmla="*/ 209550 w 609600"/>
              <a:gd name="connsiteY3" fmla="*/ 215900 h 3638550"/>
              <a:gd name="connsiteX4" fmla="*/ 196850 w 609600"/>
              <a:gd name="connsiteY4" fmla="*/ 768350 h 3638550"/>
              <a:gd name="connsiteX5" fmla="*/ 400050 w 609600"/>
              <a:gd name="connsiteY5" fmla="*/ 673100 h 3638550"/>
              <a:gd name="connsiteX6" fmla="*/ 381000 w 609600"/>
              <a:gd name="connsiteY6" fmla="*/ 2051050 h 3638550"/>
              <a:gd name="connsiteX7" fmla="*/ 6350 w 609600"/>
              <a:gd name="connsiteY7" fmla="*/ 2241550 h 3638550"/>
              <a:gd name="connsiteX8" fmla="*/ 0 w 609600"/>
              <a:gd name="connsiteY8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" h="3638550">
                <a:moveTo>
                  <a:pt x="0" y="3638550"/>
                </a:moveTo>
                <a:lnTo>
                  <a:pt x="565150" y="3314700"/>
                </a:lnTo>
                <a:lnTo>
                  <a:pt x="609600" y="0"/>
                </a:lnTo>
                <a:lnTo>
                  <a:pt x="209550" y="215900"/>
                </a:lnTo>
                <a:lnTo>
                  <a:pt x="196850" y="768350"/>
                </a:lnTo>
                <a:lnTo>
                  <a:pt x="400050" y="673100"/>
                </a:lnTo>
                <a:lnTo>
                  <a:pt x="381000" y="2051050"/>
                </a:lnTo>
                <a:lnTo>
                  <a:pt x="6350" y="2241550"/>
                </a:lnTo>
                <a:cubicBezTo>
                  <a:pt x="8467" y="2700867"/>
                  <a:pt x="10583" y="3160183"/>
                  <a:pt x="0" y="3638550"/>
                </a:cubicBezTo>
                <a:close/>
              </a:path>
            </a:pathLst>
          </a:custGeom>
          <a:solidFill>
            <a:schemeClr val="bg1">
              <a:lumMod val="50000"/>
              <a:alpha val="9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Freeform 214"/>
          <p:cNvSpPr/>
          <p:nvPr/>
        </p:nvSpPr>
        <p:spPr>
          <a:xfrm>
            <a:off x="8242301" y="1530351"/>
            <a:ext cx="1492251" cy="863600"/>
          </a:xfrm>
          <a:custGeom>
            <a:avLst/>
            <a:gdLst>
              <a:gd name="connsiteX0" fmla="*/ 412750 w 1492250"/>
              <a:gd name="connsiteY0" fmla="*/ 0 h 863600"/>
              <a:gd name="connsiteX1" fmla="*/ 1492250 w 1492250"/>
              <a:gd name="connsiteY1" fmla="*/ 647700 h 863600"/>
              <a:gd name="connsiteX2" fmla="*/ 1092200 w 1492250"/>
              <a:gd name="connsiteY2" fmla="*/ 863600 h 863600"/>
              <a:gd name="connsiteX3" fmla="*/ 0 w 1492250"/>
              <a:gd name="connsiteY3" fmla="*/ 228600 h 863600"/>
              <a:gd name="connsiteX4" fmla="*/ 412750 w 1492250"/>
              <a:gd name="connsiteY4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250" h="863600">
                <a:moveTo>
                  <a:pt x="412750" y="0"/>
                </a:moveTo>
                <a:lnTo>
                  <a:pt x="1492250" y="647700"/>
                </a:lnTo>
                <a:lnTo>
                  <a:pt x="1092200" y="863600"/>
                </a:lnTo>
                <a:lnTo>
                  <a:pt x="0" y="228600"/>
                </a:lnTo>
                <a:lnTo>
                  <a:pt x="412750" y="0"/>
                </a:lnTo>
                <a:close/>
              </a:path>
            </a:pathLst>
          </a:custGeom>
          <a:solidFill>
            <a:schemeClr val="bg1">
              <a:lumMod val="50000"/>
              <a:alpha val="9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Freeform 215"/>
          <p:cNvSpPr/>
          <p:nvPr/>
        </p:nvSpPr>
        <p:spPr>
          <a:xfrm>
            <a:off x="9385301" y="2870201"/>
            <a:ext cx="146051" cy="1365250"/>
          </a:xfrm>
          <a:custGeom>
            <a:avLst/>
            <a:gdLst>
              <a:gd name="connsiteX0" fmla="*/ 120650 w 146050"/>
              <a:gd name="connsiteY0" fmla="*/ 1365250 h 1365250"/>
              <a:gd name="connsiteX1" fmla="*/ 0 w 146050"/>
              <a:gd name="connsiteY1" fmla="*/ 1289050 h 1365250"/>
              <a:gd name="connsiteX2" fmla="*/ 19050 w 146050"/>
              <a:gd name="connsiteY2" fmla="*/ 63500 h 1365250"/>
              <a:gd name="connsiteX3" fmla="*/ 146050 w 146050"/>
              <a:gd name="connsiteY3" fmla="*/ 0 h 1365250"/>
              <a:gd name="connsiteX4" fmla="*/ 120650 w 146050"/>
              <a:gd name="connsiteY4" fmla="*/ 1365250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1365250">
                <a:moveTo>
                  <a:pt x="120650" y="1365250"/>
                </a:moveTo>
                <a:lnTo>
                  <a:pt x="0" y="1289050"/>
                </a:lnTo>
                <a:lnTo>
                  <a:pt x="19050" y="63500"/>
                </a:lnTo>
                <a:lnTo>
                  <a:pt x="146050" y="0"/>
                </a:lnTo>
                <a:lnTo>
                  <a:pt x="120650" y="136525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ounded Rectangle 218"/>
          <p:cNvSpPr/>
          <p:nvPr/>
        </p:nvSpPr>
        <p:spPr>
          <a:xfrm>
            <a:off x="8345140" y="2155175"/>
            <a:ext cx="720080" cy="216024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0" name="TextBox 219"/>
          <p:cNvSpPr txBox="1"/>
          <p:nvPr/>
        </p:nvSpPr>
        <p:spPr>
          <a:xfrm>
            <a:off x="8282781" y="2132952"/>
            <a:ext cx="864096" cy="200055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700" i="1" dirty="0">
                <a:solidFill>
                  <a:schemeClr val="bg1"/>
                </a:solidFill>
              </a:rPr>
              <a:t> Sale:€ 50.00</a:t>
            </a:r>
            <a:endParaRPr lang="en-GB" sz="700" i="1" dirty="0">
              <a:solidFill>
                <a:schemeClr val="bg1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8259418" y="2252585"/>
            <a:ext cx="1051545" cy="200055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700" i="1" dirty="0">
                <a:solidFill>
                  <a:schemeClr val="bg1"/>
                </a:solidFill>
              </a:rPr>
              <a:t>Price: 134.9 per </a:t>
            </a:r>
            <a:r>
              <a:rPr lang="en-GB" sz="700" i="1" dirty="0" err="1">
                <a:solidFill>
                  <a:schemeClr val="bg1"/>
                </a:solidFill>
              </a:rPr>
              <a:t>ltr</a:t>
            </a:r>
            <a:endParaRPr lang="en-GB" sz="700" i="1" dirty="0">
              <a:solidFill>
                <a:schemeClr val="bg1"/>
              </a:solidFill>
            </a:endParaRPr>
          </a:p>
        </p:txBody>
      </p:sp>
      <p:sp>
        <p:nvSpPr>
          <p:cNvPr id="222" name="Freeform 221"/>
          <p:cNvSpPr/>
          <p:nvPr/>
        </p:nvSpPr>
        <p:spPr>
          <a:xfrm>
            <a:off x="8429625" y="3162302"/>
            <a:ext cx="852488" cy="500063"/>
          </a:xfrm>
          <a:custGeom>
            <a:avLst/>
            <a:gdLst>
              <a:gd name="connsiteX0" fmla="*/ 280988 w 852488"/>
              <a:gd name="connsiteY0" fmla="*/ 500063 h 500063"/>
              <a:gd name="connsiteX1" fmla="*/ 852488 w 852488"/>
              <a:gd name="connsiteY1" fmla="*/ 161925 h 500063"/>
              <a:gd name="connsiteX2" fmla="*/ 571500 w 852488"/>
              <a:gd name="connsiteY2" fmla="*/ 0 h 500063"/>
              <a:gd name="connsiteX3" fmla="*/ 0 w 852488"/>
              <a:gd name="connsiteY3" fmla="*/ 333375 h 500063"/>
              <a:gd name="connsiteX4" fmla="*/ 280988 w 852488"/>
              <a:gd name="connsiteY4" fmla="*/ 500063 h 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488" h="500063">
                <a:moveTo>
                  <a:pt x="280988" y="500063"/>
                </a:moveTo>
                <a:lnTo>
                  <a:pt x="852488" y="161925"/>
                </a:lnTo>
                <a:lnTo>
                  <a:pt x="571500" y="0"/>
                </a:lnTo>
                <a:lnTo>
                  <a:pt x="0" y="333375"/>
                </a:lnTo>
                <a:lnTo>
                  <a:pt x="280988" y="500063"/>
                </a:lnTo>
                <a:close/>
              </a:path>
            </a:pathLst>
          </a:custGeom>
          <a:solidFill>
            <a:srgbClr val="FF000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270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8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7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2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7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2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7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2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7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4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4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9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4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9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4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9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4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9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4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9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4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9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9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4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500"/>
                            </p:stCondLst>
                            <p:childTnLst>
                              <p:par>
                                <p:cTn id="5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3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8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3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8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3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fill="hold">
                      <p:stCondLst>
                        <p:cond delay="indefinite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8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3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8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3" dur="5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8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2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8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1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4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3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6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9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5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1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4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3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8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3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4" fill="hold">
                      <p:stCondLst>
                        <p:cond delay="indefinite"/>
                      </p:stCondLst>
                      <p:childTnLst>
                        <p:par>
                          <p:cTn id="715" fill="hold">
                            <p:stCondLst>
                              <p:cond delay="0"/>
                            </p:stCondLst>
                            <p:childTnLst>
                              <p:par>
                                <p:cTn id="7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8" dur="5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9" fill="hold">
                      <p:stCondLst>
                        <p:cond delay="indefinite"/>
                      </p:stCondLst>
                      <p:childTnLst>
                        <p:par>
                          <p:cTn id="720" fill="hold">
                            <p:stCondLst>
                              <p:cond delay="0"/>
                            </p:stCondLst>
                            <p:childTnLst>
                              <p:par>
                                <p:cTn id="7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3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4" fill="hold">
                      <p:stCondLst>
                        <p:cond delay="indefinite"/>
                      </p:stCondLst>
                      <p:childTnLst>
                        <p:par>
                          <p:cTn id="725" fill="hold">
                            <p:stCondLst>
                              <p:cond delay="0"/>
                            </p:stCondLst>
                            <p:childTnLst>
                              <p:par>
                                <p:cTn id="7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8" dur="5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9" fill="hold">
                      <p:stCondLst>
                        <p:cond delay="indefinite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4" fill="hold">
                      <p:stCondLst>
                        <p:cond delay="indefinite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8"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>
                      <p:stCondLst>
                        <p:cond delay="indefinite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3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4" fill="hold">
                      <p:stCondLst>
                        <p:cond delay="indefinite"/>
                      </p:stCondLst>
                      <p:childTnLst>
                        <p:par>
                          <p:cTn id="745" fill="hold">
                            <p:stCondLst>
                              <p:cond delay="0"/>
                            </p:stCondLst>
                            <p:childTnLst>
                              <p:par>
                                <p:cTn id="7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8" dur="500"/>
                                        <p:tgtEl>
                                          <p:spTgt spid="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9" fill="hold">
                      <p:stCondLst>
                        <p:cond delay="indefinite"/>
                      </p:stCondLst>
                      <p:childTnLst>
                        <p:par>
                          <p:cTn id="750" fill="hold">
                            <p:stCondLst>
                              <p:cond delay="0"/>
                            </p:stCondLst>
                            <p:childTnLst>
                              <p:par>
                                <p:cTn id="7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3" dur="5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4" fill="hold">
                      <p:stCondLst>
                        <p:cond delay="indefinite"/>
                      </p:stCondLst>
                      <p:childTnLst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8" dur="5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3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4" fill="hold">
                      <p:stCondLst>
                        <p:cond delay="indefinite"/>
                      </p:stCondLst>
                      <p:childTnLst>
                        <p:par>
                          <p:cTn id="765" fill="hold">
                            <p:stCondLst>
                              <p:cond delay="0"/>
                            </p:stCondLst>
                            <p:childTnLst>
                              <p:par>
                                <p:cTn id="7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8" dur="5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9" fill="hold">
                      <p:stCondLst>
                        <p:cond delay="indefinite"/>
                      </p:stCondLst>
                      <p:childTnLst>
                        <p:par>
                          <p:cTn id="770" fill="hold">
                            <p:stCondLst>
                              <p:cond delay="0"/>
                            </p:stCondLst>
                            <p:childTnLst>
                              <p:par>
                                <p:cTn id="7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3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4" fill="hold">
                      <p:stCondLst>
                        <p:cond delay="indefinite"/>
                      </p:stCondLst>
                      <p:childTnLst>
                        <p:par>
                          <p:cTn id="775" fill="hold">
                            <p:stCondLst>
                              <p:cond delay="0"/>
                            </p:stCondLst>
                            <p:childTnLst>
                              <p:par>
                                <p:cTn id="7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3" dur="5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4" fill="hold">
                      <p:stCondLst>
                        <p:cond delay="indefinite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8"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9" fill="hold">
                      <p:stCondLst>
                        <p:cond delay="indefinite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3" dur="5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500"/>
                            </p:stCondLst>
                            <p:childTnLst>
                              <p:par>
                                <p:cTn id="7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7" dur="5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1" dur="5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2" fill="hold">
                      <p:stCondLst>
                        <p:cond delay="indefinite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6" dur="5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2" fill="hold">
                      <p:stCondLst>
                        <p:cond delay="indefinite"/>
                      </p:stCondLst>
                      <p:childTnLst>
                        <p:par>
                          <p:cTn id="813" fill="hold">
                            <p:stCondLst>
                              <p:cond delay="0"/>
                            </p:stCondLst>
                            <p:childTnLst>
                              <p:par>
                                <p:cTn id="8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6"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7" fill="hold">
                      <p:stCondLst>
                        <p:cond delay="indefinite"/>
                      </p:stCondLst>
                      <p:childTnLst>
                        <p:par>
                          <p:cTn id="818" fill="hold">
                            <p:stCondLst>
                              <p:cond delay="0"/>
                            </p:stCondLst>
                            <p:childTnLst>
                              <p:par>
                                <p:cTn id="8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1" dur="5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2" fill="hold">
                      <p:stCondLst>
                        <p:cond delay="indefinite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6" dur="5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1" dur="5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2" fill="hold">
                      <p:stCondLst>
                        <p:cond delay="indefinite"/>
                      </p:stCondLst>
                      <p:childTnLst>
                        <p:par>
                          <p:cTn id="833" fill="hold">
                            <p:stCondLst>
                              <p:cond delay="0"/>
                            </p:stCondLst>
                            <p:childTnLst>
                              <p:par>
                                <p:cTn id="8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6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7" fill="hold">
                      <p:stCondLst>
                        <p:cond delay="indefinite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1" dur="5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2" fill="hold">
                      <p:stCondLst>
                        <p:cond delay="indefinite"/>
                      </p:stCondLst>
                      <p:childTnLst>
                        <p:par>
                          <p:cTn id="843" fill="hold">
                            <p:stCondLst>
                              <p:cond delay="0"/>
                            </p:stCondLst>
                            <p:childTnLst>
                              <p:par>
                                <p:cTn id="8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6" dur="500"/>
                                        <p:tgtEl>
                                          <p:spTgt spid="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1" dur="5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2" fill="hold">
                      <p:stCondLst>
                        <p:cond delay="indefinite"/>
                      </p:stCondLst>
                      <p:childTnLst>
                        <p:par>
                          <p:cTn id="853" fill="hold">
                            <p:stCondLst>
                              <p:cond delay="0"/>
                            </p:stCondLst>
                            <p:childTnLst>
                              <p:par>
                                <p:cTn id="8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6" dur="2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9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2"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5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6" fill="hold">
                      <p:stCondLst>
                        <p:cond delay="indefinite"/>
                      </p:stCondLst>
                      <p:childTnLst>
                        <p:par>
                          <p:cTn id="867" fill="hold">
                            <p:stCondLst>
                              <p:cond delay="0"/>
                            </p:stCondLst>
                            <p:childTnLst>
                              <p:par>
                                <p:cTn id="8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0" dur="3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3" dur="3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3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9" dur="3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 animBg="1"/>
      <p:bldP spid="355" grpId="0" animBg="1"/>
      <p:bldP spid="356" grpId="0" animBg="1"/>
      <p:bldP spid="357" grpId="0" animBg="1"/>
      <p:bldP spid="352" grpId="0" animBg="1"/>
      <p:bldP spid="353" grpId="0" animBg="1"/>
      <p:bldP spid="348" grpId="0" animBg="1"/>
      <p:bldP spid="349" grpId="0" animBg="1"/>
      <p:bldP spid="350" grpId="0" animBg="1"/>
      <p:bldP spid="351" grpId="0" animBg="1"/>
      <p:bldP spid="2100" grpId="0" animBg="1"/>
      <p:bldP spid="2097" grpId="0" animBg="1"/>
      <p:bldP spid="344" grpId="0" animBg="1"/>
      <p:bldP spid="2076" grpId="0" animBg="1"/>
      <p:bldP spid="2087" grpId="0" animBg="1"/>
      <p:bldP spid="2078" grpId="0" animBg="1"/>
      <p:bldP spid="2085" grpId="0" animBg="1"/>
      <p:bldP spid="2072" grpId="0" animBg="1"/>
      <p:bldP spid="2172" grpId="0" animBg="1"/>
      <p:bldP spid="2065" grpId="0" animBg="1"/>
      <p:bldP spid="2068" grpId="0" animBg="1"/>
      <p:bldP spid="2069" grpId="0" animBg="1"/>
      <p:bldP spid="2070" grpId="0" animBg="1"/>
      <p:bldP spid="2071" grpId="0" animBg="1"/>
      <p:bldP spid="2073" grpId="0" animBg="1"/>
      <p:bldP spid="2074" grpId="0" animBg="1"/>
      <p:bldP spid="2075" grpId="0" animBg="1"/>
      <p:bldP spid="2077" grpId="0" animBg="1"/>
      <p:bldP spid="2079" grpId="0" animBg="1"/>
      <p:bldP spid="2081" grpId="0" animBg="1"/>
      <p:bldP spid="2082" grpId="0" animBg="1"/>
      <p:bldP spid="2083" grpId="0" animBg="1"/>
      <p:bldP spid="2084" grpId="0" animBg="1"/>
      <p:bldP spid="2088" grpId="0" animBg="1"/>
      <p:bldP spid="2089" grpId="0" animBg="1"/>
      <p:bldP spid="2090" grpId="0" animBg="1"/>
      <p:bldP spid="2091" grpId="0" animBg="1"/>
      <p:bldP spid="2092" grpId="0" animBg="1"/>
      <p:bldP spid="2093" grpId="0" animBg="1"/>
      <p:bldP spid="2094" grpId="0" animBg="1"/>
      <p:bldP spid="2095" grpId="0" animBg="1"/>
      <p:bldP spid="2096" grpId="0" animBg="1"/>
      <p:bldP spid="2098" grpId="0" animBg="1"/>
      <p:bldP spid="2099" grpId="0" animBg="1"/>
      <p:bldP spid="2101" grpId="0" animBg="1"/>
      <p:bldP spid="2102" grpId="0" animBg="1"/>
      <p:bldP spid="2103" grpId="0" animBg="1"/>
      <p:bldP spid="2104" grpId="0" animBg="1"/>
      <p:bldP spid="2105" grpId="0" animBg="1"/>
      <p:bldP spid="2106" grpId="0" animBg="1"/>
      <p:bldP spid="2107" grpId="0" animBg="1"/>
      <p:bldP spid="2108" grpId="0" animBg="1"/>
      <p:bldP spid="2109" grpId="0" animBg="1"/>
      <p:bldP spid="2110" grpId="0" animBg="1"/>
      <p:bldP spid="2111" grpId="0" animBg="1"/>
      <p:bldP spid="2112" grpId="0" animBg="1"/>
      <p:bldP spid="2113" grpId="0" animBg="1"/>
      <p:bldP spid="2114" grpId="0" animBg="1"/>
      <p:bldP spid="2115" grpId="0" animBg="1"/>
      <p:bldP spid="2116" grpId="0" animBg="1"/>
      <p:bldP spid="2117" grpId="0" animBg="1"/>
      <p:bldP spid="2118" grpId="0" animBg="1"/>
      <p:bldP spid="2119" grpId="0" animBg="1"/>
      <p:bldP spid="2120" grpId="0" animBg="1"/>
      <p:bldP spid="2121" grpId="0" animBg="1"/>
      <p:bldP spid="2122" grpId="0" animBg="1"/>
      <p:bldP spid="2123" grpId="0" animBg="1"/>
      <p:bldP spid="2124" grpId="0" animBg="1"/>
      <p:bldP spid="2125" grpId="0" animBg="1"/>
      <p:bldP spid="2126" grpId="0" animBg="1"/>
      <p:bldP spid="2127" grpId="0" animBg="1"/>
      <p:bldP spid="2128" grpId="0" animBg="1"/>
      <p:bldP spid="2129" grpId="0" animBg="1"/>
      <p:bldP spid="2130" grpId="0" animBg="1"/>
      <p:bldP spid="2131" grpId="0" animBg="1"/>
      <p:bldP spid="2132" grpId="0" animBg="1"/>
      <p:bldP spid="2133" grpId="0" animBg="1"/>
      <p:bldP spid="2134" grpId="0" animBg="1"/>
      <p:bldP spid="2135" grpId="0" animBg="1"/>
      <p:bldP spid="2136" grpId="0" animBg="1"/>
      <p:bldP spid="2137" grpId="0" animBg="1"/>
      <p:bldP spid="2138" grpId="0" animBg="1"/>
      <p:bldP spid="2139" grpId="0" animBg="1"/>
      <p:bldP spid="2140" grpId="0" animBg="1"/>
      <p:bldP spid="2141" grpId="0" animBg="1"/>
      <p:bldP spid="2142" grpId="0" animBg="1"/>
      <p:bldP spid="2143" grpId="0" animBg="1"/>
      <p:bldP spid="2144" grpId="0" animBg="1"/>
      <p:bldP spid="2145" grpId="0" animBg="1"/>
      <p:bldP spid="2146" grpId="0" animBg="1"/>
      <p:bldP spid="2147" grpId="0" animBg="1"/>
      <p:bldP spid="2148" grpId="0" animBg="1"/>
      <p:bldP spid="2149" grpId="0" animBg="1"/>
      <p:bldP spid="2150" grpId="0" animBg="1"/>
      <p:bldP spid="2151" grpId="0" animBg="1"/>
      <p:bldP spid="2152" grpId="0" animBg="1"/>
      <p:bldP spid="2153" grpId="0" animBg="1"/>
      <p:bldP spid="2154" grpId="0" animBg="1"/>
      <p:bldP spid="2155" grpId="0" animBg="1"/>
      <p:bldP spid="2156" grpId="0" animBg="1"/>
      <p:bldP spid="2157" grpId="0" animBg="1"/>
      <p:bldP spid="2158" grpId="0" animBg="1"/>
      <p:bldP spid="2159" grpId="0" animBg="1"/>
      <p:bldP spid="2160" grpId="0" animBg="1"/>
      <p:bldP spid="2161" grpId="0" animBg="1"/>
      <p:bldP spid="2162" grpId="0" animBg="1"/>
      <p:bldP spid="2163" grpId="0" animBg="1"/>
      <p:bldP spid="2164" grpId="0" animBg="1"/>
      <p:bldP spid="2165" grpId="0" animBg="1"/>
      <p:bldP spid="2166" grpId="0" animBg="1"/>
      <p:bldP spid="2167" grpId="0" animBg="1"/>
      <p:bldP spid="2168" grpId="0" animBg="1"/>
      <p:bldP spid="2169" grpId="0" animBg="1"/>
      <p:bldP spid="2170" grpId="0" animBg="1"/>
      <p:bldP spid="2171" grpId="0" animBg="1"/>
      <p:bldP spid="134" grpId="0" animBg="1"/>
      <p:bldP spid="135" grpId="0"/>
      <p:bldP spid="142" grpId="0"/>
      <p:bldP spid="147" grpId="0"/>
      <p:bldP spid="152" grpId="0"/>
      <p:bldP spid="158" grpId="0"/>
      <p:bldP spid="160" grpId="0"/>
      <p:bldP spid="164" grpId="0"/>
      <p:bldP spid="174" grpId="0"/>
      <p:bldP spid="176" grpId="0"/>
      <p:bldP spid="178" grpId="0"/>
      <p:bldP spid="191" grpId="0"/>
      <p:bldP spid="201" grpId="0"/>
      <p:bldP spid="202" grpId="0"/>
      <p:bldP spid="206" grpId="0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5" grpId="0" animBg="1"/>
      <p:bldP spid="346" grpId="0"/>
      <p:bldP spid="347" grpId="0"/>
      <p:bldP spid="358" grpId="0"/>
      <p:bldP spid="359" grpId="0"/>
      <p:bldP spid="360" grpId="0"/>
      <p:bldP spid="361" grpId="0"/>
      <p:bldP spid="205" grpId="0" animBg="1"/>
      <p:bldP spid="205" grpId="1" animBg="1"/>
      <p:bldP spid="207" grpId="0" animBg="1"/>
      <p:bldP spid="207" grpId="1" animBg="1"/>
      <p:bldP spid="208" grpId="0" animBg="1"/>
      <p:bldP spid="208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9" grpId="0" animBg="1"/>
      <p:bldP spid="219" grpId="1" animBg="1"/>
      <p:bldP spid="220" grpId="0"/>
      <p:bldP spid="220" grpId="1"/>
      <p:bldP spid="221" grpId="0"/>
      <p:bldP spid="221" grpId="1"/>
      <p:bldP spid="222" grpId="0" animBg="1"/>
      <p:bldP spid="2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487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29531" t="12285" r="29717" b="7391"/>
          <a:stretch>
            <a:fillRect/>
          </a:stretch>
        </p:blipFill>
        <p:spPr bwMode="auto">
          <a:xfrm>
            <a:off x="7546671" y="3098662"/>
            <a:ext cx="2825652" cy="348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" name="Freeform 156"/>
          <p:cNvSpPr/>
          <p:nvPr/>
        </p:nvSpPr>
        <p:spPr>
          <a:xfrm>
            <a:off x="7091366" y="2258787"/>
            <a:ext cx="1633537" cy="1133475"/>
          </a:xfrm>
          <a:custGeom>
            <a:avLst/>
            <a:gdLst>
              <a:gd name="connsiteX0" fmla="*/ 0 w 1633537"/>
              <a:gd name="connsiteY0" fmla="*/ 557213 h 1133475"/>
              <a:gd name="connsiteX1" fmla="*/ 9525 w 1633537"/>
              <a:gd name="connsiteY1" fmla="*/ 0 h 1133475"/>
              <a:gd name="connsiteX2" fmla="*/ 1633537 w 1633537"/>
              <a:gd name="connsiteY2" fmla="*/ 0 h 1133475"/>
              <a:gd name="connsiteX3" fmla="*/ 1609725 w 1633537"/>
              <a:gd name="connsiteY3" fmla="*/ 547688 h 1133475"/>
              <a:gd name="connsiteX4" fmla="*/ 1066800 w 1633537"/>
              <a:gd name="connsiteY4" fmla="*/ 561975 h 1133475"/>
              <a:gd name="connsiteX5" fmla="*/ 1066800 w 1633537"/>
              <a:gd name="connsiteY5" fmla="*/ 1119188 h 1133475"/>
              <a:gd name="connsiteX6" fmla="*/ 538162 w 1633537"/>
              <a:gd name="connsiteY6" fmla="*/ 1133475 h 1133475"/>
              <a:gd name="connsiteX7" fmla="*/ 538162 w 1633537"/>
              <a:gd name="connsiteY7" fmla="*/ 552450 h 1133475"/>
              <a:gd name="connsiteX8" fmla="*/ 0 w 1633537"/>
              <a:gd name="connsiteY8" fmla="*/ 557213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537" h="1133475">
                <a:moveTo>
                  <a:pt x="0" y="557213"/>
                </a:moveTo>
                <a:lnTo>
                  <a:pt x="9525" y="0"/>
                </a:lnTo>
                <a:lnTo>
                  <a:pt x="1633537" y="0"/>
                </a:lnTo>
                <a:lnTo>
                  <a:pt x="1609725" y="547688"/>
                </a:lnTo>
                <a:lnTo>
                  <a:pt x="1066800" y="561975"/>
                </a:lnTo>
                <a:lnTo>
                  <a:pt x="1066800" y="1119188"/>
                </a:lnTo>
                <a:lnTo>
                  <a:pt x="538162" y="1133475"/>
                </a:lnTo>
                <a:lnTo>
                  <a:pt x="538162" y="552450"/>
                </a:lnTo>
                <a:lnTo>
                  <a:pt x="0" y="557213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56" name="Line 64"/>
          <p:cNvSpPr>
            <a:spLocks noChangeShapeType="1"/>
          </p:cNvSpPr>
          <p:nvPr/>
        </p:nvSpPr>
        <p:spPr bwMode="auto">
          <a:xfrm flipV="1">
            <a:off x="6645276" y="3389312"/>
            <a:ext cx="2063751" cy="219075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155"/>
          <p:cNvSpPr/>
          <p:nvPr/>
        </p:nvSpPr>
        <p:spPr>
          <a:xfrm>
            <a:off x="8167590" y="2819400"/>
            <a:ext cx="539751" cy="571500"/>
          </a:xfrm>
          <a:custGeom>
            <a:avLst/>
            <a:gdLst>
              <a:gd name="connsiteX0" fmla="*/ 0 w 539750"/>
              <a:gd name="connsiteY0" fmla="*/ 571500 h 571500"/>
              <a:gd name="connsiteX1" fmla="*/ 19050 w 539750"/>
              <a:gd name="connsiteY1" fmla="*/ 0 h 571500"/>
              <a:gd name="connsiteX2" fmla="*/ 533400 w 539750"/>
              <a:gd name="connsiteY2" fmla="*/ 0 h 571500"/>
              <a:gd name="connsiteX3" fmla="*/ 539750 w 539750"/>
              <a:gd name="connsiteY3" fmla="*/ 558800 h 571500"/>
              <a:gd name="connsiteX4" fmla="*/ 0 w 539750"/>
              <a:gd name="connsiteY4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750" h="571500">
                <a:moveTo>
                  <a:pt x="0" y="571500"/>
                </a:moveTo>
                <a:lnTo>
                  <a:pt x="19050" y="0"/>
                </a:lnTo>
                <a:lnTo>
                  <a:pt x="533400" y="0"/>
                </a:lnTo>
                <a:cubicBezTo>
                  <a:pt x="535517" y="186267"/>
                  <a:pt x="537633" y="372533"/>
                  <a:pt x="539750" y="558800"/>
                </a:cubicBezTo>
                <a:lnTo>
                  <a:pt x="0" y="571500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Freeform 154"/>
          <p:cNvSpPr/>
          <p:nvPr/>
        </p:nvSpPr>
        <p:spPr>
          <a:xfrm>
            <a:off x="7080251" y="2813050"/>
            <a:ext cx="539751" cy="571500"/>
          </a:xfrm>
          <a:custGeom>
            <a:avLst/>
            <a:gdLst>
              <a:gd name="connsiteX0" fmla="*/ 0 w 539750"/>
              <a:gd name="connsiteY0" fmla="*/ 571500 h 571500"/>
              <a:gd name="connsiteX1" fmla="*/ 19050 w 539750"/>
              <a:gd name="connsiteY1" fmla="*/ 0 h 571500"/>
              <a:gd name="connsiteX2" fmla="*/ 533400 w 539750"/>
              <a:gd name="connsiteY2" fmla="*/ 0 h 571500"/>
              <a:gd name="connsiteX3" fmla="*/ 539750 w 539750"/>
              <a:gd name="connsiteY3" fmla="*/ 558800 h 571500"/>
              <a:gd name="connsiteX4" fmla="*/ 0 w 539750"/>
              <a:gd name="connsiteY4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750" h="571500">
                <a:moveTo>
                  <a:pt x="0" y="571500"/>
                </a:moveTo>
                <a:lnTo>
                  <a:pt x="19050" y="0"/>
                </a:lnTo>
                <a:lnTo>
                  <a:pt x="533400" y="0"/>
                </a:lnTo>
                <a:cubicBezTo>
                  <a:pt x="535517" y="186267"/>
                  <a:pt x="537633" y="372533"/>
                  <a:pt x="539750" y="558800"/>
                </a:cubicBezTo>
                <a:lnTo>
                  <a:pt x="0" y="571500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Freeform 152"/>
          <p:cNvSpPr/>
          <p:nvPr/>
        </p:nvSpPr>
        <p:spPr>
          <a:xfrm>
            <a:off x="7092950" y="1657351"/>
            <a:ext cx="1619251" cy="558800"/>
          </a:xfrm>
          <a:custGeom>
            <a:avLst/>
            <a:gdLst>
              <a:gd name="connsiteX0" fmla="*/ 0 w 1619250"/>
              <a:gd name="connsiteY0" fmla="*/ 0 h 558800"/>
              <a:gd name="connsiteX1" fmla="*/ 6350 w 1619250"/>
              <a:gd name="connsiteY1" fmla="*/ 552450 h 558800"/>
              <a:gd name="connsiteX2" fmla="*/ 1619250 w 1619250"/>
              <a:gd name="connsiteY2" fmla="*/ 558800 h 558800"/>
              <a:gd name="connsiteX3" fmla="*/ 1612900 w 1619250"/>
              <a:gd name="connsiteY3" fmla="*/ 6350 h 558800"/>
              <a:gd name="connsiteX4" fmla="*/ 0 w 1619250"/>
              <a:gd name="connsiteY4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0" h="558800">
                <a:moveTo>
                  <a:pt x="0" y="0"/>
                </a:moveTo>
                <a:cubicBezTo>
                  <a:pt x="2117" y="184150"/>
                  <a:pt x="4233" y="368300"/>
                  <a:pt x="6350" y="552450"/>
                </a:cubicBezTo>
                <a:lnTo>
                  <a:pt x="1619250" y="558800"/>
                </a:lnTo>
                <a:cubicBezTo>
                  <a:pt x="1617133" y="374650"/>
                  <a:pt x="1615017" y="190500"/>
                  <a:pt x="1612900" y="6350"/>
                </a:cubicBezTo>
                <a:lnTo>
                  <a:pt x="0" y="0"/>
                </a:lnTo>
                <a:close/>
              </a:path>
            </a:pathLst>
          </a:custGeom>
          <a:solidFill>
            <a:srgbClr val="339966">
              <a:alpha val="8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Freeform 151"/>
          <p:cNvSpPr/>
          <p:nvPr/>
        </p:nvSpPr>
        <p:spPr>
          <a:xfrm>
            <a:off x="3499768" y="4998690"/>
            <a:ext cx="533400" cy="584200"/>
          </a:xfrm>
          <a:custGeom>
            <a:avLst/>
            <a:gdLst>
              <a:gd name="connsiteX0" fmla="*/ 0 w 533400"/>
              <a:gd name="connsiteY0" fmla="*/ 584200 h 584200"/>
              <a:gd name="connsiteX1" fmla="*/ 6350 w 533400"/>
              <a:gd name="connsiteY1" fmla="*/ 0 h 584200"/>
              <a:gd name="connsiteX2" fmla="*/ 520700 w 533400"/>
              <a:gd name="connsiteY2" fmla="*/ 12700 h 584200"/>
              <a:gd name="connsiteX3" fmla="*/ 533400 w 533400"/>
              <a:gd name="connsiteY3" fmla="*/ 584200 h 584200"/>
              <a:gd name="connsiteX4" fmla="*/ 0 w 533400"/>
              <a:gd name="connsiteY4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584200">
                <a:moveTo>
                  <a:pt x="0" y="584200"/>
                </a:moveTo>
                <a:cubicBezTo>
                  <a:pt x="2117" y="389467"/>
                  <a:pt x="4233" y="194733"/>
                  <a:pt x="6350" y="0"/>
                </a:cubicBezTo>
                <a:lnTo>
                  <a:pt x="520700" y="12700"/>
                </a:lnTo>
                <a:lnTo>
                  <a:pt x="533400" y="584200"/>
                </a:lnTo>
                <a:lnTo>
                  <a:pt x="0" y="58420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Freeform 150"/>
          <p:cNvSpPr/>
          <p:nvPr/>
        </p:nvSpPr>
        <p:spPr>
          <a:xfrm>
            <a:off x="3498851" y="3848100"/>
            <a:ext cx="533400" cy="584200"/>
          </a:xfrm>
          <a:custGeom>
            <a:avLst/>
            <a:gdLst>
              <a:gd name="connsiteX0" fmla="*/ 0 w 533400"/>
              <a:gd name="connsiteY0" fmla="*/ 584200 h 584200"/>
              <a:gd name="connsiteX1" fmla="*/ 6350 w 533400"/>
              <a:gd name="connsiteY1" fmla="*/ 0 h 584200"/>
              <a:gd name="connsiteX2" fmla="*/ 520700 w 533400"/>
              <a:gd name="connsiteY2" fmla="*/ 12700 h 584200"/>
              <a:gd name="connsiteX3" fmla="*/ 533400 w 533400"/>
              <a:gd name="connsiteY3" fmla="*/ 584200 h 584200"/>
              <a:gd name="connsiteX4" fmla="*/ 0 w 533400"/>
              <a:gd name="connsiteY4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584200">
                <a:moveTo>
                  <a:pt x="0" y="584200"/>
                </a:moveTo>
                <a:cubicBezTo>
                  <a:pt x="2117" y="389467"/>
                  <a:pt x="4233" y="194733"/>
                  <a:pt x="6350" y="0"/>
                </a:cubicBezTo>
                <a:lnTo>
                  <a:pt x="520700" y="12700"/>
                </a:lnTo>
                <a:lnTo>
                  <a:pt x="533400" y="584200"/>
                </a:lnTo>
                <a:lnTo>
                  <a:pt x="0" y="58420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Freeform 149"/>
          <p:cNvSpPr/>
          <p:nvPr/>
        </p:nvSpPr>
        <p:spPr>
          <a:xfrm>
            <a:off x="5681217" y="3848348"/>
            <a:ext cx="527051" cy="1733550"/>
          </a:xfrm>
          <a:custGeom>
            <a:avLst/>
            <a:gdLst>
              <a:gd name="connsiteX0" fmla="*/ 0 w 527050"/>
              <a:gd name="connsiteY0" fmla="*/ 1727200 h 1733550"/>
              <a:gd name="connsiteX1" fmla="*/ 6350 w 527050"/>
              <a:gd name="connsiteY1" fmla="*/ 0 h 1733550"/>
              <a:gd name="connsiteX2" fmla="*/ 527050 w 527050"/>
              <a:gd name="connsiteY2" fmla="*/ 19050 h 1733550"/>
              <a:gd name="connsiteX3" fmla="*/ 527050 w 527050"/>
              <a:gd name="connsiteY3" fmla="*/ 1733550 h 1733550"/>
              <a:gd name="connsiteX4" fmla="*/ 0 w 527050"/>
              <a:gd name="connsiteY4" fmla="*/ 172720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050" h="1733550">
                <a:moveTo>
                  <a:pt x="0" y="1727200"/>
                </a:moveTo>
                <a:cubicBezTo>
                  <a:pt x="2117" y="1151467"/>
                  <a:pt x="4233" y="575733"/>
                  <a:pt x="6350" y="0"/>
                </a:cubicBezTo>
                <a:lnTo>
                  <a:pt x="527050" y="19050"/>
                </a:lnTo>
                <a:lnTo>
                  <a:pt x="527050" y="1733550"/>
                </a:lnTo>
                <a:lnTo>
                  <a:pt x="0" y="17272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form 147"/>
          <p:cNvSpPr/>
          <p:nvPr/>
        </p:nvSpPr>
        <p:spPr>
          <a:xfrm>
            <a:off x="4044950" y="3848100"/>
            <a:ext cx="527051" cy="1733550"/>
          </a:xfrm>
          <a:custGeom>
            <a:avLst/>
            <a:gdLst>
              <a:gd name="connsiteX0" fmla="*/ 0 w 527050"/>
              <a:gd name="connsiteY0" fmla="*/ 1727200 h 1733550"/>
              <a:gd name="connsiteX1" fmla="*/ 6350 w 527050"/>
              <a:gd name="connsiteY1" fmla="*/ 0 h 1733550"/>
              <a:gd name="connsiteX2" fmla="*/ 527050 w 527050"/>
              <a:gd name="connsiteY2" fmla="*/ 19050 h 1733550"/>
              <a:gd name="connsiteX3" fmla="*/ 527050 w 527050"/>
              <a:gd name="connsiteY3" fmla="*/ 1733550 h 1733550"/>
              <a:gd name="connsiteX4" fmla="*/ 0 w 527050"/>
              <a:gd name="connsiteY4" fmla="*/ 172720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050" h="1733550">
                <a:moveTo>
                  <a:pt x="0" y="1727200"/>
                </a:moveTo>
                <a:cubicBezTo>
                  <a:pt x="2117" y="1151467"/>
                  <a:pt x="4233" y="575733"/>
                  <a:pt x="6350" y="0"/>
                </a:cubicBezTo>
                <a:lnTo>
                  <a:pt x="527050" y="19050"/>
                </a:lnTo>
                <a:lnTo>
                  <a:pt x="527050" y="1733550"/>
                </a:lnTo>
                <a:lnTo>
                  <a:pt x="0" y="1727200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>
            <a:off x="4584701" y="3860800"/>
            <a:ext cx="1079500" cy="1720850"/>
          </a:xfrm>
          <a:custGeom>
            <a:avLst/>
            <a:gdLst>
              <a:gd name="connsiteX0" fmla="*/ 6350 w 1079500"/>
              <a:gd name="connsiteY0" fmla="*/ 6350 h 1720850"/>
              <a:gd name="connsiteX1" fmla="*/ 1073150 w 1079500"/>
              <a:gd name="connsiteY1" fmla="*/ 0 h 1720850"/>
              <a:gd name="connsiteX2" fmla="*/ 1079500 w 1079500"/>
              <a:gd name="connsiteY2" fmla="*/ 1708150 h 1720850"/>
              <a:gd name="connsiteX3" fmla="*/ 0 w 1079500"/>
              <a:gd name="connsiteY3" fmla="*/ 1720850 h 1720850"/>
              <a:gd name="connsiteX4" fmla="*/ 6350 w 1079500"/>
              <a:gd name="connsiteY4" fmla="*/ 6350 h 172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1720850">
                <a:moveTo>
                  <a:pt x="6350" y="6350"/>
                </a:moveTo>
                <a:lnTo>
                  <a:pt x="1073150" y="0"/>
                </a:lnTo>
                <a:cubicBezTo>
                  <a:pt x="1075267" y="569383"/>
                  <a:pt x="1077383" y="1138767"/>
                  <a:pt x="1079500" y="1708150"/>
                </a:cubicBezTo>
                <a:lnTo>
                  <a:pt x="0" y="1720850"/>
                </a:lnTo>
                <a:cubicBezTo>
                  <a:pt x="2117" y="1149350"/>
                  <a:pt x="4233" y="577850"/>
                  <a:pt x="6350" y="6350"/>
                </a:cubicBezTo>
                <a:close/>
              </a:path>
            </a:pathLst>
          </a:custGeom>
          <a:solidFill>
            <a:schemeClr val="accent4">
              <a:lumMod val="75000"/>
              <a:alpha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>
            <a:off x="3498850" y="1670050"/>
            <a:ext cx="2711451" cy="1720850"/>
          </a:xfrm>
          <a:custGeom>
            <a:avLst/>
            <a:gdLst>
              <a:gd name="connsiteX0" fmla="*/ 0 w 2711450"/>
              <a:gd name="connsiteY0" fmla="*/ 1720850 h 1720850"/>
              <a:gd name="connsiteX1" fmla="*/ 19050 w 2711450"/>
              <a:gd name="connsiteY1" fmla="*/ 1155700 h 1720850"/>
              <a:gd name="connsiteX2" fmla="*/ 546100 w 2711450"/>
              <a:gd name="connsiteY2" fmla="*/ 1143000 h 1720850"/>
              <a:gd name="connsiteX3" fmla="*/ 552450 w 2711450"/>
              <a:gd name="connsiteY3" fmla="*/ 584200 h 1720850"/>
              <a:gd name="connsiteX4" fmla="*/ 1066800 w 2711450"/>
              <a:gd name="connsiteY4" fmla="*/ 584200 h 1720850"/>
              <a:gd name="connsiteX5" fmla="*/ 1079500 w 2711450"/>
              <a:gd name="connsiteY5" fmla="*/ 1149350 h 1720850"/>
              <a:gd name="connsiteX6" fmla="*/ 2178050 w 2711450"/>
              <a:gd name="connsiteY6" fmla="*/ 1143000 h 1720850"/>
              <a:gd name="connsiteX7" fmla="*/ 2184400 w 2711450"/>
              <a:gd name="connsiteY7" fmla="*/ 6350 h 1720850"/>
              <a:gd name="connsiteX8" fmla="*/ 2711450 w 2711450"/>
              <a:gd name="connsiteY8" fmla="*/ 0 h 1720850"/>
              <a:gd name="connsiteX9" fmla="*/ 2705100 w 2711450"/>
              <a:gd name="connsiteY9" fmla="*/ 1701800 h 1720850"/>
              <a:gd name="connsiteX10" fmla="*/ 0 w 2711450"/>
              <a:gd name="connsiteY10" fmla="*/ 1720850 h 172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1450" h="1720850">
                <a:moveTo>
                  <a:pt x="0" y="1720850"/>
                </a:moveTo>
                <a:lnTo>
                  <a:pt x="19050" y="1155700"/>
                </a:lnTo>
                <a:lnTo>
                  <a:pt x="546100" y="1143000"/>
                </a:lnTo>
                <a:cubicBezTo>
                  <a:pt x="548217" y="956733"/>
                  <a:pt x="550333" y="770467"/>
                  <a:pt x="552450" y="584200"/>
                </a:cubicBezTo>
                <a:lnTo>
                  <a:pt x="1066800" y="584200"/>
                </a:lnTo>
                <a:lnTo>
                  <a:pt x="1079500" y="1149350"/>
                </a:lnTo>
                <a:lnTo>
                  <a:pt x="2178050" y="1143000"/>
                </a:lnTo>
                <a:cubicBezTo>
                  <a:pt x="2180167" y="764117"/>
                  <a:pt x="2182283" y="385233"/>
                  <a:pt x="2184400" y="6350"/>
                </a:cubicBezTo>
                <a:lnTo>
                  <a:pt x="2711450" y="0"/>
                </a:lnTo>
                <a:cubicBezTo>
                  <a:pt x="2709333" y="567267"/>
                  <a:pt x="2707217" y="1134533"/>
                  <a:pt x="2705100" y="1701800"/>
                </a:cubicBezTo>
                <a:lnTo>
                  <a:pt x="0" y="172085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H="1">
            <a:off x="3494089" y="5580063"/>
            <a:ext cx="27162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3494089" y="3849687"/>
            <a:ext cx="27162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6210301" y="1658939"/>
            <a:ext cx="1588" cy="17303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6210301" y="1658939"/>
            <a:ext cx="1588" cy="173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Line 56"/>
          <p:cNvSpPr>
            <a:spLocks noChangeShapeType="1"/>
          </p:cNvSpPr>
          <p:nvPr/>
        </p:nvSpPr>
        <p:spPr bwMode="auto">
          <a:xfrm>
            <a:off x="4589056" y="3388618"/>
            <a:ext cx="0" cy="23446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9" name="Line 77"/>
          <p:cNvSpPr>
            <a:spLocks noChangeShapeType="1"/>
          </p:cNvSpPr>
          <p:nvPr/>
        </p:nvSpPr>
        <p:spPr bwMode="auto">
          <a:xfrm>
            <a:off x="3036890" y="3389313"/>
            <a:ext cx="6143625" cy="15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71" name="Line 79"/>
          <p:cNvSpPr>
            <a:spLocks noChangeShapeType="1"/>
          </p:cNvSpPr>
          <p:nvPr/>
        </p:nvSpPr>
        <p:spPr bwMode="auto">
          <a:xfrm flipV="1">
            <a:off x="8166101" y="1541462"/>
            <a:ext cx="1588" cy="184785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70" name="Line 78"/>
          <p:cNvSpPr>
            <a:spLocks noChangeShapeType="1"/>
          </p:cNvSpPr>
          <p:nvPr/>
        </p:nvSpPr>
        <p:spPr bwMode="auto">
          <a:xfrm flipV="1">
            <a:off x="7623175" y="1517652"/>
            <a:ext cx="1588" cy="18716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530352" y="-17463"/>
            <a:ext cx="91281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747839" y="214313"/>
            <a:ext cx="86931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747839" y="374651"/>
            <a:ext cx="8693151" cy="158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1747839" y="444501"/>
            <a:ext cx="8693151" cy="158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747839" y="512763"/>
            <a:ext cx="8693151" cy="158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1747839" y="674688"/>
            <a:ext cx="86931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1530352" y="6831014"/>
            <a:ext cx="91281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1762822" y="6618561"/>
            <a:ext cx="86931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1530351" y="-17463"/>
            <a:ext cx="1588" cy="6848476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1747838" y="214314"/>
            <a:ext cx="1588" cy="63865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10658475" y="-17463"/>
            <a:ext cx="1588" cy="6848476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10440989" y="214314"/>
            <a:ext cx="1588" cy="63865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3494089" y="2813051"/>
            <a:ext cx="271621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5665787" y="1658939"/>
            <a:ext cx="1588" cy="173037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3494089" y="1658937"/>
            <a:ext cx="271621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H="1">
            <a:off x="3494089" y="2235201"/>
            <a:ext cx="271621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3494087" y="1658939"/>
            <a:ext cx="1588" cy="173037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4037013" y="1658939"/>
            <a:ext cx="1588" cy="173037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4579938" y="1658939"/>
            <a:ext cx="1588" cy="173037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V="1">
            <a:off x="3494087" y="2813052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3494089" y="2813051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V="1">
            <a:off x="4037013" y="2235201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4037013" y="2235201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4579938" y="2235201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4579938" y="2813051"/>
            <a:ext cx="10858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V="1">
            <a:off x="5665787" y="1658939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5665790" y="1658937"/>
            <a:ext cx="5445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3494089" y="4427538"/>
            <a:ext cx="271621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3494089" y="5003801"/>
            <a:ext cx="271621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6210301" y="3389314"/>
            <a:ext cx="1588" cy="23288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5665787" y="3389313"/>
            <a:ext cx="1588" cy="23415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 flipV="1">
            <a:off x="3494087" y="3389313"/>
            <a:ext cx="1588" cy="23574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 flipV="1">
            <a:off x="4037013" y="3389313"/>
            <a:ext cx="1588" cy="23495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 flipV="1">
            <a:off x="3494087" y="5003802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>
            <a:off x="3494089" y="5003801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3494087" y="3849687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>
            <a:off x="3494089" y="4427538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3" name="Line 51"/>
          <p:cNvSpPr>
            <a:spLocks noChangeShapeType="1"/>
          </p:cNvSpPr>
          <p:nvPr/>
        </p:nvSpPr>
        <p:spPr bwMode="auto">
          <a:xfrm flipV="1">
            <a:off x="4037013" y="3849689"/>
            <a:ext cx="1588" cy="173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>
            <a:off x="4579938" y="3849689"/>
            <a:ext cx="1588" cy="173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>
            <a:off x="5665787" y="3849689"/>
            <a:ext cx="1588" cy="173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>
            <a:off x="6210301" y="3849689"/>
            <a:ext cx="1588" cy="173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>
            <a:off x="6645275" y="1287464"/>
            <a:ext cx="1588" cy="4545013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>
            <a:off x="6210303" y="3849687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>
            <a:off x="6210303" y="4427538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1" name="Line 59"/>
          <p:cNvSpPr>
            <a:spLocks noChangeShapeType="1"/>
          </p:cNvSpPr>
          <p:nvPr/>
        </p:nvSpPr>
        <p:spPr bwMode="auto">
          <a:xfrm>
            <a:off x="6210303" y="5003801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2" name="Line 60"/>
          <p:cNvSpPr>
            <a:spLocks noChangeShapeType="1"/>
          </p:cNvSpPr>
          <p:nvPr/>
        </p:nvSpPr>
        <p:spPr bwMode="auto">
          <a:xfrm>
            <a:off x="6210303" y="5580063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 flipV="1">
            <a:off x="6645275" y="3389314"/>
            <a:ext cx="433388" cy="46037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4" name="Line 62"/>
          <p:cNvSpPr>
            <a:spLocks noChangeShapeType="1"/>
          </p:cNvSpPr>
          <p:nvPr/>
        </p:nvSpPr>
        <p:spPr bwMode="auto">
          <a:xfrm flipV="1">
            <a:off x="6645275" y="3389313"/>
            <a:ext cx="977900" cy="103822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5" name="Line 63"/>
          <p:cNvSpPr>
            <a:spLocks noChangeShapeType="1"/>
          </p:cNvSpPr>
          <p:nvPr/>
        </p:nvSpPr>
        <p:spPr bwMode="auto">
          <a:xfrm flipV="1">
            <a:off x="6645278" y="3389313"/>
            <a:ext cx="1520825" cy="16144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7" name="Line 65"/>
          <p:cNvSpPr>
            <a:spLocks noChangeShapeType="1"/>
          </p:cNvSpPr>
          <p:nvPr/>
        </p:nvSpPr>
        <p:spPr bwMode="auto">
          <a:xfrm>
            <a:off x="6210302" y="1658937"/>
            <a:ext cx="265271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>
            <a:off x="6210302" y="2235201"/>
            <a:ext cx="265271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9" name="Line 67"/>
          <p:cNvSpPr>
            <a:spLocks noChangeShapeType="1"/>
          </p:cNvSpPr>
          <p:nvPr/>
        </p:nvSpPr>
        <p:spPr bwMode="auto">
          <a:xfrm>
            <a:off x="6210301" y="2813051"/>
            <a:ext cx="2617788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1" name="Line 69"/>
          <p:cNvSpPr>
            <a:spLocks noChangeShapeType="1"/>
          </p:cNvSpPr>
          <p:nvPr/>
        </p:nvSpPr>
        <p:spPr bwMode="auto">
          <a:xfrm flipV="1">
            <a:off x="7078663" y="1658939"/>
            <a:ext cx="1588" cy="173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2" name="Line 70"/>
          <p:cNvSpPr>
            <a:spLocks noChangeShapeType="1"/>
          </p:cNvSpPr>
          <p:nvPr/>
        </p:nvSpPr>
        <p:spPr bwMode="auto">
          <a:xfrm flipV="1">
            <a:off x="8709026" y="1658939"/>
            <a:ext cx="1588" cy="173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3" name="Line 71"/>
          <p:cNvSpPr>
            <a:spLocks noChangeShapeType="1"/>
          </p:cNvSpPr>
          <p:nvPr/>
        </p:nvSpPr>
        <p:spPr bwMode="auto">
          <a:xfrm>
            <a:off x="7078665" y="1658937"/>
            <a:ext cx="16303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4" name="Line 72"/>
          <p:cNvSpPr>
            <a:spLocks noChangeShapeType="1"/>
          </p:cNvSpPr>
          <p:nvPr/>
        </p:nvSpPr>
        <p:spPr bwMode="auto">
          <a:xfrm flipV="1">
            <a:off x="7623175" y="2813052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5" name="Line 73"/>
          <p:cNvSpPr>
            <a:spLocks noChangeShapeType="1"/>
          </p:cNvSpPr>
          <p:nvPr/>
        </p:nvSpPr>
        <p:spPr bwMode="auto">
          <a:xfrm flipV="1">
            <a:off x="8166101" y="2813052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6" name="Line 74"/>
          <p:cNvSpPr>
            <a:spLocks noChangeShapeType="1"/>
          </p:cNvSpPr>
          <p:nvPr/>
        </p:nvSpPr>
        <p:spPr bwMode="auto">
          <a:xfrm>
            <a:off x="7078666" y="2813051"/>
            <a:ext cx="5445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7" name="Line 75"/>
          <p:cNvSpPr>
            <a:spLocks noChangeShapeType="1"/>
          </p:cNvSpPr>
          <p:nvPr/>
        </p:nvSpPr>
        <p:spPr bwMode="auto">
          <a:xfrm>
            <a:off x="8166101" y="2813051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8" name="Line 76"/>
          <p:cNvSpPr>
            <a:spLocks noChangeShapeType="1"/>
          </p:cNvSpPr>
          <p:nvPr/>
        </p:nvSpPr>
        <p:spPr bwMode="auto">
          <a:xfrm>
            <a:off x="7078665" y="2235201"/>
            <a:ext cx="16303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1991544" y="366187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4595645" y="256765"/>
            <a:ext cx="337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12</a:t>
            </a:r>
            <a:endParaRPr lang="en-GB" dirty="0"/>
          </a:p>
        </p:txBody>
      </p:sp>
      <p:sp>
        <p:nvSpPr>
          <p:cNvPr id="82" name="TextBox 81"/>
          <p:cNvSpPr txBox="1"/>
          <p:nvPr/>
        </p:nvSpPr>
        <p:spPr>
          <a:xfrm>
            <a:off x="8723784" y="36033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7968208" y="764705"/>
            <a:ext cx="2376264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 contourW="12700">
              <a:bevelT w="69850" h="69850" prst="divot"/>
              <a:contourClr>
                <a:srgbClr val="FF0000"/>
              </a:contourClr>
            </a:sp3d>
          </a:bodyPr>
          <a:lstStyle/>
          <a:p>
            <a:r>
              <a:rPr lang="en-GB" sz="1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nkGothic Lt BT" pitchFamily="34" charset="0"/>
              </a:rPr>
              <a:t>Solid Works Model </a:t>
            </a:r>
            <a:endParaRPr lang="en-GB" sz="1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ankGothic Lt BT" pitchFamily="34" charset="0"/>
            </a:endParaRPr>
          </a:p>
        </p:txBody>
      </p:sp>
      <p:sp>
        <p:nvSpPr>
          <p:cNvPr id="84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40</a:t>
            </a:r>
            <a:endParaRPr lang="en-GB" sz="900" b="1" dirty="0"/>
          </a:p>
        </p:txBody>
      </p:sp>
      <p:sp>
        <p:nvSpPr>
          <p:cNvPr id="8260" name="Line 68"/>
          <p:cNvSpPr>
            <a:spLocks noChangeShapeType="1"/>
          </p:cNvSpPr>
          <p:nvPr/>
        </p:nvSpPr>
        <p:spPr bwMode="auto">
          <a:xfrm>
            <a:off x="7078665" y="3389313"/>
            <a:ext cx="16303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3431706" y="3316516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Box 87"/>
          <p:cNvSpPr txBox="1"/>
          <p:nvPr/>
        </p:nvSpPr>
        <p:spPr>
          <a:xfrm>
            <a:off x="1847528" y="580700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125</a:t>
            </a:r>
          </a:p>
          <a:p>
            <a:r>
              <a:rPr lang="en-GB" dirty="0"/>
              <a:t>In 90</a:t>
            </a:r>
          </a:p>
        </p:txBody>
      </p:sp>
      <p:sp>
        <p:nvSpPr>
          <p:cNvPr id="90" name="Freeform 34"/>
          <p:cNvSpPr>
            <a:spLocks/>
          </p:cNvSpPr>
          <p:nvPr/>
        </p:nvSpPr>
        <p:spPr bwMode="auto">
          <a:xfrm rot="5246488">
            <a:off x="3930222" y="339551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34"/>
          <p:cNvSpPr>
            <a:spLocks/>
          </p:cNvSpPr>
          <p:nvPr/>
        </p:nvSpPr>
        <p:spPr bwMode="auto">
          <a:xfrm rot="5246488">
            <a:off x="4491362" y="338520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Freeform 34"/>
          <p:cNvSpPr>
            <a:spLocks/>
          </p:cNvSpPr>
          <p:nvPr/>
        </p:nvSpPr>
        <p:spPr bwMode="auto">
          <a:xfrm rot="5246488">
            <a:off x="5562626" y="339894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34"/>
          <p:cNvSpPr>
            <a:spLocks/>
          </p:cNvSpPr>
          <p:nvPr/>
        </p:nvSpPr>
        <p:spPr bwMode="auto">
          <a:xfrm rot="5246488">
            <a:off x="6106782" y="339625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TextBox 94"/>
          <p:cNvSpPr txBox="1"/>
          <p:nvPr/>
        </p:nvSpPr>
        <p:spPr>
          <a:xfrm>
            <a:off x="3575720" y="343852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96" name="TextBox 95"/>
          <p:cNvSpPr txBox="1"/>
          <p:nvPr/>
        </p:nvSpPr>
        <p:spPr>
          <a:xfrm>
            <a:off x="4191660" y="342900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97" name="TextBox 96"/>
          <p:cNvSpPr txBox="1"/>
          <p:nvPr/>
        </p:nvSpPr>
        <p:spPr>
          <a:xfrm>
            <a:off x="4977399" y="341376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sp>
        <p:nvSpPr>
          <p:cNvPr id="98" name="TextBox 97"/>
          <p:cNvSpPr txBox="1"/>
          <p:nvPr/>
        </p:nvSpPr>
        <p:spPr>
          <a:xfrm>
            <a:off x="5751200" y="341795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cxnSp>
        <p:nvCxnSpPr>
          <p:cNvPr id="99" name="Straight Connector 98"/>
          <p:cNvCxnSpPr/>
          <p:nvPr/>
        </p:nvCxnSpPr>
        <p:spPr>
          <a:xfrm rot="10800000">
            <a:off x="3169960" y="1666900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 flipH="1" flipV="1">
            <a:off x="2433280" y="2539184"/>
            <a:ext cx="1707230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999656" y="2408718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75</a:t>
            </a:r>
            <a:endParaRPr lang="en-GB" sz="900" dirty="0"/>
          </a:p>
        </p:txBody>
      </p:sp>
      <p:cxnSp>
        <p:nvCxnSpPr>
          <p:cNvPr id="102" name="Straight Connector 101"/>
          <p:cNvCxnSpPr/>
          <p:nvPr/>
        </p:nvCxnSpPr>
        <p:spPr>
          <a:xfrm rot="10800000">
            <a:off x="3128432" y="3393963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34"/>
          <p:cNvSpPr>
            <a:spLocks/>
          </p:cNvSpPr>
          <p:nvPr/>
        </p:nvSpPr>
        <p:spPr bwMode="auto">
          <a:xfrm>
            <a:off x="3396653" y="2235345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" name="TextBox 105"/>
          <p:cNvSpPr txBox="1"/>
          <p:nvPr/>
        </p:nvSpPr>
        <p:spPr>
          <a:xfrm>
            <a:off x="3223300" y="239437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223300" y="289842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08" name="Freeform 34"/>
          <p:cNvSpPr>
            <a:spLocks/>
          </p:cNvSpPr>
          <p:nvPr/>
        </p:nvSpPr>
        <p:spPr bwMode="auto">
          <a:xfrm>
            <a:off x="3415511" y="2802604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Freeform 34"/>
          <p:cNvSpPr>
            <a:spLocks/>
          </p:cNvSpPr>
          <p:nvPr/>
        </p:nvSpPr>
        <p:spPr bwMode="auto">
          <a:xfrm>
            <a:off x="3389033" y="1666900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3215680" y="182592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11" name="Freeform 34"/>
          <p:cNvSpPr>
            <a:spLocks/>
          </p:cNvSpPr>
          <p:nvPr/>
        </p:nvSpPr>
        <p:spPr bwMode="auto">
          <a:xfrm>
            <a:off x="3399957" y="384580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Freeform 34"/>
          <p:cNvSpPr>
            <a:spLocks/>
          </p:cNvSpPr>
          <p:nvPr/>
        </p:nvSpPr>
        <p:spPr bwMode="auto">
          <a:xfrm>
            <a:off x="3393606" y="558467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3" name="Straight Connector 112"/>
          <p:cNvCxnSpPr/>
          <p:nvPr/>
        </p:nvCxnSpPr>
        <p:spPr>
          <a:xfrm rot="10800000">
            <a:off x="3096940" y="3850335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 flipH="1" flipV="1">
            <a:off x="2309570" y="4725132"/>
            <a:ext cx="1728218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890312" y="4581128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75</a:t>
            </a:r>
            <a:endParaRPr lang="en-GB" sz="1100" dirty="0"/>
          </a:p>
        </p:txBody>
      </p:sp>
      <p:cxnSp>
        <p:nvCxnSpPr>
          <p:cNvPr id="116" name="Straight Connector 115"/>
          <p:cNvCxnSpPr/>
          <p:nvPr/>
        </p:nvCxnSpPr>
        <p:spPr>
          <a:xfrm rot="10800000">
            <a:off x="3065315" y="5578192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34"/>
          <p:cNvSpPr>
            <a:spLocks/>
          </p:cNvSpPr>
          <p:nvPr/>
        </p:nvSpPr>
        <p:spPr bwMode="auto">
          <a:xfrm>
            <a:off x="3400081" y="442223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TextBox 118"/>
          <p:cNvSpPr txBox="1"/>
          <p:nvPr/>
        </p:nvSpPr>
        <p:spPr>
          <a:xfrm>
            <a:off x="3226728" y="458126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226728" y="508531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21" name="Freeform 34"/>
          <p:cNvSpPr>
            <a:spLocks/>
          </p:cNvSpPr>
          <p:nvPr/>
        </p:nvSpPr>
        <p:spPr bwMode="auto">
          <a:xfrm>
            <a:off x="3418939" y="498949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" name="TextBox 121"/>
          <p:cNvSpPr txBox="1"/>
          <p:nvPr/>
        </p:nvSpPr>
        <p:spPr>
          <a:xfrm>
            <a:off x="3215680" y="400163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24" name="TextBox 123"/>
          <p:cNvSpPr txBox="1"/>
          <p:nvPr/>
        </p:nvSpPr>
        <p:spPr>
          <a:xfrm>
            <a:off x="3230920" y="315888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6195003" y="314859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6384032" y="5595042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6384032" y="1340768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123" name="Freeform 122"/>
          <p:cNvSpPr/>
          <p:nvPr/>
        </p:nvSpPr>
        <p:spPr>
          <a:xfrm>
            <a:off x="8882065" y="4286252"/>
            <a:ext cx="1438275" cy="1800225"/>
          </a:xfrm>
          <a:custGeom>
            <a:avLst/>
            <a:gdLst>
              <a:gd name="connsiteX0" fmla="*/ 9525 w 1438275"/>
              <a:gd name="connsiteY0" fmla="*/ 1800225 h 1800225"/>
              <a:gd name="connsiteX1" fmla="*/ 1438275 w 1438275"/>
              <a:gd name="connsiteY1" fmla="*/ 985838 h 1800225"/>
              <a:gd name="connsiteX2" fmla="*/ 1428750 w 1438275"/>
              <a:gd name="connsiteY2" fmla="*/ 0 h 1800225"/>
              <a:gd name="connsiteX3" fmla="*/ 1143000 w 1438275"/>
              <a:gd name="connsiteY3" fmla="*/ 166688 h 1800225"/>
              <a:gd name="connsiteX4" fmla="*/ 1147762 w 1438275"/>
              <a:gd name="connsiteY4" fmla="*/ 814388 h 1800225"/>
              <a:gd name="connsiteX5" fmla="*/ 576262 w 1438275"/>
              <a:gd name="connsiteY5" fmla="*/ 1152525 h 1800225"/>
              <a:gd name="connsiteX6" fmla="*/ 576262 w 1438275"/>
              <a:gd name="connsiteY6" fmla="*/ 814388 h 1800225"/>
              <a:gd name="connsiteX7" fmla="*/ 295275 w 1438275"/>
              <a:gd name="connsiteY7" fmla="*/ 976313 h 1800225"/>
              <a:gd name="connsiteX8" fmla="*/ 295275 w 1438275"/>
              <a:gd name="connsiteY8" fmla="*/ 1309688 h 1800225"/>
              <a:gd name="connsiteX9" fmla="*/ 0 w 1438275"/>
              <a:gd name="connsiteY9" fmla="*/ 1476375 h 1800225"/>
              <a:gd name="connsiteX10" fmla="*/ 9525 w 1438275"/>
              <a:gd name="connsiteY10" fmla="*/ 1800225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8275" h="1800225">
                <a:moveTo>
                  <a:pt x="9525" y="1800225"/>
                </a:moveTo>
                <a:lnTo>
                  <a:pt x="1438275" y="985838"/>
                </a:lnTo>
                <a:lnTo>
                  <a:pt x="1428750" y="0"/>
                </a:lnTo>
                <a:lnTo>
                  <a:pt x="1143000" y="166688"/>
                </a:lnTo>
                <a:cubicBezTo>
                  <a:pt x="1144587" y="382588"/>
                  <a:pt x="1146175" y="598488"/>
                  <a:pt x="1147762" y="814388"/>
                </a:cubicBezTo>
                <a:lnTo>
                  <a:pt x="576262" y="1152525"/>
                </a:lnTo>
                <a:lnTo>
                  <a:pt x="576262" y="814388"/>
                </a:lnTo>
                <a:lnTo>
                  <a:pt x="295275" y="976313"/>
                </a:lnTo>
                <a:lnTo>
                  <a:pt x="295275" y="1309688"/>
                </a:lnTo>
                <a:lnTo>
                  <a:pt x="0" y="1476375"/>
                </a:lnTo>
                <a:lnTo>
                  <a:pt x="9525" y="1800225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reeform 127"/>
          <p:cNvSpPr/>
          <p:nvPr/>
        </p:nvSpPr>
        <p:spPr>
          <a:xfrm>
            <a:off x="8607427" y="5429250"/>
            <a:ext cx="568325" cy="323850"/>
          </a:xfrm>
          <a:custGeom>
            <a:avLst/>
            <a:gdLst>
              <a:gd name="connsiteX0" fmla="*/ 279400 w 568325"/>
              <a:gd name="connsiteY0" fmla="*/ 323850 h 323850"/>
              <a:gd name="connsiteX1" fmla="*/ 568325 w 568325"/>
              <a:gd name="connsiteY1" fmla="*/ 168275 h 323850"/>
              <a:gd name="connsiteX2" fmla="*/ 273050 w 568325"/>
              <a:gd name="connsiteY2" fmla="*/ 0 h 323850"/>
              <a:gd name="connsiteX3" fmla="*/ 0 w 568325"/>
              <a:gd name="connsiteY3" fmla="*/ 165100 h 323850"/>
              <a:gd name="connsiteX4" fmla="*/ 279400 w 5683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25" h="323850">
                <a:moveTo>
                  <a:pt x="279400" y="323850"/>
                </a:moveTo>
                <a:lnTo>
                  <a:pt x="568325" y="168275"/>
                </a:lnTo>
                <a:lnTo>
                  <a:pt x="273050" y="0"/>
                </a:lnTo>
                <a:lnTo>
                  <a:pt x="0" y="165100"/>
                </a:lnTo>
                <a:lnTo>
                  <a:pt x="279400" y="32385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Freeform 128"/>
          <p:cNvSpPr/>
          <p:nvPr/>
        </p:nvSpPr>
        <p:spPr>
          <a:xfrm>
            <a:off x="8320088" y="4610102"/>
            <a:ext cx="1128712" cy="652463"/>
          </a:xfrm>
          <a:custGeom>
            <a:avLst/>
            <a:gdLst>
              <a:gd name="connsiteX0" fmla="*/ 0 w 1128712"/>
              <a:gd name="connsiteY0" fmla="*/ 166688 h 652463"/>
              <a:gd name="connsiteX1" fmla="*/ 280987 w 1128712"/>
              <a:gd name="connsiteY1" fmla="*/ 0 h 652463"/>
              <a:gd name="connsiteX2" fmla="*/ 1128712 w 1128712"/>
              <a:gd name="connsiteY2" fmla="*/ 485775 h 652463"/>
              <a:gd name="connsiteX3" fmla="*/ 842962 w 1128712"/>
              <a:gd name="connsiteY3" fmla="*/ 652463 h 652463"/>
              <a:gd name="connsiteX4" fmla="*/ 0 w 1128712"/>
              <a:gd name="connsiteY4" fmla="*/ 166688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712" h="652463">
                <a:moveTo>
                  <a:pt x="0" y="166688"/>
                </a:moveTo>
                <a:lnTo>
                  <a:pt x="280987" y="0"/>
                </a:lnTo>
                <a:lnTo>
                  <a:pt x="1128712" y="485775"/>
                </a:lnTo>
                <a:lnTo>
                  <a:pt x="842962" y="652463"/>
                </a:lnTo>
                <a:lnTo>
                  <a:pt x="0" y="166688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Freeform 130"/>
          <p:cNvSpPr/>
          <p:nvPr/>
        </p:nvSpPr>
        <p:spPr>
          <a:xfrm>
            <a:off x="8033142" y="5105039"/>
            <a:ext cx="572043" cy="316356"/>
          </a:xfrm>
          <a:custGeom>
            <a:avLst/>
            <a:gdLst>
              <a:gd name="connsiteX0" fmla="*/ 281687 w 572042"/>
              <a:gd name="connsiteY0" fmla="*/ 0 h 316356"/>
              <a:gd name="connsiteX1" fmla="*/ 572042 w 572042"/>
              <a:gd name="connsiteY1" fmla="*/ 169012 h 316356"/>
              <a:gd name="connsiteX2" fmla="*/ 281687 w 572042"/>
              <a:gd name="connsiteY2" fmla="*/ 316356 h 316356"/>
              <a:gd name="connsiteX3" fmla="*/ 0 w 572042"/>
              <a:gd name="connsiteY3" fmla="*/ 164679 h 316356"/>
              <a:gd name="connsiteX4" fmla="*/ 281687 w 572042"/>
              <a:gd name="connsiteY4" fmla="*/ 0 h 31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042" h="316356">
                <a:moveTo>
                  <a:pt x="281687" y="0"/>
                </a:moveTo>
                <a:lnTo>
                  <a:pt x="572042" y="169012"/>
                </a:lnTo>
                <a:lnTo>
                  <a:pt x="281687" y="316356"/>
                </a:lnTo>
                <a:lnTo>
                  <a:pt x="0" y="164679"/>
                </a:lnTo>
                <a:lnTo>
                  <a:pt x="281687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Freeform 131"/>
          <p:cNvSpPr/>
          <p:nvPr/>
        </p:nvSpPr>
        <p:spPr>
          <a:xfrm>
            <a:off x="8314831" y="4780016"/>
            <a:ext cx="858063" cy="814726"/>
          </a:xfrm>
          <a:custGeom>
            <a:avLst/>
            <a:gdLst>
              <a:gd name="connsiteX0" fmla="*/ 0 w 858063"/>
              <a:gd name="connsiteY0" fmla="*/ 0 h 814726"/>
              <a:gd name="connsiteX1" fmla="*/ 0 w 858063"/>
              <a:gd name="connsiteY1" fmla="*/ 312023 h 814726"/>
              <a:gd name="connsiteX2" fmla="*/ 286021 w 858063"/>
              <a:gd name="connsiteY2" fmla="*/ 489703 h 814726"/>
              <a:gd name="connsiteX3" fmla="*/ 290355 w 858063"/>
              <a:gd name="connsiteY3" fmla="*/ 814726 h 814726"/>
              <a:gd name="connsiteX4" fmla="*/ 559041 w 858063"/>
              <a:gd name="connsiteY4" fmla="*/ 645714 h 814726"/>
              <a:gd name="connsiteX5" fmla="*/ 858063 w 858063"/>
              <a:gd name="connsiteY5" fmla="*/ 810393 h 814726"/>
              <a:gd name="connsiteX6" fmla="*/ 849396 w 858063"/>
              <a:gd name="connsiteY6" fmla="*/ 485369 h 814726"/>
              <a:gd name="connsiteX7" fmla="*/ 0 w 858063"/>
              <a:gd name="connsiteY7" fmla="*/ 0 h 81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8063" h="814726">
                <a:moveTo>
                  <a:pt x="0" y="0"/>
                </a:moveTo>
                <a:lnTo>
                  <a:pt x="0" y="312023"/>
                </a:lnTo>
                <a:lnTo>
                  <a:pt x="286021" y="489703"/>
                </a:lnTo>
                <a:cubicBezTo>
                  <a:pt x="287466" y="598044"/>
                  <a:pt x="288910" y="706385"/>
                  <a:pt x="290355" y="814726"/>
                </a:cubicBezTo>
                <a:lnTo>
                  <a:pt x="559041" y="645714"/>
                </a:lnTo>
                <a:lnTo>
                  <a:pt x="858063" y="810393"/>
                </a:lnTo>
                <a:lnTo>
                  <a:pt x="849396" y="48536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Freeform 132"/>
          <p:cNvSpPr/>
          <p:nvPr/>
        </p:nvSpPr>
        <p:spPr>
          <a:xfrm>
            <a:off x="8904207" y="4611004"/>
            <a:ext cx="1118081" cy="810392"/>
          </a:xfrm>
          <a:custGeom>
            <a:avLst/>
            <a:gdLst>
              <a:gd name="connsiteX0" fmla="*/ 0 w 1118081"/>
              <a:gd name="connsiteY0" fmla="*/ 160345 h 810392"/>
              <a:gd name="connsiteX1" fmla="*/ 273020 w 1118081"/>
              <a:gd name="connsiteY1" fmla="*/ 0 h 810392"/>
              <a:gd name="connsiteX2" fmla="*/ 1118081 w 1118081"/>
              <a:gd name="connsiteY2" fmla="*/ 485369 h 810392"/>
              <a:gd name="connsiteX3" fmla="*/ 563374 w 1118081"/>
              <a:gd name="connsiteY3" fmla="*/ 810392 h 810392"/>
              <a:gd name="connsiteX4" fmla="*/ 554707 w 1118081"/>
              <a:gd name="connsiteY4" fmla="*/ 476701 h 810392"/>
              <a:gd name="connsiteX5" fmla="*/ 0 w 1118081"/>
              <a:gd name="connsiteY5" fmla="*/ 160345 h 81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081" h="810392">
                <a:moveTo>
                  <a:pt x="0" y="160345"/>
                </a:moveTo>
                <a:lnTo>
                  <a:pt x="273020" y="0"/>
                </a:lnTo>
                <a:lnTo>
                  <a:pt x="1118081" y="485369"/>
                </a:lnTo>
                <a:lnTo>
                  <a:pt x="563374" y="810392"/>
                </a:lnTo>
                <a:lnTo>
                  <a:pt x="554707" y="476701"/>
                </a:lnTo>
                <a:lnTo>
                  <a:pt x="0" y="160345"/>
                </a:lnTo>
                <a:close/>
              </a:path>
            </a:pathLst>
          </a:custGeom>
          <a:solidFill>
            <a:schemeClr val="accent4">
              <a:lumMod val="75000"/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Freeform 133"/>
          <p:cNvSpPr/>
          <p:nvPr/>
        </p:nvSpPr>
        <p:spPr>
          <a:xfrm>
            <a:off x="9168559" y="3956624"/>
            <a:ext cx="858063" cy="1118081"/>
          </a:xfrm>
          <a:custGeom>
            <a:avLst/>
            <a:gdLst>
              <a:gd name="connsiteX0" fmla="*/ 0 w 858063"/>
              <a:gd name="connsiteY0" fmla="*/ 650047 h 1118081"/>
              <a:gd name="connsiteX1" fmla="*/ 8668 w 858063"/>
              <a:gd name="connsiteY1" fmla="*/ 0 h 1118081"/>
              <a:gd name="connsiteX2" fmla="*/ 858063 w 858063"/>
              <a:gd name="connsiteY2" fmla="*/ 489702 h 1118081"/>
              <a:gd name="connsiteX3" fmla="*/ 849396 w 858063"/>
              <a:gd name="connsiteY3" fmla="*/ 1118081 h 1118081"/>
              <a:gd name="connsiteX4" fmla="*/ 0 w 858063"/>
              <a:gd name="connsiteY4" fmla="*/ 650047 h 111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063" h="1118081">
                <a:moveTo>
                  <a:pt x="0" y="650047"/>
                </a:moveTo>
                <a:lnTo>
                  <a:pt x="8668" y="0"/>
                </a:lnTo>
                <a:lnTo>
                  <a:pt x="858063" y="489702"/>
                </a:lnTo>
                <a:lnTo>
                  <a:pt x="849396" y="1118081"/>
                </a:lnTo>
                <a:lnTo>
                  <a:pt x="0" y="650047"/>
                </a:lnTo>
                <a:close/>
              </a:path>
            </a:pathLst>
          </a:custGeom>
          <a:solidFill>
            <a:srgbClr val="339966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Freeform 134"/>
          <p:cNvSpPr/>
          <p:nvPr/>
        </p:nvSpPr>
        <p:spPr>
          <a:xfrm>
            <a:off x="9177225" y="3783278"/>
            <a:ext cx="1135416" cy="658715"/>
          </a:xfrm>
          <a:custGeom>
            <a:avLst/>
            <a:gdLst>
              <a:gd name="connsiteX0" fmla="*/ 0 w 1135416"/>
              <a:gd name="connsiteY0" fmla="*/ 160345 h 658715"/>
              <a:gd name="connsiteX1" fmla="*/ 273020 w 1135416"/>
              <a:gd name="connsiteY1" fmla="*/ 0 h 658715"/>
              <a:gd name="connsiteX2" fmla="*/ 1135416 w 1135416"/>
              <a:gd name="connsiteY2" fmla="*/ 502703 h 658715"/>
              <a:gd name="connsiteX3" fmla="*/ 858062 w 1135416"/>
              <a:gd name="connsiteY3" fmla="*/ 658715 h 658715"/>
              <a:gd name="connsiteX4" fmla="*/ 0 w 1135416"/>
              <a:gd name="connsiteY4" fmla="*/ 160345 h 65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416" h="658715">
                <a:moveTo>
                  <a:pt x="0" y="160345"/>
                </a:moveTo>
                <a:lnTo>
                  <a:pt x="273020" y="0"/>
                </a:lnTo>
                <a:lnTo>
                  <a:pt x="1135416" y="502703"/>
                </a:lnTo>
                <a:lnTo>
                  <a:pt x="858062" y="658715"/>
                </a:lnTo>
                <a:lnTo>
                  <a:pt x="0" y="16034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Freeform 129"/>
          <p:cNvSpPr/>
          <p:nvPr/>
        </p:nvSpPr>
        <p:spPr>
          <a:xfrm>
            <a:off x="8026401" y="5270501"/>
            <a:ext cx="288925" cy="488950"/>
          </a:xfrm>
          <a:custGeom>
            <a:avLst/>
            <a:gdLst>
              <a:gd name="connsiteX0" fmla="*/ 0 w 288925"/>
              <a:gd name="connsiteY0" fmla="*/ 0 h 488950"/>
              <a:gd name="connsiteX1" fmla="*/ 0 w 288925"/>
              <a:gd name="connsiteY1" fmla="*/ 327025 h 488950"/>
              <a:gd name="connsiteX2" fmla="*/ 285750 w 288925"/>
              <a:gd name="connsiteY2" fmla="*/ 488950 h 488950"/>
              <a:gd name="connsiteX3" fmla="*/ 288925 w 288925"/>
              <a:gd name="connsiteY3" fmla="*/ 158750 h 488950"/>
              <a:gd name="connsiteX4" fmla="*/ 0 w 288925"/>
              <a:gd name="connsiteY4" fmla="*/ 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25" h="488950">
                <a:moveTo>
                  <a:pt x="0" y="0"/>
                </a:moveTo>
                <a:lnTo>
                  <a:pt x="0" y="327025"/>
                </a:lnTo>
                <a:lnTo>
                  <a:pt x="285750" y="488950"/>
                </a:lnTo>
                <a:cubicBezTo>
                  <a:pt x="286808" y="378883"/>
                  <a:pt x="287867" y="268817"/>
                  <a:pt x="288925" y="15875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Freeform 137"/>
          <p:cNvSpPr/>
          <p:nvPr/>
        </p:nvSpPr>
        <p:spPr>
          <a:xfrm>
            <a:off x="8315327" y="5292726"/>
            <a:ext cx="288925" cy="466725"/>
          </a:xfrm>
          <a:custGeom>
            <a:avLst/>
            <a:gdLst>
              <a:gd name="connsiteX0" fmla="*/ 3175 w 288925"/>
              <a:gd name="connsiteY0" fmla="*/ 466725 h 466725"/>
              <a:gd name="connsiteX1" fmla="*/ 288925 w 288925"/>
              <a:gd name="connsiteY1" fmla="*/ 298450 h 466725"/>
              <a:gd name="connsiteX2" fmla="*/ 279400 w 288925"/>
              <a:gd name="connsiteY2" fmla="*/ 0 h 466725"/>
              <a:gd name="connsiteX3" fmla="*/ 0 w 288925"/>
              <a:gd name="connsiteY3" fmla="*/ 130175 h 466725"/>
              <a:gd name="connsiteX4" fmla="*/ 3175 w 288925"/>
              <a:gd name="connsiteY4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25" h="466725">
                <a:moveTo>
                  <a:pt x="3175" y="466725"/>
                </a:moveTo>
                <a:lnTo>
                  <a:pt x="288925" y="298450"/>
                </a:lnTo>
                <a:lnTo>
                  <a:pt x="279400" y="0"/>
                </a:lnTo>
                <a:lnTo>
                  <a:pt x="0" y="130175"/>
                </a:lnTo>
                <a:cubicBezTo>
                  <a:pt x="1058" y="242358"/>
                  <a:pt x="2117" y="354542"/>
                  <a:pt x="3175" y="466725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Freeform 138"/>
          <p:cNvSpPr/>
          <p:nvPr/>
        </p:nvSpPr>
        <p:spPr>
          <a:xfrm>
            <a:off x="8597902" y="5600701"/>
            <a:ext cx="295275" cy="482600"/>
          </a:xfrm>
          <a:custGeom>
            <a:avLst/>
            <a:gdLst>
              <a:gd name="connsiteX0" fmla="*/ 6350 w 295275"/>
              <a:gd name="connsiteY0" fmla="*/ 0 h 482600"/>
              <a:gd name="connsiteX1" fmla="*/ 0 w 295275"/>
              <a:gd name="connsiteY1" fmla="*/ 320675 h 482600"/>
              <a:gd name="connsiteX2" fmla="*/ 292100 w 295275"/>
              <a:gd name="connsiteY2" fmla="*/ 482600 h 482600"/>
              <a:gd name="connsiteX3" fmla="*/ 295275 w 295275"/>
              <a:gd name="connsiteY3" fmla="*/ 155575 h 482600"/>
              <a:gd name="connsiteX4" fmla="*/ 6350 w 295275"/>
              <a:gd name="connsiteY4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" h="482600">
                <a:moveTo>
                  <a:pt x="6350" y="0"/>
                </a:moveTo>
                <a:lnTo>
                  <a:pt x="0" y="320675"/>
                </a:lnTo>
                <a:lnTo>
                  <a:pt x="292100" y="482600"/>
                </a:lnTo>
                <a:cubicBezTo>
                  <a:pt x="293158" y="373592"/>
                  <a:pt x="294217" y="264583"/>
                  <a:pt x="295275" y="155575"/>
                </a:cubicBezTo>
                <a:lnTo>
                  <a:pt x="6350" y="0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H="1">
            <a:off x="3494089" y="3389313"/>
            <a:ext cx="27162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TextBox 139"/>
          <p:cNvSpPr txBox="1"/>
          <p:nvPr/>
        </p:nvSpPr>
        <p:spPr>
          <a:xfrm>
            <a:off x="6235824" y="580526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6168008" y="5817140"/>
            <a:ext cx="48881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4570311" y="5718448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7414245" y="3568078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4418675" y="3569127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158" name="Line 29"/>
          <p:cNvSpPr>
            <a:spLocks noChangeShapeType="1"/>
          </p:cNvSpPr>
          <p:nvPr/>
        </p:nvSpPr>
        <p:spPr bwMode="auto">
          <a:xfrm flipV="1">
            <a:off x="4040089" y="2829819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367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3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3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3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3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3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3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3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3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3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3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3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3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3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3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3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3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3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3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3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30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3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30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3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3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3" dur="3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30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3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0" dur="30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30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3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3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30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3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30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3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30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30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8" dur="30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3" dur="30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8" dur="30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30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30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3" dur="30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8" dur="3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3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30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30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30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3" dur="3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8" dur="3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3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3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3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8256" grpId="0" animBg="1"/>
      <p:bldP spid="156" grpId="0" animBg="1"/>
      <p:bldP spid="155" grpId="0" animBg="1"/>
      <p:bldP spid="153" grpId="0" animBg="1"/>
      <p:bldP spid="152" grpId="0" animBg="1"/>
      <p:bldP spid="151" grpId="0" animBg="1"/>
      <p:bldP spid="150" grpId="0" animBg="1"/>
      <p:bldP spid="148" grpId="0" animBg="1"/>
      <p:bldP spid="146" grpId="0" animBg="1"/>
      <p:bldP spid="145" grpId="0" animBg="1"/>
      <p:bldP spid="8238" grpId="0" animBg="1"/>
      <p:bldP spid="8237" grpId="0" animBg="1"/>
      <p:bldP spid="8212" grpId="0" animBg="1"/>
      <p:bldP spid="8227" grpId="0" animBg="1"/>
      <p:bldP spid="89" grpId="0" animBg="1"/>
      <p:bldP spid="8269" grpId="0" animBg="1"/>
      <p:bldP spid="8271" grpId="0" animBg="1"/>
      <p:bldP spid="8270" grpId="0" animBg="1"/>
      <p:bldP spid="8211" grpId="0" animBg="1"/>
      <p:bldP spid="8213" grpId="0" animBg="1"/>
      <p:bldP spid="8214" grpId="0" animBg="1"/>
      <p:bldP spid="8215" grpId="0" animBg="1"/>
      <p:bldP spid="8216" grpId="0" animBg="1"/>
      <p:bldP spid="8217" grpId="0" animBg="1"/>
      <p:bldP spid="8218" grpId="0" animBg="1"/>
      <p:bldP spid="8219" grpId="0" animBg="1"/>
      <p:bldP spid="8220" grpId="0" animBg="1"/>
      <p:bldP spid="8221" grpId="0" animBg="1"/>
      <p:bldP spid="8222" grpId="0" animBg="1"/>
      <p:bldP spid="8223" grpId="0" animBg="1"/>
      <p:bldP spid="8224" grpId="0" animBg="1"/>
      <p:bldP spid="8225" grpId="0" animBg="1"/>
      <p:bldP spid="8226" grpId="0" animBg="1"/>
      <p:bldP spid="8230" grpId="0" animBg="1"/>
      <p:bldP spid="8231" grpId="0" animBg="1"/>
      <p:bldP spid="8232" grpId="0" animBg="1"/>
      <p:bldP spid="8233" grpId="0" animBg="1"/>
      <p:bldP spid="8235" grpId="0" animBg="1"/>
      <p:bldP spid="8236" grpId="0" animBg="1"/>
      <p:bldP spid="8239" grpId="0" animBg="1"/>
      <p:bldP spid="8241" grpId="0" animBg="1"/>
      <p:bldP spid="8243" grpId="0" animBg="1"/>
      <p:bldP spid="8245" grpId="0" animBg="1"/>
      <p:bldP spid="8247" grpId="0" animBg="1"/>
      <p:bldP spid="8248" grpId="0" animBg="1"/>
      <p:bldP spid="8249" grpId="0" animBg="1"/>
      <p:bldP spid="8250" grpId="0" animBg="1"/>
      <p:bldP spid="8251" grpId="0" animBg="1"/>
      <p:bldP spid="8252" grpId="0" animBg="1"/>
      <p:bldP spid="8253" grpId="0" animBg="1"/>
      <p:bldP spid="8254" grpId="0" animBg="1"/>
      <p:bldP spid="8255" grpId="0" animBg="1"/>
      <p:bldP spid="8257" grpId="0" animBg="1"/>
      <p:bldP spid="8258" grpId="0" animBg="1"/>
      <p:bldP spid="8259" grpId="0" animBg="1"/>
      <p:bldP spid="8261" grpId="0" animBg="1"/>
      <p:bldP spid="8262" grpId="0" animBg="1"/>
      <p:bldP spid="8263" grpId="0" animBg="1"/>
      <p:bldP spid="8264" grpId="0" animBg="1"/>
      <p:bldP spid="8265" grpId="0" animBg="1"/>
      <p:bldP spid="8266" grpId="0" animBg="1"/>
      <p:bldP spid="8267" grpId="0" animBg="1"/>
      <p:bldP spid="8268" grpId="0" animBg="1"/>
      <p:bldP spid="8260" grpId="0" animBg="1"/>
      <p:bldP spid="87" grpId="0" animBg="1"/>
      <p:bldP spid="88" grpId="0"/>
      <p:bldP spid="90" grpId="0" animBg="1"/>
      <p:bldP spid="91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101" grpId="0"/>
      <p:bldP spid="105" grpId="0" animBg="1"/>
      <p:bldP spid="106" grpId="0"/>
      <p:bldP spid="107" grpId="0"/>
      <p:bldP spid="108" grpId="0" animBg="1"/>
      <p:bldP spid="109" grpId="0" animBg="1"/>
      <p:bldP spid="110" grpId="0"/>
      <p:bldP spid="111" grpId="0" animBg="1"/>
      <p:bldP spid="112" grpId="0" animBg="1"/>
      <p:bldP spid="115" grpId="0"/>
      <p:bldP spid="118" grpId="0" animBg="1"/>
      <p:bldP spid="119" grpId="0"/>
      <p:bldP spid="120" grpId="0"/>
      <p:bldP spid="121" grpId="0" animBg="1"/>
      <p:bldP spid="122" grpId="0"/>
      <p:bldP spid="124" grpId="0"/>
      <p:bldP spid="125" grpId="0"/>
      <p:bldP spid="126" grpId="0"/>
      <p:bldP spid="127" grpId="0"/>
      <p:bldP spid="123" grpId="0" animBg="1"/>
      <p:bldP spid="128" grpId="0" animBg="1"/>
      <p:bldP spid="129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0" grpId="0" animBg="1"/>
      <p:bldP spid="138" grpId="0" animBg="1"/>
      <p:bldP spid="139" grpId="0" animBg="1"/>
      <p:bldP spid="8228" grpId="0" animBg="1"/>
      <p:bldP spid="140" grpId="0"/>
      <p:bldP spid="142" grpId="0"/>
      <p:bldP spid="143" grpId="0"/>
      <p:bldP spid="144" grpId="0"/>
      <p:bldP spid="1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CAN0013.JPG"/>
          <p:cNvPicPr>
            <a:picLocks noChangeAspect="1" noChangeArrowheads="1"/>
          </p:cNvPicPr>
          <p:nvPr/>
        </p:nvPicPr>
        <p:blipFill>
          <a:blip r:embed="rId2" cstate="print">
            <a:lum bright="7000"/>
          </a:blip>
          <a:srcRect l="47030" t="53150" r="14366" b="10100"/>
          <a:stretch>
            <a:fillRect/>
          </a:stretch>
        </p:blipFill>
        <p:spPr bwMode="auto">
          <a:xfrm>
            <a:off x="1703512" y="3501009"/>
            <a:ext cx="2353632" cy="3168352"/>
          </a:xfrm>
          <a:prstGeom prst="rect">
            <a:avLst/>
          </a:prstGeom>
          <a:noFill/>
        </p:spPr>
      </p:pic>
      <p:sp>
        <p:nvSpPr>
          <p:cNvPr id="138" name="Freeform 137"/>
          <p:cNvSpPr/>
          <p:nvPr/>
        </p:nvSpPr>
        <p:spPr>
          <a:xfrm>
            <a:off x="6718303" y="4171951"/>
            <a:ext cx="1095375" cy="577850"/>
          </a:xfrm>
          <a:custGeom>
            <a:avLst/>
            <a:gdLst>
              <a:gd name="connsiteX0" fmla="*/ 0 w 1095375"/>
              <a:gd name="connsiteY0" fmla="*/ 577850 h 577850"/>
              <a:gd name="connsiteX1" fmla="*/ 9525 w 1095375"/>
              <a:gd name="connsiteY1" fmla="*/ 0 h 577850"/>
              <a:gd name="connsiteX2" fmla="*/ 1095375 w 1095375"/>
              <a:gd name="connsiteY2" fmla="*/ 9525 h 577850"/>
              <a:gd name="connsiteX3" fmla="*/ 1092200 w 1095375"/>
              <a:gd name="connsiteY3" fmla="*/ 574675 h 577850"/>
              <a:gd name="connsiteX4" fmla="*/ 0 w 1095375"/>
              <a:gd name="connsiteY4" fmla="*/ 57785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75" h="577850">
                <a:moveTo>
                  <a:pt x="0" y="577850"/>
                </a:moveTo>
                <a:lnTo>
                  <a:pt x="9525" y="0"/>
                </a:lnTo>
                <a:lnTo>
                  <a:pt x="1095375" y="9525"/>
                </a:lnTo>
                <a:cubicBezTo>
                  <a:pt x="1094317" y="197908"/>
                  <a:pt x="1093258" y="386292"/>
                  <a:pt x="1092200" y="574675"/>
                </a:cubicBezTo>
                <a:lnTo>
                  <a:pt x="0" y="577850"/>
                </a:lnTo>
                <a:close/>
              </a:path>
            </a:pathLst>
          </a:custGeom>
          <a:solidFill>
            <a:srgbClr val="7030A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Freeform 136"/>
          <p:cNvSpPr/>
          <p:nvPr/>
        </p:nvSpPr>
        <p:spPr>
          <a:xfrm>
            <a:off x="7800182" y="4171307"/>
            <a:ext cx="546100" cy="581025"/>
          </a:xfrm>
          <a:custGeom>
            <a:avLst/>
            <a:gdLst>
              <a:gd name="connsiteX0" fmla="*/ 0 w 546100"/>
              <a:gd name="connsiteY0" fmla="*/ 0 h 581025"/>
              <a:gd name="connsiteX1" fmla="*/ 0 w 546100"/>
              <a:gd name="connsiteY1" fmla="*/ 581025 h 581025"/>
              <a:gd name="connsiteX2" fmla="*/ 542925 w 546100"/>
              <a:gd name="connsiteY2" fmla="*/ 574675 h 581025"/>
              <a:gd name="connsiteX3" fmla="*/ 546100 w 546100"/>
              <a:gd name="connsiteY3" fmla="*/ 0 h 581025"/>
              <a:gd name="connsiteX4" fmla="*/ 0 w 546100"/>
              <a:gd name="connsiteY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00" h="581025">
                <a:moveTo>
                  <a:pt x="0" y="0"/>
                </a:moveTo>
                <a:lnTo>
                  <a:pt x="0" y="581025"/>
                </a:lnTo>
                <a:lnTo>
                  <a:pt x="542925" y="574675"/>
                </a:lnTo>
                <a:cubicBezTo>
                  <a:pt x="543983" y="383117"/>
                  <a:pt x="545042" y="191558"/>
                  <a:pt x="54610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Freeform 135"/>
          <p:cNvSpPr/>
          <p:nvPr/>
        </p:nvSpPr>
        <p:spPr>
          <a:xfrm>
            <a:off x="6172201" y="4178301"/>
            <a:ext cx="546100" cy="581025"/>
          </a:xfrm>
          <a:custGeom>
            <a:avLst/>
            <a:gdLst>
              <a:gd name="connsiteX0" fmla="*/ 0 w 546100"/>
              <a:gd name="connsiteY0" fmla="*/ 0 h 581025"/>
              <a:gd name="connsiteX1" fmla="*/ 0 w 546100"/>
              <a:gd name="connsiteY1" fmla="*/ 581025 h 581025"/>
              <a:gd name="connsiteX2" fmla="*/ 542925 w 546100"/>
              <a:gd name="connsiteY2" fmla="*/ 574675 h 581025"/>
              <a:gd name="connsiteX3" fmla="*/ 546100 w 546100"/>
              <a:gd name="connsiteY3" fmla="*/ 0 h 581025"/>
              <a:gd name="connsiteX4" fmla="*/ 0 w 546100"/>
              <a:gd name="connsiteY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00" h="581025">
                <a:moveTo>
                  <a:pt x="0" y="0"/>
                </a:moveTo>
                <a:lnTo>
                  <a:pt x="0" y="581025"/>
                </a:lnTo>
                <a:lnTo>
                  <a:pt x="542925" y="574675"/>
                </a:lnTo>
                <a:cubicBezTo>
                  <a:pt x="543983" y="383117"/>
                  <a:pt x="545042" y="191558"/>
                  <a:pt x="54610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Freeform 134"/>
          <p:cNvSpPr/>
          <p:nvPr/>
        </p:nvSpPr>
        <p:spPr>
          <a:xfrm>
            <a:off x="6169027" y="4759327"/>
            <a:ext cx="2187575" cy="1146175"/>
          </a:xfrm>
          <a:custGeom>
            <a:avLst/>
            <a:gdLst>
              <a:gd name="connsiteX0" fmla="*/ 3175 w 2187575"/>
              <a:gd name="connsiteY0" fmla="*/ 0 h 1146175"/>
              <a:gd name="connsiteX1" fmla="*/ 0 w 2187575"/>
              <a:gd name="connsiteY1" fmla="*/ 574675 h 1146175"/>
              <a:gd name="connsiteX2" fmla="*/ 549275 w 2187575"/>
              <a:gd name="connsiteY2" fmla="*/ 574675 h 1146175"/>
              <a:gd name="connsiteX3" fmla="*/ 552450 w 2187575"/>
              <a:gd name="connsiteY3" fmla="*/ 1139825 h 1146175"/>
              <a:gd name="connsiteX4" fmla="*/ 1625600 w 2187575"/>
              <a:gd name="connsiteY4" fmla="*/ 1146175 h 1146175"/>
              <a:gd name="connsiteX5" fmla="*/ 1635125 w 2187575"/>
              <a:gd name="connsiteY5" fmla="*/ 574675 h 1146175"/>
              <a:gd name="connsiteX6" fmla="*/ 2174875 w 2187575"/>
              <a:gd name="connsiteY6" fmla="*/ 565150 h 1146175"/>
              <a:gd name="connsiteX7" fmla="*/ 2187575 w 2187575"/>
              <a:gd name="connsiteY7" fmla="*/ 6350 h 1146175"/>
              <a:gd name="connsiteX8" fmla="*/ 3175 w 2187575"/>
              <a:gd name="connsiteY8" fmla="*/ 0 h 114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7575" h="1146175">
                <a:moveTo>
                  <a:pt x="3175" y="0"/>
                </a:moveTo>
                <a:cubicBezTo>
                  <a:pt x="2117" y="191558"/>
                  <a:pt x="1058" y="383117"/>
                  <a:pt x="0" y="574675"/>
                </a:cubicBezTo>
                <a:lnTo>
                  <a:pt x="549275" y="574675"/>
                </a:lnTo>
                <a:cubicBezTo>
                  <a:pt x="550333" y="763058"/>
                  <a:pt x="551392" y="951442"/>
                  <a:pt x="552450" y="1139825"/>
                </a:cubicBezTo>
                <a:lnTo>
                  <a:pt x="1625600" y="1146175"/>
                </a:lnTo>
                <a:lnTo>
                  <a:pt x="1635125" y="574675"/>
                </a:lnTo>
                <a:lnTo>
                  <a:pt x="2174875" y="565150"/>
                </a:lnTo>
                <a:lnTo>
                  <a:pt x="2187575" y="6350"/>
                </a:lnTo>
                <a:lnTo>
                  <a:pt x="317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Freeform 133"/>
          <p:cNvSpPr/>
          <p:nvPr/>
        </p:nvSpPr>
        <p:spPr>
          <a:xfrm>
            <a:off x="3662363" y="3128963"/>
            <a:ext cx="557212" cy="590550"/>
          </a:xfrm>
          <a:custGeom>
            <a:avLst/>
            <a:gdLst>
              <a:gd name="connsiteX0" fmla="*/ 4762 w 557212"/>
              <a:gd name="connsiteY0" fmla="*/ 0 h 590550"/>
              <a:gd name="connsiteX1" fmla="*/ 557212 w 557212"/>
              <a:gd name="connsiteY1" fmla="*/ 19050 h 590550"/>
              <a:gd name="connsiteX2" fmla="*/ 542925 w 557212"/>
              <a:gd name="connsiteY2" fmla="*/ 590550 h 590550"/>
              <a:gd name="connsiteX3" fmla="*/ 0 w 557212"/>
              <a:gd name="connsiteY3" fmla="*/ 576262 h 590550"/>
              <a:gd name="connsiteX4" fmla="*/ 4762 w 557212"/>
              <a:gd name="connsiteY4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2" h="590550">
                <a:moveTo>
                  <a:pt x="4762" y="0"/>
                </a:moveTo>
                <a:lnTo>
                  <a:pt x="557212" y="19050"/>
                </a:lnTo>
                <a:lnTo>
                  <a:pt x="542925" y="590550"/>
                </a:lnTo>
                <a:lnTo>
                  <a:pt x="0" y="576262"/>
                </a:lnTo>
                <a:cubicBezTo>
                  <a:pt x="1587" y="381000"/>
                  <a:pt x="3175" y="185737"/>
                  <a:pt x="4762" y="0"/>
                </a:cubicBezTo>
                <a:close/>
              </a:path>
            </a:pathLst>
          </a:cu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Freeform 132"/>
          <p:cNvSpPr/>
          <p:nvPr/>
        </p:nvSpPr>
        <p:spPr>
          <a:xfrm>
            <a:off x="7805141" y="3117155"/>
            <a:ext cx="557213" cy="581025"/>
          </a:xfrm>
          <a:custGeom>
            <a:avLst/>
            <a:gdLst>
              <a:gd name="connsiteX0" fmla="*/ 4763 w 557213"/>
              <a:gd name="connsiteY0" fmla="*/ 23812 h 581025"/>
              <a:gd name="connsiteX1" fmla="*/ 547688 w 557213"/>
              <a:gd name="connsiteY1" fmla="*/ 0 h 581025"/>
              <a:gd name="connsiteX2" fmla="*/ 557213 w 557213"/>
              <a:gd name="connsiteY2" fmla="*/ 576262 h 581025"/>
              <a:gd name="connsiteX3" fmla="*/ 0 w 557213"/>
              <a:gd name="connsiteY3" fmla="*/ 581025 h 581025"/>
              <a:gd name="connsiteX4" fmla="*/ 4763 w 557213"/>
              <a:gd name="connsiteY4" fmla="*/ 23812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3" h="581025">
                <a:moveTo>
                  <a:pt x="4763" y="23812"/>
                </a:moveTo>
                <a:lnTo>
                  <a:pt x="547688" y="0"/>
                </a:lnTo>
                <a:lnTo>
                  <a:pt x="557213" y="576262"/>
                </a:lnTo>
                <a:lnTo>
                  <a:pt x="0" y="581025"/>
                </a:lnTo>
                <a:cubicBezTo>
                  <a:pt x="1588" y="395287"/>
                  <a:pt x="3175" y="209550"/>
                  <a:pt x="4763" y="23812"/>
                </a:cubicBez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Freeform 131"/>
          <p:cNvSpPr/>
          <p:nvPr/>
        </p:nvSpPr>
        <p:spPr>
          <a:xfrm>
            <a:off x="6162677" y="3128964"/>
            <a:ext cx="557213" cy="581025"/>
          </a:xfrm>
          <a:custGeom>
            <a:avLst/>
            <a:gdLst>
              <a:gd name="connsiteX0" fmla="*/ 4763 w 557213"/>
              <a:gd name="connsiteY0" fmla="*/ 23812 h 581025"/>
              <a:gd name="connsiteX1" fmla="*/ 547688 w 557213"/>
              <a:gd name="connsiteY1" fmla="*/ 0 h 581025"/>
              <a:gd name="connsiteX2" fmla="*/ 557213 w 557213"/>
              <a:gd name="connsiteY2" fmla="*/ 576262 h 581025"/>
              <a:gd name="connsiteX3" fmla="*/ 0 w 557213"/>
              <a:gd name="connsiteY3" fmla="*/ 581025 h 581025"/>
              <a:gd name="connsiteX4" fmla="*/ 4763 w 557213"/>
              <a:gd name="connsiteY4" fmla="*/ 23812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3" h="581025">
                <a:moveTo>
                  <a:pt x="4763" y="23812"/>
                </a:moveTo>
                <a:lnTo>
                  <a:pt x="547688" y="0"/>
                </a:lnTo>
                <a:lnTo>
                  <a:pt x="557213" y="576262"/>
                </a:lnTo>
                <a:lnTo>
                  <a:pt x="0" y="581025"/>
                </a:lnTo>
                <a:cubicBezTo>
                  <a:pt x="1588" y="395287"/>
                  <a:pt x="3175" y="209550"/>
                  <a:pt x="4763" y="23812"/>
                </a:cubicBez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Freeform 130"/>
          <p:cNvSpPr/>
          <p:nvPr/>
        </p:nvSpPr>
        <p:spPr>
          <a:xfrm>
            <a:off x="6715127" y="3119437"/>
            <a:ext cx="1109663" cy="604838"/>
          </a:xfrm>
          <a:custGeom>
            <a:avLst/>
            <a:gdLst>
              <a:gd name="connsiteX0" fmla="*/ 4763 w 1109663"/>
              <a:gd name="connsiteY0" fmla="*/ 9525 h 604838"/>
              <a:gd name="connsiteX1" fmla="*/ 0 w 1109663"/>
              <a:gd name="connsiteY1" fmla="*/ 604838 h 604838"/>
              <a:gd name="connsiteX2" fmla="*/ 1109663 w 1109663"/>
              <a:gd name="connsiteY2" fmla="*/ 604838 h 604838"/>
              <a:gd name="connsiteX3" fmla="*/ 1081088 w 1109663"/>
              <a:gd name="connsiteY3" fmla="*/ 0 h 604838"/>
              <a:gd name="connsiteX4" fmla="*/ 4763 w 1109663"/>
              <a:gd name="connsiteY4" fmla="*/ 9525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663" h="604838">
                <a:moveTo>
                  <a:pt x="4763" y="9525"/>
                </a:moveTo>
                <a:cubicBezTo>
                  <a:pt x="3175" y="207963"/>
                  <a:pt x="1588" y="406400"/>
                  <a:pt x="0" y="604838"/>
                </a:cubicBezTo>
                <a:lnTo>
                  <a:pt x="1109663" y="604838"/>
                </a:lnTo>
                <a:lnTo>
                  <a:pt x="1081088" y="0"/>
                </a:lnTo>
                <a:lnTo>
                  <a:pt x="4763" y="9525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Freeform 129"/>
          <p:cNvSpPr/>
          <p:nvPr/>
        </p:nvSpPr>
        <p:spPr>
          <a:xfrm>
            <a:off x="4205289" y="2566988"/>
            <a:ext cx="1090612" cy="1143000"/>
          </a:xfrm>
          <a:custGeom>
            <a:avLst/>
            <a:gdLst>
              <a:gd name="connsiteX0" fmla="*/ 552450 w 1090612"/>
              <a:gd name="connsiteY0" fmla="*/ 4762 h 1143000"/>
              <a:gd name="connsiteX1" fmla="*/ 547687 w 1090612"/>
              <a:gd name="connsiteY1" fmla="*/ 566737 h 1143000"/>
              <a:gd name="connsiteX2" fmla="*/ 9525 w 1090612"/>
              <a:gd name="connsiteY2" fmla="*/ 585787 h 1143000"/>
              <a:gd name="connsiteX3" fmla="*/ 0 w 1090612"/>
              <a:gd name="connsiteY3" fmla="*/ 1138237 h 1143000"/>
              <a:gd name="connsiteX4" fmla="*/ 1090612 w 1090612"/>
              <a:gd name="connsiteY4" fmla="*/ 1143000 h 1143000"/>
              <a:gd name="connsiteX5" fmla="*/ 1090612 w 1090612"/>
              <a:gd name="connsiteY5" fmla="*/ 0 h 1143000"/>
              <a:gd name="connsiteX6" fmla="*/ 552450 w 1090612"/>
              <a:gd name="connsiteY6" fmla="*/ 4762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612" h="1143000">
                <a:moveTo>
                  <a:pt x="552450" y="4762"/>
                </a:moveTo>
                <a:cubicBezTo>
                  <a:pt x="550862" y="192087"/>
                  <a:pt x="549275" y="379412"/>
                  <a:pt x="547687" y="566737"/>
                </a:cubicBezTo>
                <a:lnTo>
                  <a:pt x="9525" y="585787"/>
                </a:lnTo>
                <a:lnTo>
                  <a:pt x="0" y="1138237"/>
                </a:lnTo>
                <a:lnTo>
                  <a:pt x="1090612" y="1143000"/>
                </a:lnTo>
                <a:lnTo>
                  <a:pt x="1090612" y="0"/>
                </a:lnTo>
                <a:lnTo>
                  <a:pt x="552450" y="4762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Freeform 128"/>
          <p:cNvSpPr/>
          <p:nvPr/>
        </p:nvSpPr>
        <p:spPr>
          <a:xfrm>
            <a:off x="4752976" y="1395414"/>
            <a:ext cx="552451" cy="1171575"/>
          </a:xfrm>
          <a:custGeom>
            <a:avLst/>
            <a:gdLst>
              <a:gd name="connsiteX0" fmla="*/ 0 w 552450"/>
              <a:gd name="connsiteY0" fmla="*/ 0 h 1171575"/>
              <a:gd name="connsiteX1" fmla="*/ 14288 w 552450"/>
              <a:gd name="connsiteY1" fmla="*/ 1171575 h 1171575"/>
              <a:gd name="connsiteX2" fmla="*/ 538163 w 552450"/>
              <a:gd name="connsiteY2" fmla="*/ 1157287 h 1171575"/>
              <a:gd name="connsiteX3" fmla="*/ 552450 w 552450"/>
              <a:gd name="connsiteY3" fmla="*/ 9525 h 1171575"/>
              <a:gd name="connsiteX4" fmla="*/ 0 w 552450"/>
              <a:gd name="connsiteY4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50" h="1171575">
                <a:moveTo>
                  <a:pt x="0" y="0"/>
                </a:moveTo>
                <a:lnTo>
                  <a:pt x="14288" y="1171575"/>
                </a:lnTo>
                <a:lnTo>
                  <a:pt x="538163" y="1157287"/>
                </a:lnTo>
                <a:lnTo>
                  <a:pt x="552450" y="95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reeform 127"/>
          <p:cNvSpPr/>
          <p:nvPr/>
        </p:nvSpPr>
        <p:spPr>
          <a:xfrm>
            <a:off x="6162678" y="1395415"/>
            <a:ext cx="2195513" cy="1747837"/>
          </a:xfrm>
          <a:custGeom>
            <a:avLst/>
            <a:gdLst>
              <a:gd name="connsiteX0" fmla="*/ 9525 w 2195513"/>
              <a:gd name="connsiteY0" fmla="*/ 9525 h 1747837"/>
              <a:gd name="connsiteX1" fmla="*/ 557213 w 2195513"/>
              <a:gd name="connsiteY1" fmla="*/ 9525 h 1747837"/>
              <a:gd name="connsiteX2" fmla="*/ 552450 w 2195513"/>
              <a:gd name="connsiteY2" fmla="*/ 1166812 h 1747837"/>
              <a:gd name="connsiteX3" fmla="*/ 1647825 w 2195513"/>
              <a:gd name="connsiteY3" fmla="*/ 1171575 h 1747837"/>
              <a:gd name="connsiteX4" fmla="*/ 1652588 w 2195513"/>
              <a:gd name="connsiteY4" fmla="*/ 0 h 1747837"/>
              <a:gd name="connsiteX5" fmla="*/ 2195513 w 2195513"/>
              <a:gd name="connsiteY5" fmla="*/ 4762 h 1747837"/>
              <a:gd name="connsiteX6" fmla="*/ 2190750 w 2195513"/>
              <a:gd name="connsiteY6" fmla="*/ 1719262 h 1747837"/>
              <a:gd name="connsiteX7" fmla="*/ 0 w 2195513"/>
              <a:gd name="connsiteY7" fmla="*/ 1747837 h 1747837"/>
              <a:gd name="connsiteX8" fmla="*/ 9525 w 2195513"/>
              <a:gd name="connsiteY8" fmla="*/ 9525 h 174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5513" h="1747837">
                <a:moveTo>
                  <a:pt x="9525" y="9525"/>
                </a:moveTo>
                <a:lnTo>
                  <a:pt x="557213" y="9525"/>
                </a:lnTo>
                <a:cubicBezTo>
                  <a:pt x="555625" y="395287"/>
                  <a:pt x="554038" y="781050"/>
                  <a:pt x="552450" y="1166812"/>
                </a:cubicBezTo>
                <a:lnTo>
                  <a:pt x="1647825" y="1171575"/>
                </a:lnTo>
                <a:cubicBezTo>
                  <a:pt x="1649413" y="781050"/>
                  <a:pt x="1651000" y="390525"/>
                  <a:pt x="1652588" y="0"/>
                </a:cubicBezTo>
                <a:lnTo>
                  <a:pt x="2195513" y="4762"/>
                </a:lnTo>
                <a:cubicBezTo>
                  <a:pt x="2193925" y="576262"/>
                  <a:pt x="2192338" y="1147762"/>
                  <a:pt x="2190750" y="1719262"/>
                </a:cubicBezTo>
                <a:lnTo>
                  <a:pt x="0" y="1747837"/>
                </a:lnTo>
                <a:lnTo>
                  <a:pt x="9525" y="9525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65" name="Line 69"/>
          <p:cNvSpPr>
            <a:spLocks noChangeShapeType="1"/>
          </p:cNvSpPr>
          <p:nvPr/>
        </p:nvSpPr>
        <p:spPr bwMode="auto">
          <a:xfrm flipV="1">
            <a:off x="5297487" y="1397002"/>
            <a:ext cx="1588" cy="23161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>
            <a:off x="6169026" y="4756151"/>
            <a:ext cx="21780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 flipH="1">
            <a:off x="6169026" y="4176713"/>
            <a:ext cx="21780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>
            <a:off x="6169026" y="3133725"/>
            <a:ext cx="21780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 flipH="1">
            <a:off x="6169026" y="3133725"/>
            <a:ext cx="21780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8347075" y="1397002"/>
            <a:ext cx="1588" cy="23161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6169026" y="1397002"/>
            <a:ext cx="1588" cy="2316163"/>
          </a:xfrm>
          <a:prstGeom prst="line">
            <a:avLst/>
          </a:prstGeom>
          <a:noFill/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6169026" y="1397002"/>
            <a:ext cx="1588" cy="23161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1" name="Line 55"/>
          <p:cNvSpPr>
            <a:spLocks noChangeShapeType="1"/>
          </p:cNvSpPr>
          <p:nvPr/>
        </p:nvSpPr>
        <p:spPr bwMode="auto">
          <a:xfrm flipH="1">
            <a:off x="3186113" y="3713163"/>
            <a:ext cx="5484813" cy="15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6169026" y="3713163"/>
            <a:ext cx="21780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>
            <a:off x="6169026" y="2554287"/>
            <a:ext cx="21780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6713539" y="2554287"/>
            <a:ext cx="1089025" cy="1588"/>
          </a:xfrm>
          <a:prstGeom prst="line">
            <a:avLst/>
          </a:prstGeom>
          <a:noFill/>
          <a:ln w="317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-6350" y="-19050"/>
            <a:ext cx="1588" cy="68818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517651" y="-19050"/>
            <a:ext cx="91487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735138" y="212726"/>
            <a:ext cx="87137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735138" y="374651"/>
            <a:ext cx="8713788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735138" y="444501"/>
            <a:ext cx="8713788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1735138" y="514350"/>
            <a:ext cx="8713788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1735138" y="676275"/>
            <a:ext cx="87137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0666413" y="-19050"/>
            <a:ext cx="1588" cy="68818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10448926" y="212727"/>
            <a:ext cx="1588" cy="6418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1517651" y="6862763"/>
            <a:ext cx="91487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1735138" y="6630987"/>
            <a:ext cx="87137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735138" y="212727"/>
            <a:ext cx="1588" cy="6418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V="1">
            <a:off x="6713538" y="1397002"/>
            <a:ext cx="1588" cy="23161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6169026" y="1397001"/>
            <a:ext cx="21780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7802563" y="1397002"/>
            <a:ext cx="1588" cy="23161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6169027" y="1397001"/>
            <a:ext cx="5445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6713538" y="1397001"/>
            <a:ext cx="1588" cy="11572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 flipV="1">
            <a:off x="7802563" y="1397001"/>
            <a:ext cx="1588" cy="11572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7802565" y="1397001"/>
            <a:ext cx="5445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6713538" y="3133725"/>
            <a:ext cx="1588" cy="579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7802563" y="3133725"/>
            <a:ext cx="1588" cy="579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6169026" y="5335587"/>
            <a:ext cx="21780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>
            <a:off x="6169026" y="5913438"/>
            <a:ext cx="21780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>
            <a:off x="6169026" y="3713162"/>
            <a:ext cx="1588" cy="23574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>
            <a:off x="8347075" y="3713163"/>
            <a:ext cx="1588" cy="22272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>
            <a:off x="6713538" y="3713163"/>
            <a:ext cx="1588" cy="23558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7802563" y="3713163"/>
            <a:ext cx="1588" cy="24098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>
            <a:off x="6169026" y="4176714"/>
            <a:ext cx="1588" cy="11588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>
            <a:off x="6169027" y="5335587"/>
            <a:ext cx="5445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>
            <a:off x="6713538" y="5335588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6713539" y="5913438"/>
            <a:ext cx="10890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 flipV="1">
            <a:off x="7802563" y="5335588"/>
            <a:ext cx="1588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>
            <a:off x="7802565" y="5335587"/>
            <a:ext cx="5445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 flipV="1">
            <a:off x="8347075" y="4176714"/>
            <a:ext cx="1588" cy="11588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 flipV="1">
            <a:off x="7802563" y="4176712"/>
            <a:ext cx="1588" cy="579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 flipV="1">
            <a:off x="6713538" y="4176712"/>
            <a:ext cx="1588" cy="579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 flipV="1">
            <a:off x="5734051" y="1098552"/>
            <a:ext cx="1588" cy="5059363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 flipH="1">
            <a:off x="5734052" y="4176713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3" name="Line 57"/>
          <p:cNvSpPr>
            <a:spLocks noChangeShapeType="1"/>
          </p:cNvSpPr>
          <p:nvPr/>
        </p:nvSpPr>
        <p:spPr bwMode="auto">
          <a:xfrm flipH="1">
            <a:off x="5734052" y="4756151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4" name="Line 58"/>
          <p:cNvSpPr>
            <a:spLocks noChangeShapeType="1"/>
          </p:cNvSpPr>
          <p:nvPr/>
        </p:nvSpPr>
        <p:spPr bwMode="auto">
          <a:xfrm flipH="1">
            <a:off x="5734052" y="5335587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5" name="Line 59"/>
          <p:cNvSpPr>
            <a:spLocks noChangeShapeType="1"/>
          </p:cNvSpPr>
          <p:nvPr/>
        </p:nvSpPr>
        <p:spPr bwMode="auto">
          <a:xfrm flipH="1">
            <a:off x="5734052" y="5913438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6" name="Line 60"/>
          <p:cNvSpPr>
            <a:spLocks noChangeShapeType="1"/>
          </p:cNvSpPr>
          <p:nvPr/>
        </p:nvSpPr>
        <p:spPr bwMode="auto">
          <a:xfrm flipH="1" flipV="1">
            <a:off x="5297489" y="3713163"/>
            <a:ext cx="436563" cy="4635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 flipH="1" flipV="1">
            <a:off x="4752977" y="3713163"/>
            <a:ext cx="981075" cy="10429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8" name="Line 62"/>
          <p:cNvSpPr>
            <a:spLocks noChangeShapeType="1"/>
          </p:cNvSpPr>
          <p:nvPr/>
        </p:nvSpPr>
        <p:spPr bwMode="auto">
          <a:xfrm flipH="1" flipV="1">
            <a:off x="4208463" y="3713164"/>
            <a:ext cx="1525588" cy="16224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9" name="Line 63"/>
          <p:cNvSpPr>
            <a:spLocks noChangeShapeType="1"/>
          </p:cNvSpPr>
          <p:nvPr/>
        </p:nvSpPr>
        <p:spPr bwMode="auto">
          <a:xfrm flipH="1" flipV="1">
            <a:off x="3663951" y="3713163"/>
            <a:ext cx="2070100" cy="22002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0" name="Line 64"/>
          <p:cNvSpPr>
            <a:spLocks noChangeShapeType="1"/>
          </p:cNvSpPr>
          <p:nvPr/>
        </p:nvSpPr>
        <p:spPr bwMode="auto">
          <a:xfrm flipH="1">
            <a:off x="3260726" y="1397001"/>
            <a:ext cx="29083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1" name="Line 65"/>
          <p:cNvSpPr>
            <a:spLocks noChangeShapeType="1"/>
          </p:cNvSpPr>
          <p:nvPr/>
        </p:nvSpPr>
        <p:spPr bwMode="auto">
          <a:xfrm flipV="1">
            <a:off x="4752975" y="1201739"/>
            <a:ext cx="1588" cy="25114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2" name="Line 66"/>
          <p:cNvSpPr>
            <a:spLocks noChangeShapeType="1"/>
          </p:cNvSpPr>
          <p:nvPr/>
        </p:nvSpPr>
        <p:spPr bwMode="auto">
          <a:xfrm flipV="1">
            <a:off x="4208463" y="1243013"/>
            <a:ext cx="1588" cy="24701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3" name="Line 67"/>
          <p:cNvSpPr>
            <a:spLocks noChangeShapeType="1"/>
          </p:cNvSpPr>
          <p:nvPr/>
        </p:nvSpPr>
        <p:spPr bwMode="auto">
          <a:xfrm flipV="1">
            <a:off x="3663951" y="1243013"/>
            <a:ext cx="1588" cy="24701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4" name="Line 68"/>
          <p:cNvSpPr>
            <a:spLocks noChangeShapeType="1"/>
          </p:cNvSpPr>
          <p:nvPr/>
        </p:nvSpPr>
        <p:spPr bwMode="auto">
          <a:xfrm flipH="1">
            <a:off x="3663950" y="3713163"/>
            <a:ext cx="16335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6" name="Line 70"/>
          <p:cNvSpPr>
            <a:spLocks noChangeShapeType="1"/>
          </p:cNvSpPr>
          <p:nvPr/>
        </p:nvSpPr>
        <p:spPr bwMode="auto">
          <a:xfrm flipH="1">
            <a:off x="3446464" y="3133725"/>
            <a:ext cx="27225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7" name="Line 71"/>
          <p:cNvSpPr>
            <a:spLocks noChangeShapeType="1"/>
          </p:cNvSpPr>
          <p:nvPr/>
        </p:nvSpPr>
        <p:spPr bwMode="auto">
          <a:xfrm flipH="1">
            <a:off x="3462337" y="2554287"/>
            <a:ext cx="27066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8" name="Line 72"/>
          <p:cNvSpPr>
            <a:spLocks noChangeShapeType="1"/>
          </p:cNvSpPr>
          <p:nvPr/>
        </p:nvSpPr>
        <p:spPr bwMode="auto">
          <a:xfrm flipV="1">
            <a:off x="3663951" y="3133725"/>
            <a:ext cx="1588" cy="579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9" name="Line 73"/>
          <p:cNvSpPr>
            <a:spLocks noChangeShapeType="1"/>
          </p:cNvSpPr>
          <p:nvPr/>
        </p:nvSpPr>
        <p:spPr bwMode="auto">
          <a:xfrm>
            <a:off x="3663953" y="3133725"/>
            <a:ext cx="10890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70" name="Line 74"/>
          <p:cNvSpPr>
            <a:spLocks noChangeShapeType="1"/>
          </p:cNvSpPr>
          <p:nvPr/>
        </p:nvSpPr>
        <p:spPr bwMode="auto">
          <a:xfrm flipV="1">
            <a:off x="4752975" y="1397002"/>
            <a:ext cx="1588" cy="17367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71" name="Line 75"/>
          <p:cNvSpPr>
            <a:spLocks noChangeShapeType="1"/>
          </p:cNvSpPr>
          <p:nvPr/>
        </p:nvSpPr>
        <p:spPr bwMode="auto">
          <a:xfrm>
            <a:off x="4752978" y="1397001"/>
            <a:ext cx="5445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72" name="Line 76"/>
          <p:cNvSpPr>
            <a:spLocks noChangeShapeType="1"/>
          </p:cNvSpPr>
          <p:nvPr/>
        </p:nvSpPr>
        <p:spPr bwMode="auto">
          <a:xfrm>
            <a:off x="4208463" y="3133725"/>
            <a:ext cx="1588" cy="579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73" name="Line 77"/>
          <p:cNvSpPr>
            <a:spLocks noChangeShapeType="1"/>
          </p:cNvSpPr>
          <p:nvPr/>
        </p:nvSpPr>
        <p:spPr bwMode="auto">
          <a:xfrm>
            <a:off x="4752978" y="2554287"/>
            <a:ext cx="544513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1991544" y="355301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595645" y="256765"/>
            <a:ext cx="337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13</a:t>
            </a:r>
            <a:endParaRPr lang="en-GB" dirty="0"/>
          </a:p>
        </p:txBody>
      </p:sp>
      <p:sp>
        <p:nvSpPr>
          <p:cNvPr id="80" name="TextBox 79"/>
          <p:cNvSpPr txBox="1"/>
          <p:nvPr/>
        </p:nvSpPr>
        <p:spPr>
          <a:xfrm>
            <a:off x="8723784" y="36033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81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41</a:t>
            </a:r>
            <a:endParaRPr lang="en-GB" sz="9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068491" y="6006480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4007768" y="3861048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6916855" y="3857159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5821615" y="346856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8387556" y="34709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89" name="Oval 88"/>
          <p:cNvSpPr/>
          <p:nvPr/>
        </p:nvSpPr>
        <p:spPr>
          <a:xfrm>
            <a:off x="6102174" y="3621316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/>
          <p:cNvSpPr txBox="1"/>
          <p:nvPr/>
        </p:nvSpPr>
        <p:spPr>
          <a:xfrm>
            <a:off x="5447928" y="5883074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5447928" y="1052736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92" name="Freeform 34"/>
          <p:cNvSpPr>
            <a:spLocks/>
          </p:cNvSpPr>
          <p:nvPr/>
        </p:nvSpPr>
        <p:spPr bwMode="auto">
          <a:xfrm rot="5246488">
            <a:off x="6611342" y="3698342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Freeform 34"/>
          <p:cNvSpPr>
            <a:spLocks/>
          </p:cNvSpPr>
          <p:nvPr/>
        </p:nvSpPr>
        <p:spPr bwMode="auto">
          <a:xfrm rot="5246488">
            <a:off x="7705118" y="3692795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94" name="Straight Arrow Connector 93"/>
          <p:cNvCxnSpPr/>
          <p:nvPr/>
        </p:nvCxnSpPr>
        <p:spPr>
          <a:xfrm rot="10800000">
            <a:off x="6225157" y="3882641"/>
            <a:ext cx="2107284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119732" y="382181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100</a:t>
            </a:r>
            <a:endParaRPr lang="en-GB" sz="1100" dirty="0"/>
          </a:p>
        </p:txBody>
      </p:sp>
      <p:sp>
        <p:nvSpPr>
          <p:cNvPr id="96" name="TextBox 95"/>
          <p:cNvSpPr txBox="1"/>
          <p:nvPr/>
        </p:nvSpPr>
        <p:spPr>
          <a:xfrm>
            <a:off x="6312024" y="367144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97" name="TextBox 96"/>
          <p:cNvSpPr txBox="1"/>
          <p:nvPr/>
        </p:nvSpPr>
        <p:spPr>
          <a:xfrm>
            <a:off x="7076555" y="365772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sp>
        <p:nvSpPr>
          <p:cNvPr id="98" name="TextBox 97"/>
          <p:cNvSpPr txBox="1"/>
          <p:nvPr/>
        </p:nvSpPr>
        <p:spPr>
          <a:xfrm>
            <a:off x="7949159" y="365874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99" name="Freeform 34"/>
          <p:cNvSpPr>
            <a:spLocks/>
          </p:cNvSpPr>
          <p:nvPr/>
        </p:nvSpPr>
        <p:spPr bwMode="auto">
          <a:xfrm>
            <a:off x="6075047" y="255004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Freeform 34"/>
          <p:cNvSpPr>
            <a:spLocks/>
          </p:cNvSpPr>
          <p:nvPr/>
        </p:nvSpPr>
        <p:spPr bwMode="auto">
          <a:xfrm>
            <a:off x="6071682" y="3133030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5901184" y="327012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905376" y="268555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907535" y="181307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cxnSp>
        <p:nvCxnSpPr>
          <p:cNvPr id="106" name="Straight Connector 105"/>
          <p:cNvCxnSpPr/>
          <p:nvPr/>
        </p:nvCxnSpPr>
        <p:spPr>
          <a:xfrm rot="10800000">
            <a:off x="5808835" y="1406426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5400000" flipH="1" flipV="1">
            <a:off x="4751121" y="2571255"/>
            <a:ext cx="231695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>
            <a:off x="5752723" y="3714068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683003" y="227687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100</a:t>
            </a:r>
            <a:endParaRPr lang="en-GB" sz="1100" dirty="0"/>
          </a:p>
        </p:txBody>
      </p:sp>
      <p:sp>
        <p:nvSpPr>
          <p:cNvPr id="111" name="Freeform 34"/>
          <p:cNvSpPr>
            <a:spLocks/>
          </p:cNvSpPr>
          <p:nvPr/>
        </p:nvSpPr>
        <p:spPr bwMode="auto">
          <a:xfrm>
            <a:off x="6080190" y="590527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Freeform 34"/>
          <p:cNvSpPr>
            <a:spLocks/>
          </p:cNvSpPr>
          <p:nvPr/>
        </p:nvSpPr>
        <p:spPr bwMode="auto">
          <a:xfrm>
            <a:off x="6070602" y="4165972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" name="Freeform 34"/>
          <p:cNvSpPr>
            <a:spLocks/>
          </p:cNvSpPr>
          <p:nvPr/>
        </p:nvSpPr>
        <p:spPr bwMode="auto">
          <a:xfrm>
            <a:off x="6074794" y="533295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Freeform 34"/>
          <p:cNvSpPr>
            <a:spLocks/>
          </p:cNvSpPr>
          <p:nvPr/>
        </p:nvSpPr>
        <p:spPr bwMode="auto">
          <a:xfrm>
            <a:off x="6074794" y="4750545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" name="TextBox 114"/>
          <p:cNvSpPr txBox="1"/>
          <p:nvPr/>
        </p:nvSpPr>
        <p:spPr>
          <a:xfrm>
            <a:off x="5879976" y="431951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879976" y="494116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888484" y="552663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cxnSp>
        <p:nvCxnSpPr>
          <p:cNvPr id="118" name="Straight Connector 117"/>
          <p:cNvCxnSpPr/>
          <p:nvPr/>
        </p:nvCxnSpPr>
        <p:spPr>
          <a:xfrm rot="10800000">
            <a:off x="5815184" y="416314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 flipH="1" flipV="1">
            <a:off x="5027247" y="5059785"/>
            <a:ext cx="1778992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0800000">
            <a:off x="5807968" y="5923880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5689352" y="489389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75</a:t>
            </a:r>
            <a:endParaRPr lang="en-GB" sz="1100" dirty="0"/>
          </a:p>
        </p:txBody>
      </p:sp>
      <p:sp>
        <p:nvSpPr>
          <p:cNvPr id="123" name="TextBox 122"/>
          <p:cNvSpPr txBox="1"/>
          <p:nvPr/>
        </p:nvSpPr>
        <p:spPr>
          <a:xfrm>
            <a:off x="5784727" y="604555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5716911" y="6057428"/>
            <a:ext cx="48881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703512" y="609329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Down 125</a:t>
            </a:r>
          </a:p>
          <a:p>
            <a:r>
              <a:rPr lang="en-GB" sz="1200" dirty="0"/>
              <a:t>In 90</a:t>
            </a:r>
          </a:p>
        </p:txBody>
      </p:sp>
      <p:sp>
        <p:nvSpPr>
          <p:cNvPr id="139" name="Freeform 138"/>
          <p:cNvSpPr/>
          <p:nvPr/>
        </p:nvSpPr>
        <p:spPr>
          <a:xfrm>
            <a:off x="2660211" y="4128382"/>
            <a:ext cx="1013988" cy="1462135"/>
          </a:xfrm>
          <a:custGeom>
            <a:avLst/>
            <a:gdLst>
              <a:gd name="connsiteX0" fmla="*/ 0 w 1013988"/>
              <a:gd name="connsiteY0" fmla="*/ 0 h 1462135"/>
              <a:gd name="connsiteX1" fmla="*/ 0 w 1013988"/>
              <a:gd name="connsiteY1" fmla="*/ 878186 h 1462135"/>
              <a:gd name="connsiteX2" fmla="*/ 1013988 w 1013988"/>
              <a:gd name="connsiteY2" fmla="*/ 1462135 h 1462135"/>
              <a:gd name="connsiteX3" fmla="*/ 1013988 w 1013988"/>
              <a:gd name="connsiteY3" fmla="*/ 588475 h 1462135"/>
              <a:gd name="connsiteX4" fmla="*/ 760491 w 1013988"/>
              <a:gd name="connsiteY4" fmla="*/ 439093 h 1462135"/>
              <a:gd name="connsiteX5" fmla="*/ 760491 w 1013988"/>
              <a:gd name="connsiteY5" fmla="*/ 1018515 h 1462135"/>
              <a:gd name="connsiteX6" fmla="*/ 248970 w 1013988"/>
              <a:gd name="connsiteY6" fmla="*/ 724277 h 1462135"/>
              <a:gd name="connsiteX7" fmla="*/ 248970 w 1013988"/>
              <a:gd name="connsiteY7" fmla="*/ 144856 h 1462135"/>
              <a:gd name="connsiteX8" fmla="*/ 0 w 1013988"/>
              <a:gd name="connsiteY8" fmla="*/ 0 h 146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988" h="1462135">
                <a:moveTo>
                  <a:pt x="0" y="0"/>
                </a:moveTo>
                <a:lnTo>
                  <a:pt x="0" y="878186"/>
                </a:lnTo>
                <a:lnTo>
                  <a:pt x="1013988" y="1462135"/>
                </a:lnTo>
                <a:lnTo>
                  <a:pt x="1013988" y="588475"/>
                </a:lnTo>
                <a:lnTo>
                  <a:pt x="760491" y="439093"/>
                </a:lnTo>
                <a:lnTo>
                  <a:pt x="760491" y="1018515"/>
                </a:lnTo>
                <a:lnTo>
                  <a:pt x="248970" y="724277"/>
                </a:lnTo>
                <a:lnTo>
                  <a:pt x="248970" y="14485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Freeform 139"/>
          <p:cNvSpPr/>
          <p:nvPr/>
        </p:nvSpPr>
        <p:spPr>
          <a:xfrm>
            <a:off x="2918235" y="4712331"/>
            <a:ext cx="497940" cy="416459"/>
          </a:xfrm>
          <a:custGeom>
            <a:avLst/>
            <a:gdLst>
              <a:gd name="connsiteX0" fmla="*/ 0 w 497940"/>
              <a:gd name="connsiteY0" fmla="*/ 135802 h 416459"/>
              <a:gd name="connsiteX1" fmla="*/ 0 w 497940"/>
              <a:gd name="connsiteY1" fmla="*/ 135802 h 416459"/>
              <a:gd name="connsiteX2" fmla="*/ 253497 w 497940"/>
              <a:gd name="connsiteY2" fmla="*/ 0 h 416459"/>
              <a:gd name="connsiteX3" fmla="*/ 497940 w 497940"/>
              <a:gd name="connsiteY3" fmla="*/ 144855 h 416459"/>
              <a:gd name="connsiteX4" fmla="*/ 493414 w 497940"/>
              <a:gd name="connsiteY4" fmla="*/ 416459 h 416459"/>
              <a:gd name="connsiteX5" fmla="*/ 0 w 497940"/>
              <a:gd name="connsiteY5" fmla="*/ 135802 h 41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940" h="416459">
                <a:moveTo>
                  <a:pt x="0" y="135802"/>
                </a:moveTo>
                <a:lnTo>
                  <a:pt x="0" y="135802"/>
                </a:lnTo>
                <a:lnTo>
                  <a:pt x="253497" y="0"/>
                </a:lnTo>
                <a:lnTo>
                  <a:pt x="497940" y="144855"/>
                </a:lnTo>
                <a:cubicBezTo>
                  <a:pt x="496431" y="235390"/>
                  <a:pt x="494923" y="325924"/>
                  <a:pt x="493414" y="416459"/>
                </a:cubicBezTo>
                <a:lnTo>
                  <a:pt x="0" y="135802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Freeform 140"/>
          <p:cNvSpPr/>
          <p:nvPr/>
        </p:nvSpPr>
        <p:spPr>
          <a:xfrm>
            <a:off x="2411243" y="5002042"/>
            <a:ext cx="1258431" cy="737857"/>
          </a:xfrm>
          <a:custGeom>
            <a:avLst/>
            <a:gdLst>
              <a:gd name="connsiteX0" fmla="*/ 248970 w 1258431"/>
              <a:gd name="connsiteY0" fmla="*/ 0 h 737857"/>
              <a:gd name="connsiteX1" fmla="*/ 0 w 1258431"/>
              <a:gd name="connsiteY1" fmla="*/ 149382 h 737857"/>
              <a:gd name="connsiteX2" fmla="*/ 253497 w 1258431"/>
              <a:gd name="connsiteY2" fmla="*/ 298764 h 737857"/>
              <a:gd name="connsiteX3" fmla="*/ 0 w 1258431"/>
              <a:gd name="connsiteY3" fmla="*/ 443619 h 737857"/>
              <a:gd name="connsiteX4" fmla="*/ 506994 w 1258431"/>
              <a:gd name="connsiteY4" fmla="*/ 737857 h 737857"/>
              <a:gd name="connsiteX5" fmla="*/ 755964 w 1258431"/>
              <a:gd name="connsiteY5" fmla="*/ 588475 h 737857"/>
              <a:gd name="connsiteX6" fmla="*/ 1013988 w 1258431"/>
              <a:gd name="connsiteY6" fmla="*/ 737857 h 737857"/>
              <a:gd name="connsiteX7" fmla="*/ 1258431 w 1258431"/>
              <a:gd name="connsiteY7" fmla="*/ 588475 h 737857"/>
              <a:gd name="connsiteX8" fmla="*/ 248970 w 1258431"/>
              <a:gd name="connsiteY8" fmla="*/ 0 h 7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431" h="737857">
                <a:moveTo>
                  <a:pt x="248970" y="0"/>
                </a:moveTo>
                <a:lnTo>
                  <a:pt x="0" y="149382"/>
                </a:lnTo>
                <a:lnTo>
                  <a:pt x="253497" y="298764"/>
                </a:lnTo>
                <a:lnTo>
                  <a:pt x="0" y="443619"/>
                </a:lnTo>
                <a:lnTo>
                  <a:pt x="506994" y="737857"/>
                </a:lnTo>
                <a:lnTo>
                  <a:pt x="755964" y="588475"/>
                </a:lnTo>
                <a:lnTo>
                  <a:pt x="1013988" y="737857"/>
                </a:lnTo>
                <a:lnTo>
                  <a:pt x="1258431" y="588475"/>
                </a:lnTo>
                <a:lnTo>
                  <a:pt x="24897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Freeform 141"/>
          <p:cNvSpPr/>
          <p:nvPr/>
        </p:nvSpPr>
        <p:spPr>
          <a:xfrm>
            <a:off x="3420702" y="4567473"/>
            <a:ext cx="506995" cy="1466662"/>
          </a:xfrm>
          <a:custGeom>
            <a:avLst/>
            <a:gdLst>
              <a:gd name="connsiteX0" fmla="*/ 0 w 506994"/>
              <a:gd name="connsiteY0" fmla="*/ 1167897 h 1466662"/>
              <a:gd name="connsiteX1" fmla="*/ 0 w 506994"/>
              <a:gd name="connsiteY1" fmla="*/ 1466662 h 1466662"/>
              <a:gd name="connsiteX2" fmla="*/ 506994 w 506994"/>
              <a:gd name="connsiteY2" fmla="*/ 1167897 h 1466662"/>
              <a:gd name="connsiteX3" fmla="*/ 506994 w 506994"/>
              <a:gd name="connsiteY3" fmla="*/ 0 h 1466662"/>
              <a:gd name="connsiteX4" fmla="*/ 253497 w 506994"/>
              <a:gd name="connsiteY4" fmla="*/ 144856 h 1466662"/>
              <a:gd name="connsiteX5" fmla="*/ 258024 w 506994"/>
              <a:gd name="connsiteY5" fmla="*/ 1013988 h 1466662"/>
              <a:gd name="connsiteX6" fmla="*/ 0 w 506994"/>
              <a:gd name="connsiteY6" fmla="*/ 1167897 h 146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994" h="1466662">
                <a:moveTo>
                  <a:pt x="0" y="1167897"/>
                </a:moveTo>
                <a:lnTo>
                  <a:pt x="0" y="1466662"/>
                </a:lnTo>
                <a:lnTo>
                  <a:pt x="506994" y="1167897"/>
                </a:lnTo>
                <a:lnTo>
                  <a:pt x="506994" y="0"/>
                </a:lnTo>
                <a:lnTo>
                  <a:pt x="253497" y="144856"/>
                </a:lnTo>
                <a:lnTo>
                  <a:pt x="258024" y="1013988"/>
                </a:lnTo>
                <a:lnTo>
                  <a:pt x="0" y="1167897"/>
                </a:lnTo>
                <a:close/>
              </a:path>
            </a:pathLst>
          </a:cu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Freeform 142"/>
          <p:cNvSpPr/>
          <p:nvPr/>
        </p:nvSpPr>
        <p:spPr>
          <a:xfrm>
            <a:off x="3167204" y="5590517"/>
            <a:ext cx="258024" cy="430039"/>
          </a:xfrm>
          <a:custGeom>
            <a:avLst/>
            <a:gdLst>
              <a:gd name="connsiteX0" fmla="*/ 244444 w 258024"/>
              <a:gd name="connsiteY0" fmla="*/ 430039 h 430039"/>
              <a:gd name="connsiteX1" fmla="*/ 0 w 258024"/>
              <a:gd name="connsiteY1" fmla="*/ 294237 h 430039"/>
              <a:gd name="connsiteX2" fmla="*/ 0 w 258024"/>
              <a:gd name="connsiteY2" fmla="*/ 0 h 430039"/>
              <a:gd name="connsiteX3" fmla="*/ 258024 w 258024"/>
              <a:gd name="connsiteY3" fmla="*/ 149382 h 430039"/>
              <a:gd name="connsiteX4" fmla="*/ 244444 w 258024"/>
              <a:gd name="connsiteY4" fmla="*/ 430039 h 43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24" h="430039">
                <a:moveTo>
                  <a:pt x="244444" y="430039"/>
                </a:moveTo>
                <a:lnTo>
                  <a:pt x="0" y="294237"/>
                </a:lnTo>
                <a:lnTo>
                  <a:pt x="0" y="0"/>
                </a:lnTo>
                <a:lnTo>
                  <a:pt x="258024" y="149382"/>
                </a:lnTo>
                <a:lnTo>
                  <a:pt x="244444" y="430039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Freeform 143"/>
          <p:cNvSpPr/>
          <p:nvPr/>
        </p:nvSpPr>
        <p:spPr>
          <a:xfrm>
            <a:off x="2909182" y="4123853"/>
            <a:ext cx="262551" cy="715224"/>
          </a:xfrm>
          <a:custGeom>
            <a:avLst/>
            <a:gdLst>
              <a:gd name="connsiteX0" fmla="*/ 4527 w 262550"/>
              <a:gd name="connsiteY0" fmla="*/ 715224 h 715224"/>
              <a:gd name="connsiteX1" fmla="*/ 262550 w 262550"/>
              <a:gd name="connsiteY1" fmla="*/ 579422 h 715224"/>
              <a:gd name="connsiteX2" fmla="*/ 253497 w 262550"/>
              <a:gd name="connsiteY2" fmla="*/ 0 h 715224"/>
              <a:gd name="connsiteX3" fmla="*/ 0 w 262550"/>
              <a:gd name="connsiteY3" fmla="*/ 149383 h 715224"/>
              <a:gd name="connsiteX4" fmla="*/ 4527 w 262550"/>
              <a:gd name="connsiteY4" fmla="*/ 715224 h 71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50" h="715224">
                <a:moveTo>
                  <a:pt x="4527" y="715224"/>
                </a:moveTo>
                <a:lnTo>
                  <a:pt x="262550" y="579422"/>
                </a:lnTo>
                <a:lnTo>
                  <a:pt x="253497" y="0"/>
                </a:lnTo>
                <a:lnTo>
                  <a:pt x="0" y="149383"/>
                </a:lnTo>
                <a:lnTo>
                  <a:pt x="4527" y="715224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>
            <a:off x="2664739" y="3979000"/>
            <a:ext cx="493413" cy="276131"/>
          </a:xfrm>
          <a:custGeom>
            <a:avLst/>
            <a:gdLst>
              <a:gd name="connsiteX0" fmla="*/ 239916 w 493413"/>
              <a:gd name="connsiteY0" fmla="*/ 276131 h 276131"/>
              <a:gd name="connsiteX1" fmla="*/ 493413 w 493413"/>
              <a:gd name="connsiteY1" fmla="*/ 131275 h 276131"/>
              <a:gd name="connsiteX2" fmla="*/ 248970 w 493413"/>
              <a:gd name="connsiteY2" fmla="*/ 0 h 276131"/>
              <a:gd name="connsiteX3" fmla="*/ 0 w 493413"/>
              <a:gd name="connsiteY3" fmla="*/ 140329 h 276131"/>
              <a:gd name="connsiteX4" fmla="*/ 239916 w 493413"/>
              <a:gd name="connsiteY4" fmla="*/ 276131 h 27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413" h="276131">
                <a:moveTo>
                  <a:pt x="239916" y="276131"/>
                </a:moveTo>
                <a:lnTo>
                  <a:pt x="493413" y="131275"/>
                </a:lnTo>
                <a:lnTo>
                  <a:pt x="248970" y="0"/>
                </a:lnTo>
                <a:lnTo>
                  <a:pt x="0" y="140329"/>
                </a:lnTo>
                <a:lnTo>
                  <a:pt x="239916" y="276131"/>
                </a:lnTo>
                <a:close/>
              </a:path>
            </a:pathLst>
          </a:cu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>
            <a:off x="3420703" y="4413566"/>
            <a:ext cx="511521" cy="289711"/>
          </a:xfrm>
          <a:custGeom>
            <a:avLst/>
            <a:gdLst>
              <a:gd name="connsiteX0" fmla="*/ 0 w 511521"/>
              <a:gd name="connsiteY0" fmla="*/ 149383 h 289711"/>
              <a:gd name="connsiteX1" fmla="*/ 248970 w 511521"/>
              <a:gd name="connsiteY1" fmla="*/ 0 h 289711"/>
              <a:gd name="connsiteX2" fmla="*/ 511521 w 511521"/>
              <a:gd name="connsiteY2" fmla="*/ 149383 h 289711"/>
              <a:gd name="connsiteX3" fmla="*/ 258024 w 511521"/>
              <a:gd name="connsiteY3" fmla="*/ 289711 h 289711"/>
              <a:gd name="connsiteX4" fmla="*/ 0 w 511521"/>
              <a:gd name="connsiteY4" fmla="*/ 149383 h 28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21" h="289711">
                <a:moveTo>
                  <a:pt x="0" y="149383"/>
                </a:moveTo>
                <a:lnTo>
                  <a:pt x="248970" y="0"/>
                </a:lnTo>
                <a:lnTo>
                  <a:pt x="511521" y="149383"/>
                </a:lnTo>
                <a:lnTo>
                  <a:pt x="258024" y="289711"/>
                </a:lnTo>
                <a:lnTo>
                  <a:pt x="0" y="149383"/>
                </a:lnTo>
                <a:close/>
              </a:path>
            </a:pathLst>
          </a:cu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>
            <a:off x="2918236" y="5599569"/>
            <a:ext cx="244443" cy="420986"/>
          </a:xfrm>
          <a:custGeom>
            <a:avLst/>
            <a:gdLst>
              <a:gd name="connsiteX0" fmla="*/ 244443 w 244443"/>
              <a:gd name="connsiteY0" fmla="*/ 289711 h 420986"/>
              <a:gd name="connsiteX1" fmla="*/ 244443 w 244443"/>
              <a:gd name="connsiteY1" fmla="*/ 0 h 420986"/>
              <a:gd name="connsiteX2" fmla="*/ 0 w 244443"/>
              <a:gd name="connsiteY2" fmla="*/ 144856 h 420986"/>
              <a:gd name="connsiteX3" fmla="*/ 0 w 244443"/>
              <a:gd name="connsiteY3" fmla="*/ 420986 h 420986"/>
              <a:gd name="connsiteX4" fmla="*/ 244443 w 244443"/>
              <a:gd name="connsiteY4" fmla="*/ 289711 h 4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43" h="420986">
                <a:moveTo>
                  <a:pt x="244443" y="289711"/>
                </a:moveTo>
                <a:lnTo>
                  <a:pt x="244443" y="0"/>
                </a:lnTo>
                <a:lnTo>
                  <a:pt x="0" y="144856"/>
                </a:lnTo>
                <a:lnTo>
                  <a:pt x="0" y="420986"/>
                </a:lnTo>
                <a:lnTo>
                  <a:pt x="244443" y="289711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form 147"/>
          <p:cNvSpPr/>
          <p:nvPr/>
        </p:nvSpPr>
        <p:spPr>
          <a:xfrm>
            <a:off x="2406714" y="5445660"/>
            <a:ext cx="506995" cy="579422"/>
          </a:xfrm>
          <a:custGeom>
            <a:avLst/>
            <a:gdLst>
              <a:gd name="connsiteX0" fmla="*/ 0 w 506994"/>
              <a:gd name="connsiteY0" fmla="*/ 0 h 579422"/>
              <a:gd name="connsiteX1" fmla="*/ 4527 w 506994"/>
              <a:gd name="connsiteY1" fmla="*/ 289711 h 579422"/>
              <a:gd name="connsiteX2" fmla="*/ 506994 w 506994"/>
              <a:gd name="connsiteY2" fmla="*/ 579422 h 579422"/>
              <a:gd name="connsiteX3" fmla="*/ 506994 w 506994"/>
              <a:gd name="connsiteY3" fmla="*/ 294238 h 579422"/>
              <a:gd name="connsiteX4" fmla="*/ 0 w 506994"/>
              <a:gd name="connsiteY4" fmla="*/ 0 h 57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994" h="579422">
                <a:moveTo>
                  <a:pt x="0" y="0"/>
                </a:moveTo>
                <a:lnTo>
                  <a:pt x="4527" y="289711"/>
                </a:lnTo>
                <a:lnTo>
                  <a:pt x="506994" y="579422"/>
                </a:lnTo>
                <a:lnTo>
                  <a:pt x="506994" y="2942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Freeform 148"/>
          <p:cNvSpPr/>
          <p:nvPr/>
        </p:nvSpPr>
        <p:spPr>
          <a:xfrm>
            <a:off x="2411241" y="5146896"/>
            <a:ext cx="239916" cy="285184"/>
          </a:xfrm>
          <a:custGeom>
            <a:avLst/>
            <a:gdLst>
              <a:gd name="connsiteX0" fmla="*/ 0 w 239916"/>
              <a:gd name="connsiteY0" fmla="*/ 0 h 285184"/>
              <a:gd name="connsiteX1" fmla="*/ 0 w 239916"/>
              <a:gd name="connsiteY1" fmla="*/ 285184 h 285184"/>
              <a:gd name="connsiteX2" fmla="*/ 239916 w 239916"/>
              <a:gd name="connsiteY2" fmla="*/ 149382 h 285184"/>
              <a:gd name="connsiteX3" fmla="*/ 0 w 239916"/>
              <a:gd name="connsiteY3" fmla="*/ 0 h 28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916" h="285184">
                <a:moveTo>
                  <a:pt x="0" y="0"/>
                </a:moveTo>
                <a:lnTo>
                  <a:pt x="0" y="285184"/>
                </a:lnTo>
                <a:lnTo>
                  <a:pt x="239916" y="14938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706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3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3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3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3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3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3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3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3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3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3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3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3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3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3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3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3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30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30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3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7" dur="3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3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3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3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3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8" dur="3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1" dur="30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6" dur="3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1" dur="30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6" dur="30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30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6" dur="30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30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3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1" dur="30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6" dur="30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1" dur="3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3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30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30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30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30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30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6" dur="30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30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6" dur="30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1" dur="30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3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7" grpId="0" animBg="1"/>
      <p:bldP spid="136" grpId="0" animBg="1"/>
      <p:bldP spid="135" grpId="0" animBg="1"/>
      <p:bldP spid="134" grpId="0" animBg="1"/>
      <p:bldP spid="133" grpId="0" animBg="1"/>
      <p:bldP spid="132" grpId="0" animBg="1"/>
      <p:bldP spid="131" grpId="0" animBg="1"/>
      <p:bldP spid="130" grpId="0" animBg="1"/>
      <p:bldP spid="129" grpId="0" animBg="1"/>
      <p:bldP spid="128" grpId="0" animBg="1"/>
      <p:bldP spid="4165" grpId="0" animBg="1"/>
      <p:bldP spid="4147" grpId="0" animBg="1"/>
      <p:bldP spid="4146" grpId="0" animBg="1"/>
      <p:bldP spid="4114" grpId="0" animBg="1"/>
      <p:bldP spid="4128" grpId="0" animBg="1"/>
      <p:bldP spid="4127" grpId="0" animBg="1"/>
      <p:bldP spid="4116" grpId="0" animBg="1"/>
      <p:bldP spid="4121" grpId="0" animBg="1"/>
      <p:bldP spid="4151" grpId="0" animBg="1"/>
      <p:bldP spid="4113" grpId="0" animBg="1"/>
      <p:bldP spid="4115" grpId="0" animBg="1"/>
      <p:bldP spid="4124" grpId="0" animBg="1"/>
      <p:bldP spid="4117" grpId="0" animBg="1"/>
      <p:bldP spid="4118" grpId="0" animBg="1"/>
      <p:bldP spid="4120" grpId="0" animBg="1"/>
      <p:bldP spid="4122" grpId="0" animBg="1"/>
      <p:bldP spid="4123" grpId="0" animBg="1"/>
      <p:bldP spid="4125" grpId="0" animBg="1"/>
      <p:bldP spid="4126" grpId="0" animBg="1"/>
      <p:bldP spid="4129" grpId="0" animBg="1"/>
      <p:bldP spid="4130" grpId="0" animBg="1"/>
      <p:bldP spid="4133" grpId="0" animBg="1"/>
      <p:bldP spid="4134" grpId="0" animBg="1"/>
      <p:bldP spid="4135" grpId="0" animBg="1"/>
      <p:bldP spid="4136" grpId="0" animBg="1"/>
      <p:bldP spid="4137" grpId="0" animBg="1"/>
      <p:bldP spid="4138" grpId="0" animBg="1"/>
      <p:bldP spid="4139" grpId="0" animBg="1"/>
      <p:bldP spid="4140" grpId="0" animBg="1"/>
      <p:bldP spid="4141" grpId="0" animBg="1"/>
      <p:bldP spid="4142" grpId="0" animBg="1"/>
      <p:bldP spid="4143" grpId="0" animBg="1"/>
      <p:bldP spid="4144" grpId="0" animBg="1"/>
      <p:bldP spid="4145" grpId="0" animBg="1"/>
      <p:bldP spid="4148" grpId="0" animBg="1"/>
      <p:bldP spid="4149" grpId="0" animBg="1"/>
      <p:bldP spid="4150" grpId="0" animBg="1"/>
      <p:bldP spid="4152" grpId="0" animBg="1"/>
      <p:bldP spid="4153" grpId="0" animBg="1"/>
      <p:bldP spid="4154" grpId="0" animBg="1"/>
      <p:bldP spid="4155" grpId="0" animBg="1"/>
      <p:bldP spid="4156" grpId="0" animBg="1"/>
      <p:bldP spid="4157" grpId="0" animBg="1"/>
      <p:bldP spid="4158" grpId="0" animBg="1"/>
      <p:bldP spid="4159" grpId="0" animBg="1"/>
      <p:bldP spid="4160" grpId="0" animBg="1"/>
      <p:bldP spid="4161" grpId="0" animBg="1"/>
      <p:bldP spid="4162" grpId="0" animBg="1"/>
      <p:bldP spid="4163" grpId="0" animBg="1"/>
      <p:bldP spid="4164" grpId="0" animBg="1"/>
      <p:bldP spid="4166" grpId="0" animBg="1"/>
      <p:bldP spid="4167" grpId="0" animBg="1"/>
      <p:bldP spid="4168" grpId="0" animBg="1"/>
      <p:bldP spid="4169" grpId="0" animBg="1"/>
      <p:bldP spid="4170" grpId="0" animBg="1"/>
      <p:bldP spid="4171" grpId="0" animBg="1"/>
      <p:bldP spid="4172" grpId="0" animBg="1"/>
      <p:bldP spid="4173" grpId="0" animBg="1"/>
      <p:bldP spid="84" grpId="0"/>
      <p:bldP spid="85" grpId="0"/>
      <p:bldP spid="86" grpId="0"/>
      <p:bldP spid="87" grpId="0"/>
      <p:bldP spid="88" grpId="0"/>
      <p:bldP spid="89" grpId="0" animBg="1"/>
      <p:bldP spid="90" grpId="0"/>
      <p:bldP spid="91" grpId="0"/>
      <p:bldP spid="92" grpId="0" animBg="1"/>
      <p:bldP spid="93" grpId="0" animBg="1"/>
      <p:bldP spid="95" grpId="0"/>
      <p:bldP spid="95" grpId="1"/>
      <p:bldP spid="96" grpId="0"/>
      <p:bldP spid="97" grpId="0"/>
      <p:bldP spid="98" grpId="0"/>
      <p:bldP spid="99" grpId="0" animBg="1"/>
      <p:bldP spid="100" grpId="0" animBg="1"/>
      <p:bldP spid="102" grpId="0"/>
      <p:bldP spid="103" grpId="0"/>
      <p:bldP spid="105" grpId="0"/>
      <p:bldP spid="109" grpId="0"/>
      <p:bldP spid="111" grpId="0" animBg="1"/>
      <p:bldP spid="112" grpId="0" animBg="1"/>
      <p:bldP spid="112" grpId="1" animBg="1"/>
      <p:bldP spid="113" grpId="0" animBg="1"/>
      <p:bldP spid="114" grpId="0" animBg="1"/>
      <p:bldP spid="115" grpId="0"/>
      <p:bldP spid="116" grpId="0"/>
      <p:bldP spid="117" grpId="0"/>
      <p:bldP spid="121" grpId="0"/>
      <p:bldP spid="123" grpId="0"/>
      <p:bldP spid="125" grpId="0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 133"/>
          <p:cNvSpPr/>
          <p:nvPr/>
        </p:nvSpPr>
        <p:spPr>
          <a:xfrm>
            <a:off x="4014788" y="3112296"/>
            <a:ext cx="435768" cy="459581"/>
          </a:xfrm>
          <a:custGeom>
            <a:avLst/>
            <a:gdLst>
              <a:gd name="connsiteX0" fmla="*/ 0 w 435768"/>
              <a:gd name="connsiteY0" fmla="*/ 4762 h 459581"/>
              <a:gd name="connsiteX1" fmla="*/ 426243 w 435768"/>
              <a:gd name="connsiteY1" fmla="*/ 0 h 459581"/>
              <a:gd name="connsiteX2" fmla="*/ 435768 w 435768"/>
              <a:gd name="connsiteY2" fmla="*/ 459581 h 459581"/>
              <a:gd name="connsiteX3" fmla="*/ 0 w 435768"/>
              <a:gd name="connsiteY3" fmla="*/ 457200 h 459581"/>
              <a:gd name="connsiteX4" fmla="*/ 0 w 435768"/>
              <a:gd name="connsiteY4" fmla="*/ 4762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8" h="459581">
                <a:moveTo>
                  <a:pt x="0" y="4762"/>
                </a:moveTo>
                <a:lnTo>
                  <a:pt x="426243" y="0"/>
                </a:lnTo>
                <a:lnTo>
                  <a:pt x="435768" y="459581"/>
                </a:lnTo>
                <a:lnTo>
                  <a:pt x="0" y="457200"/>
                </a:lnTo>
                <a:lnTo>
                  <a:pt x="0" y="4762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Freeform 132"/>
          <p:cNvSpPr/>
          <p:nvPr/>
        </p:nvSpPr>
        <p:spPr>
          <a:xfrm>
            <a:off x="4461526" y="3111054"/>
            <a:ext cx="864395" cy="461962"/>
          </a:xfrm>
          <a:custGeom>
            <a:avLst/>
            <a:gdLst>
              <a:gd name="connsiteX0" fmla="*/ 0 w 864394"/>
              <a:gd name="connsiteY0" fmla="*/ 0 h 461962"/>
              <a:gd name="connsiteX1" fmla="*/ 0 w 864394"/>
              <a:gd name="connsiteY1" fmla="*/ 461962 h 461962"/>
              <a:gd name="connsiteX2" fmla="*/ 857250 w 864394"/>
              <a:gd name="connsiteY2" fmla="*/ 459581 h 461962"/>
              <a:gd name="connsiteX3" fmla="*/ 864394 w 864394"/>
              <a:gd name="connsiteY3" fmla="*/ 4762 h 461962"/>
              <a:gd name="connsiteX4" fmla="*/ 0 w 864394"/>
              <a:gd name="connsiteY4" fmla="*/ 0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461962">
                <a:moveTo>
                  <a:pt x="0" y="0"/>
                </a:moveTo>
                <a:lnTo>
                  <a:pt x="0" y="461962"/>
                </a:lnTo>
                <a:lnTo>
                  <a:pt x="857250" y="459581"/>
                </a:lnTo>
                <a:lnTo>
                  <a:pt x="864394" y="476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Freeform 131"/>
          <p:cNvSpPr/>
          <p:nvPr/>
        </p:nvSpPr>
        <p:spPr>
          <a:xfrm>
            <a:off x="4455320" y="2645570"/>
            <a:ext cx="864395" cy="461962"/>
          </a:xfrm>
          <a:custGeom>
            <a:avLst/>
            <a:gdLst>
              <a:gd name="connsiteX0" fmla="*/ 0 w 864394"/>
              <a:gd name="connsiteY0" fmla="*/ 0 h 461962"/>
              <a:gd name="connsiteX1" fmla="*/ 0 w 864394"/>
              <a:gd name="connsiteY1" fmla="*/ 461962 h 461962"/>
              <a:gd name="connsiteX2" fmla="*/ 857250 w 864394"/>
              <a:gd name="connsiteY2" fmla="*/ 459581 h 461962"/>
              <a:gd name="connsiteX3" fmla="*/ 864394 w 864394"/>
              <a:gd name="connsiteY3" fmla="*/ 4762 h 461962"/>
              <a:gd name="connsiteX4" fmla="*/ 0 w 864394"/>
              <a:gd name="connsiteY4" fmla="*/ 0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461962">
                <a:moveTo>
                  <a:pt x="0" y="0"/>
                </a:moveTo>
                <a:lnTo>
                  <a:pt x="0" y="461962"/>
                </a:lnTo>
                <a:lnTo>
                  <a:pt x="857250" y="459581"/>
                </a:lnTo>
                <a:lnTo>
                  <a:pt x="864394" y="47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Freeform 130"/>
          <p:cNvSpPr/>
          <p:nvPr/>
        </p:nvSpPr>
        <p:spPr>
          <a:xfrm>
            <a:off x="4021933" y="2183606"/>
            <a:ext cx="1312069" cy="933450"/>
          </a:xfrm>
          <a:custGeom>
            <a:avLst/>
            <a:gdLst>
              <a:gd name="connsiteX0" fmla="*/ 0 w 1312069"/>
              <a:gd name="connsiteY0" fmla="*/ 4763 h 933450"/>
              <a:gd name="connsiteX1" fmla="*/ 7144 w 1312069"/>
              <a:gd name="connsiteY1" fmla="*/ 928688 h 933450"/>
              <a:gd name="connsiteX2" fmla="*/ 423863 w 1312069"/>
              <a:gd name="connsiteY2" fmla="*/ 933450 h 933450"/>
              <a:gd name="connsiteX3" fmla="*/ 435769 w 1312069"/>
              <a:gd name="connsiteY3" fmla="*/ 461963 h 933450"/>
              <a:gd name="connsiteX4" fmla="*/ 1312069 w 1312069"/>
              <a:gd name="connsiteY4" fmla="*/ 459582 h 933450"/>
              <a:gd name="connsiteX5" fmla="*/ 1302544 w 1312069"/>
              <a:gd name="connsiteY5" fmla="*/ 0 h 933450"/>
              <a:gd name="connsiteX6" fmla="*/ 0 w 1312069"/>
              <a:gd name="connsiteY6" fmla="*/ 4763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069" h="933450">
                <a:moveTo>
                  <a:pt x="0" y="4763"/>
                </a:moveTo>
                <a:cubicBezTo>
                  <a:pt x="2381" y="312738"/>
                  <a:pt x="4763" y="620713"/>
                  <a:pt x="7144" y="928688"/>
                </a:cubicBezTo>
                <a:lnTo>
                  <a:pt x="423863" y="933450"/>
                </a:lnTo>
                <a:lnTo>
                  <a:pt x="435769" y="461963"/>
                </a:lnTo>
                <a:lnTo>
                  <a:pt x="1312069" y="459582"/>
                </a:lnTo>
                <a:lnTo>
                  <a:pt x="1302544" y="0"/>
                </a:lnTo>
                <a:lnTo>
                  <a:pt x="0" y="4763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Freeform 129"/>
          <p:cNvSpPr/>
          <p:nvPr/>
        </p:nvSpPr>
        <p:spPr>
          <a:xfrm>
            <a:off x="6635753" y="4035426"/>
            <a:ext cx="1520825" cy="1403350"/>
          </a:xfrm>
          <a:custGeom>
            <a:avLst/>
            <a:gdLst>
              <a:gd name="connsiteX0" fmla="*/ 0 w 1520825"/>
              <a:gd name="connsiteY0" fmla="*/ 939800 h 1403350"/>
              <a:gd name="connsiteX1" fmla="*/ 0 w 1520825"/>
              <a:gd name="connsiteY1" fmla="*/ 1403350 h 1403350"/>
              <a:gd name="connsiteX2" fmla="*/ 1085850 w 1520825"/>
              <a:gd name="connsiteY2" fmla="*/ 1393825 h 1403350"/>
              <a:gd name="connsiteX3" fmla="*/ 1517650 w 1520825"/>
              <a:gd name="connsiteY3" fmla="*/ 930275 h 1403350"/>
              <a:gd name="connsiteX4" fmla="*/ 1520825 w 1520825"/>
              <a:gd name="connsiteY4" fmla="*/ 0 h 1403350"/>
              <a:gd name="connsiteX5" fmla="*/ 650875 w 1520825"/>
              <a:gd name="connsiteY5" fmla="*/ 3175 h 1403350"/>
              <a:gd name="connsiteX6" fmla="*/ 654050 w 1520825"/>
              <a:gd name="connsiteY6" fmla="*/ 930275 h 1403350"/>
              <a:gd name="connsiteX7" fmla="*/ 0 w 1520825"/>
              <a:gd name="connsiteY7" fmla="*/ 93980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0825" h="1403350">
                <a:moveTo>
                  <a:pt x="0" y="939800"/>
                </a:moveTo>
                <a:lnTo>
                  <a:pt x="0" y="1403350"/>
                </a:lnTo>
                <a:lnTo>
                  <a:pt x="1085850" y="1393825"/>
                </a:lnTo>
                <a:lnTo>
                  <a:pt x="1517650" y="930275"/>
                </a:lnTo>
                <a:cubicBezTo>
                  <a:pt x="1518708" y="620183"/>
                  <a:pt x="1519767" y="310092"/>
                  <a:pt x="1520825" y="0"/>
                </a:cubicBezTo>
                <a:lnTo>
                  <a:pt x="650875" y="3175"/>
                </a:lnTo>
                <a:cubicBezTo>
                  <a:pt x="651933" y="312208"/>
                  <a:pt x="652992" y="621242"/>
                  <a:pt x="654050" y="930275"/>
                </a:cubicBezTo>
                <a:lnTo>
                  <a:pt x="0" y="9398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Freeform 128"/>
          <p:cNvSpPr/>
          <p:nvPr/>
        </p:nvSpPr>
        <p:spPr>
          <a:xfrm>
            <a:off x="6638926" y="4032250"/>
            <a:ext cx="650875" cy="939800"/>
          </a:xfrm>
          <a:custGeom>
            <a:avLst/>
            <a:gdLst>
              <a:gd name="connsiteX0" fmla="*/ 0 w 650875"/>
              <a:gd name="connsiteY0" fmla="*/ 12700 h 939800"/>
              <a:gd name="connsiteX1" fmla="*/ 12700 w 650875"/>
              <a:gd name="connsiteY1" fmla="*/ 923925 h 939800"/>
              <a:gd name="connsiteX2" fmla="*/ 650875 w 650875"/>
              <a:gd name="connsiteY2" fmla="*/ 939800 h 939800"/>
              <a:gd name="connsiteX3" fmla="*/ 644525 w 650875"/>
              <a:gd name="connsiteY3" fmla="*/ 0 h 939800"/>
              <a:gd name="connsiteX4" fmla="*/ 0 w 650875"/>
              <a:gd name="connsiteY4" fmla="*/ 1270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875" h="939800">
                <a:moveTo>
                  <a:pt x="0" y="12700"/>
                </a:moveTo>
                <a:lnTo>
                  <a:pt x="12700" y="923925"/>
                </a:lnTo>
                <a:lnTo>
                  <a:pt x="650875" y="939800"/>
                </a:lnTo>
                <a:cubicBezTo>
                  <a:pt x="648758" y="626533"/>
                  <a:pt x="646642" y="313267"/>
                  <a:pt x="644525" y="0"/>
                </a:cubicBezTo>
                <a:lnTo>
                  <a:pt x="0" y="12700"/>
                </a:lnTo>
                <a:close/>
              </a:path>
            </a:pathLst>
          </a:custGeom>
          <a:solidFill>
            <a:srgbClr val="7030A0">
              <a:alpha val="8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reeform 127"/>
          <p:cNvSpPr/>
          <p:nvPr/>
        </p:nvSpPr>
        <p:spPr>
          <a:xfrm>
            <a:off x="6197601" y="4041777"/>
            <a:ext cx="444500" cy="1393825"/>
          </a:xfrm>
          <a:custGeom>
            <a:avLst/>
            <a:gdLst>
              <a:gd name="connsiteX0" fmla="*/ 0 w 444500"/>
              <a:gd name="connsiteY0" fmla="*/ 0 h 1393825"/>
              <a:gd name="connsiteX1" fmla="*/ 444500 w 444500"/>
              <a:gd name="connsiteY1" fmla="*/ 3175 h 1393825"/>
              <a:gd name="connsiteX2" fmla="*/ 434975 w 444500"/>
              <a:gd name="connsiteY2" fmla="*/ 1393825 h 1393825"/>
              <a:gd name="connsiteX3" fmla="*/ 0 w 444500"/>
              <a:gd name="connsiteY3" fmla="*/ 1381125 h 1393825"/>
              <a:gd name="connsiteX4" fmla="*/ 0 w 444500"/>
              <a:gd name="connsiteY4" fmla="*/ 0 h 139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00" h="1393825">
                <a:moveTo>
                  <a:pt x="0" y="0"/>
                </a:moveTo>
                <a:lnTo>
                  <a:pt x="444500" y="3175"/>
                </a:lnTo>
                <a:lnTo>
                  <a:pt x="434975" y="1393825"/>
                </a:lnTo>
                <a:lnTo>
                  <a:pt x="0" y="1381125"/>
                </a:lnTo>
                <a:cubicBezTo>
                  <a:pt x="1058" y="922867"/>
                  <a:pt x="2117" y="46460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Line 35"/>
          <p:cNvSpPr>
            <a:spLocks noChangeShapeType="1"/>
          </p:cNvSpPr>
          <p:nvPr/>
        </p:nvSpPr>
        <p:spPr bwMode="auto">
          <a:xfrm>
            <a:off x="6188175" y="5426556"/>
            <a:ext cx="19621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" name="Freeform 122"/>
          <p:cNvSpPr/>
          <p:nvPr/>
        </p:nvSpPr>
        <p:spPr>
          <a:xfrm>
            <a:off x="7724778" y="3114676"/>
            <a:ext cx="428625" cy="471488"/>
          </a:xfrm>
          <a:custGeom>
            <a:avLst/>
            <a:gdLst>
              <a:gd name="connsiteX0" fmla="*/ 4763 w 428625"/>
              <a:gd name="connsiteY0" fmla="*/ 9525 h 471488"/>
              <a:gd name="connsiteX1" fmla="*/ 428625 w 428625"/>
              <a:gd name="connsiteY1" fmla="*/ 0 h 471488"/>
              <a:gd name="connsiteX2" fmla="*/ 423863 w 428625"/>
              <a:gd name="connsiteY2" fmla="*/ 471488 h 471488"/>
              <a:gd name="connsiteX3" fmla="*/ 0 w 428625"/>
              <a:gd name="connsiteY3" fmla="*/ 461963 h 471488"/>
              <a:gd name="connsiteX4" fmla="*/ 4763 w 428625"/>
              <a:gd name="connsiteY4" fmla="*/ 9525 h 47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25" h="471488">
                <a:moveTo>
                  <a:pt x="4763" y="9525"/>
                </a:moveTo>
                <a:lnTo>
                  <a:pt x="428625" y="0"/>
                </a:lnTo>
                <a:cubicBezTo>
                  <a:pt x="427038" y="157163"/>
                  <a:pt x="425450" y="314325"/>
                  <a:pt x="423863" y="471488"/>
                </a:cubicBezTo>
                <a:lnTo>
                  <a:pt x="0" y="461963"/>
                </a:lnTo>
                <a:cubicBezTo>
                  <a:pt x="1588" y="311150"/>
                  <a:pt x="3175" y="160338"/>
                  <a:pt x="4763" y="9525"/>
                </a:cubicBez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Freeform 121"/>
          <p:cNvSpPr/>
          <p:nvPr/>
        </p:nvSpPr>
        <p:spPr>
          <a:xfrm>
            <a:off x="6196013" y="2190752"/>
            <a:ext cx="1524000" cy="1395413"/>
          </a:xfrm>
          <a:custGeom>
            <a:avLst/>
            <a:gdLst>
              <a:gd name="connsiteX0" fmla="*/ 4762 w 1524000"/>
              <a:gd name="connsiteY0" fmla="*/ 14288 h 1395413"/>
              <a:gd name="connsiteX1" fmla="*/ 0 w 1524000"/>
              <a:gd name="connsiteY1" fmla="*/ 1385888 h 1395413"/>
              <a:gd name="connsiteX2" fmla="*/ 1524000 w 1524000"/>
              <a:gd name="connsiteY2" fmla="*/ 1395413 h 1395413"/>
              <a:gd name="connsiteX3" fmla="*/ 1519237 w 1524000"/>
              <a:gd name="connsiteY3" fmla="*/ 933450 h 1395413"/>
              <a:gd name="connsiteX4" fmla="*/ 428625 w 1524000"/>
              <a:gd name="connsiteY4" fmla="*/ 923925 h 1395413"/>
              <a:gd name="connsiteX5" fmla="*/ 433387 w 1524000"/>
              <a:gd name="connsiteY5" fmla="*/ 0 h 1395413"/>
              <a:gd name="connsiteX6" fmla="*/ 4762 w 1524000"/>
              <a:gd name="connsiteY6" fmla="*/ 14288 h 139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000" h="1395413">
                <a:moveTo>
                  <a:pt x="4762" y="14288"/>
                </a:moveTo>
                <a:cubicBezTo>
                  <a:pt x="3175" y="471488"/>
                  <a:pt x="1587" y="928688"/>
                  <a:pt x="0" y="1385888"/>
                </a:cubicBezTo>
                <a:lnTo>
                  <a:pt x="1524000" y="1395413"/>
                </a:lnTo>
                <a:cubicBezTo>
                  <a:pt x="1522412" y="1241425"/>
                  <a:pt x="1520825" y="1087438"/>
                  <a:pt x="1519237" y="933450"/>
                </a:cubicBezTo>
                <a:lnTo>
                  <a:pt x="428625" y="923925"/>
                </a:lnTo>
                <a:cubicBezTo>
                  <a:pt x="430212" y="615950"/>
                  <a:pt x="431800" y="307975"/>
                  <a:pt x="433387" y="0"/>
                </a:cubicBezTo>
                <a:lnTo>
                  <a:pt x="4762" y="14288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Freeform 120"/>
          <p:cNvSpPr/>
          <p:nvPr/>
        </p:nvSpPr>
        <p:spPr>
          <a:xfrm>
            <a:off x="6624641" y="2647951"/>
            <a:ext cx="657225" cy="457200"/>
          </a:xfrm>
          <a:custGeom>
            <a:avLst/>
            <a:gdLst>
              <a:gd name="connsiteX0" fmla="*/ 4762 w 657225"/>
              <a:gd name="connsiteY0" fmla="*/ 452437 h 457200"/>
              <a:gd name="connsiteX1" fmla="*/ 0 w 657225"/>
              <a:gd name="connsiteY1" fmla="*/ 0 h 457200"/>
              <a:gd name="connsiteX2" fmla="*/ 647700 w 657225"/>
              <a:gd name="connsiteY2" fmla="*/ 4762 h 457200"/>
              <a:gd name="connsiteX3" fmla="*/ 657225 w 657225"/>
              <a:gd name="connsiteY3" fmla="*/ 457200 h 457200"/>
              <a:gd name="connsiteX4" fmla="*/ 4762 w 657225"/>
              <a:gd name="connsiteY4" fmla="*/ 452437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457200">
                <a:moveTo>
                  <a:pt x="4762" y="452437"/>
                </a:moveTo>
                <a:cubicBezTo>
                  <a:pt x="3175" y="301625"/>
                  <a:pt x="1587" y="150812"/>
                  <a:pt x="0" y="0"/>
                </a:cubicBezTo>
                <a:lnTo>
                  <a:pt x="647700" y="4762"/>
                </a:lnTo>
                <a:lnTo>
                  <a:pt x="657225" y="457200"/>
                </a:lnTo>
                <a:lnTo>
                  <a:pt x="4762" y="452437"/>
                </a:lnTo>
                <a:close/>
              </a:path>
            </a:pathLst>
          </a:cu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V="1">
            <a:off x="6194426" y="2182812"/>
            <a:ext cx="1588" cy="13906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29822" t="16650" r="30016" b="5861"/>
          <a:stretch>
            <a:fillRect/>
          </a:stretch>
        </p:blipFill>
        <p:spPr bwMode="auto">
          <a:xfrm>
            <a:off x="2135560" y="3717033"/>
            <a:ext cx="24482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2" name="Line 52"/>
          <p:cNvSpPr>
            <a:spLocks noChangeShapeType="1"/>
          </p:cNvSpPr>
          <p:nvPr/>
        </p:nvSpPr>
        <p:spPr bwMode="auto">
          <a:xfrm flipH="1">
            <a:off x="3186112" y="3573464"/>
            <a:ext cx="5373688" cy="15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527779" y="-4763"/>
            <a:ext cx="91503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745265" y="227013"/>
            <a:ext cx="8715376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745265" y="388938"/>
            <a:ext cx="8715376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745265" y="458787"/>
            <a:ext cx="8715376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1745265" y="527051"/>
            <a:ext cx="8715376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745265" y="688976"/>
            <a:ext cx="8715376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2202129" y="-4763"/>
            <a:ext cx="1588" cy="68786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10460641" y="227013"/>
            <a:ext cx="1588" cy="6415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527779" y="6873876"/>
            <a:ext cx="91503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1745265" y="6642101"/>
            <a:ext cx="8715376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1527778" y="-4763"/>
            <a:ext cx="1588" cy="68786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745266" y="227013"/>
            <a:ext cx="1588" cy="6415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6194427" y="3573464"/>
            <a:ext cx="19621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V="1">
            <a:off x="8156575" y="2182812"/>
            <a:ext cx="1588" cy="13906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V="1">
            <a:off x="7720014" y="2182812"/>
            <a:ext cx="1588" cy="13906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7285039" y="2182812"/>
            <a:ext cx="1588" cy="13906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6194427" y="2182812"/>
            <a:ext cx="19621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6194427" y="2646363"/>
            <a:ext cx="19621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>
            <a:off x="6194427" y="3109913"/>
            <a:ext cx="19621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6630989" y="2182812"/>
            <a:ext cx="1588" cy="13906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6194426" y="2182812"/>
            <a:ext cx="436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6630989" y="2182812"/>
            <a:ext cx="1588" cy="9271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6630989" y="3109913"/>
            <a:ext cx="15255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8156575" y="3109912"/>
            <a:ext cx="1588" cy="4635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V="1">
            <a:off x="7285039" y="2646363"/>
            <a:ext cx="1588" cy="4635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 flipH="1">
            <a:off x="6630989" y="2646363"/>
            <a:ext cx="6540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flipV="1">
            <a:off x="7720014" y="3109912"/>
            <a:ext cx="1588" cy="4635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6194427" y="4037013"/>
            <a:ext cx="19621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6194427" y="4962525"/>
            <a:ext cx="19621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6194426" y="5426076"/>
            <a:ext cx="15255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6194426" y="3573463"/>
            <a:ext cx="1588" cy="19621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8156575" y="3573465"/>
            <a:ext cx="1588" cy="19970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6630989" y="3573463"/>
            <a:ext cx="1588" cy="19891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7285039" y="3573463"/>
            <a:ext cx="1588" cy="19812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7720014" y="3573465"/>
            <a:ext cx="1588" cy="19415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6194426" y="4037015"/>
            <a:ext cx="1588" cy="13890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 flipV="1">
            <a:off x="6630989" y="4037015"/>
            <a:ext cx="1588" cy="13890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6630989" y="4962525"/>
            <a:ext cx="6540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 flipV="1">
            <a:off x="7285039" y="4037015"/>
            <a:ext cx="1588" cy="9255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V="1">
            <a:off x="7720014" y="4962526"/>
            <a:ext cx="436563" cy="4635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 flipV="1">
            <a:off x="8156575" y="4037015"/>
            <a:ext cx="1588" cy="9255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>
            <a:off x="5759451" y="1743077"/>
            <a:ext cx="1588" cy="4073525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 flipH="1">
            <a:off x="5759452" y="4037013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70" name="Line 50"/>
          <p:cNvSpPr>
            <a:spLocks noChangeShapeType="1"/>
          </p:cNvSpPr>
          <p:nvPr/>
        </p:nvSpPr>
        <p:spPr bwMode="auto">
          <a:xfrm flipH="1">
            <a:off x="5759452" y="4962525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 flipH="1">
            <a:off x="5759452" y="5426076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 flipH="1" flipV="1">
            <a:off x="5324478" y="3573463"/>
            <a:ext cx="434975" cy="4635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 flipH="1" flipV="1">
            <a:off x="4452939" y="3573465"/>
            <a:ext cx="1306513" cy="13890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75" name="Line 55"/>
          <p:cNvSpPr>
            <a:spLocks noChangeShapeType="1"/>
          </p:cNvSpPr>
          <p:nvPr/>
        </p:nvSpPr>
        <p:spPr bwMode="auto">
          <a:xfrm flipH="1" flipV="1">
            <a:off x="4016377" y="3573465"/>
            <a:ext cx="1743075" cy="18526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76" name="Line 56"/>
          <p:cNvSpPr>
            <a:spLocks noChangeShapeType="1"/>
          </p:cNvSpPr>
          <p:nvPr/>
        </p:nvSpPr>
        <p:spPr bwMode="auto">
          <a:xfrm flipH="1">
            <a:off x="3843337" y="3109913"/>
            <a:ext cx="23510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77" name="Line 57"/>
          <p:cNvSpPr>
            <a:spLocks noChangeShapeType="1"/>
          </p:cNvSpPr>
          <p:nvPr/>
        </p:nvSpPr>
        <p:spPr bwMode="auto">
          <a:xfrm flipH="1">
            <a:off x="3821114" y="2646363"/>
            <a:ext cx="237331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78" name="Line 58"/>
          <p:cNvSpPr>
            <a:spLocks noChangeShapeType="1"/>
          </p:cNvSpPr>
          <p:nvPr/>
        </p:nvSpPr>
        <p:spPr bwMode="auto">
          <a:xfrm flipH="1">
            <a:off x="3827464" y="2182812"/>
            <a:ext cx="23669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79" name="Line 59"/>
          <p:cNvSpPr>
            <a:spLocks noChangeShapeType="1"/>
          </p:cNvSpPr>
          <p:nvPr/>
        </p:nvSpPr>
        <p:spPr bwMode="auto">
          <a:xfrm flipV="1">
            <a:off x="5324475" y="2182812"/>
            <a:ext cx="1588" cy="13906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80" name="Line 60"/>
          <p:cNvSpPr>
            <a:spLocks noChangeShapeType="1"/>
          </p:cNvSpPr>
          <p:nvPr/>
        </p:nvSpPr>
        <p:spPr bwMode="auto">
          <a:xfrm flipV="1">
            <a:off x="4016375" y="2182812"/>
            <a:ext cx="1588" cy="13906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81" name="Line 61"/>
          <p:cNvSpPr>
            <a:spLocks noChangeShapeType="1"/>
          </p:cNvSpPr>
          <p:nvPr/>
        </p:nvSpPr>
        <p:spPr bwMode="auto">
          <a:xfrm>
            <a:off x="4016375" y="2182812"/>
            <a:ext cx="13081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82" name="Line 62"/>
          <p:cNvSpPr>
            <a:spLocks noChangeShapeType="1"/>
          </p:cNvSpPr>
          <p:nvPr/>
        </p:nvSpPr>
        <p:spPr bwMode="auto">
          <a:xfrm flipV="1">
            <a:off x="4452938" y="2646363"/>
            <a:ext cx="1588" cy="9271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83" name="Line 63"/>
          <p:cNvSpPr>
            <a:spLocks noChangeShapeType="1"/>
          </p:cNvSpPr>
          <p:nvPr/>
        </p:nvSpPr>
        <p:spPr bwMode="auto">
          <a:xfrm>
            <a:off x="4452938" y="2646363"/>
            <a:ext cx="8715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84" name="Line 64"/>
          <p:cNvSpPr>
            <a:spLocks noChangeShapeType="1"/>
          </p:cNvSpPr>
          <p:nvPr/>
        </p:nvSpPr>
        <p:spPr bwMode="auto">
          <a:xfrm>
            <a:off x="4016375" y="3109913"/>
            <a:ext cx="13081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85" name="Line 65"/>
          <p:cNvSpPr>
            <a:spLocks noChangeShapeType="1"/>
          </p:cNvSpPr>
          <p:nvPr/>
        </p:nvSpPr>
        <p:spPr bwMode="auto">
          <a:xfrm>
            <a:off x="4016375" y="3573464"/>
            <a:ext cx="13081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1991544" y="377073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585135" y="277786"/>
            <a:ext cx="337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14</a:t>
            </a:r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8723784" y="36033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69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42</a:t>
            </a:r>
            <a:endParaRPr lang="en-GB" sz="900" b="1" dirty="0"/>
          </a:p>
        </p:txBody>
      </p:sp>
      <p:sp>
        <p:nvSpPr>
          <p:cNvPr id="72" name="Oval 71"/>
          <p:cNvSpPr/>
          <p:nvPr/>
        </p:nvSpPr>
        <p:spPr>
          <a:xfrm>
            <a:off x="6121790" y="3497422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5828872" y="331547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8252047" y="331606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75" name="Freeform 74"/>
          <p:cNvSpPr/>
          <p:nvPr/>
        </p:nvSpPr>
        <p:spPr>
          <a:xfrm>
            <a:off x="2231133" y="4577334"/>
            <a:ext cx="862013" cy="1343025"/>
          </a:xfrm>
          <a:custGeom>
            <a:avLst/>
            <a:gdLst>
              <a:gd name="connsiteX0" fmla="*/ 9525 w 862013"/>
              <a:gd name="connsiteY0" fmla="*/ 0 h 1343025"/>
              <a:gd name="connsiteX1" fmla="*/ 242888 w 862013"/>
              <a:gd name="connsiteY1" fmla="*/ 128588 h 1343025"/>
              <a:gd name="connsiteX2" fmla="*/ 247650 w 862013"/>
              <a:gd name="connsiteY2" fmla="*/ 700088 h 1343025"/>
              <a:gd name="connsiteX3" fmla="*/ 862013 w 862013"/>
              <a:gd name="connsiteY3" fmla="*/ 1052513 h 1343025"/>
              <a:gd name="connsiteX4" fmla="*/ 857250 w 862013"/>
              <a:gd name="connsiteY4" fmla="*/ 1343025 h 1343025"/>
              <a:gd name="connsiteX5" fmla="*/ 0 w 862013"/>
              <a:gd name="connsiteY5" fmla="*/ 847725 h 1343025"/>
              <a:gd name="connsiteX6" fmla="*/ 9525 w 862013"/>
              <a:gd name="connsiteY6" fmla="*/ 0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013" h="1343025">
                <a:moveTo>
                  <a:pt x="9525" y="0"/>
                </a:moveTo>
                <a:lnTo>
                  <a:pt x="242888" y="128588"/>
                </a:lnTo>
                <a:cubicBezTo>
                  <a:pt x="244475" y="319088"/>
                  <a:pt x="246063" y="509588"/>
                  <a:pt x="247650" y="700088"/>
                </a:cubicBezTo>
                <a:lnTo>
                  <a:pt x="862013" y="1052513"/>
                </a:lnTo>
                <a:cubicBezTo>
                  <a:pt x="860425" y="1149350"/>
                  <a:pt x="858838" y="1246188"/>
                  <a:pt x="857250" y="1343025"/>
                </a:cubicBezTo>
                <a:lnTo>
                  <a:pt x="0" y="847725"/>
                </a:lnTo>
                <a:lnTo>
                  <a:pt x="9525" y="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 76"/>
          <p:cNvSpPr/>
          <p:nvPr/>
        </p:nvSpPr>
        <p:spPr>
          <a:xfrm>
            <a:off x="3090764" y="5627466"/>
            <a:ext cx="497683" cy="290513"/>
          </a:xfrm>
          <a:custGeom>
            <a:avLst/>
            <a:gdLst>
              <a:gd name="connsiteX0" fmla="*/ 7144 w 497682"/>
              <a:gd name="connsiteY0" fmla="*/ 0 h 290513"/>
              <a:gd name="connsiteX1" fmla="*/ 492919 w 497682"/>
              <a:gd name="connsiteY1" fmla="*/ 2382 h 290513"/>
              <a:gd name="connsiteX2" fmla="*/ 497682 w 497682"/>
              <a:gd name="connsiteY2" fmla="*/ 290513 h 290513"/>
              <a:gd name="connsiteX3" fmla="*/ 0 w 497682"/>
              <a:gd name="connsiteY3" fmla="*/ 290513 h 290513"/>
              <a:gd name="connsiteX4" fmla="*/ 7144 w 497682"/>
              <a:gd name="connsiteY4" fmla="*/ 0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682" h="290513">
                <a:moveTo>
                  <a:pt x="7144" y="0"/>
                </a:moveTo>
                <a:lnTo>
                  <a:pt x="492919" y="2382"/>
                </a:lnTo>
                <a:cubicBezTo>
                  <a:pt x="494507" y="98426"/>
                  <a:pt x="496094" y="194469"/>
                  <a:pt x="497682" y="290513"/>
                </a:cubicBezTo>
                <a:lnTo>
                  <a:pt x="0" y="290513"/>
                </a:lnTo>
                <a:lnTo>
                  <a:pt x="7144" y="0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78"/>
          <p:cNvSpPr/>
          <p:nvPr/>
        </p:nvSpPr>
        <p:spPr>
          <a:xfrm>
            <a:off x="3588447" y="5346479"/>
            <a:ext cx="492919" cy="569119"/>
          </a:xfrm>
          <a:custGeom>
            <a:avLst/>
            <a:gdLst>
              <a:gd name="connsiteX0" fmla="*/ 0 w 492918"/>
              <a:gd name="connsiteY0" fmla="*/ 273844 h 569119"/>
              <a:gd name="connsiteX1" fmla="*/ 7143 w 492918"/>
              <a:gd name="connsiteY1" fmla="*/ 569119 h 569119"/>
              <a:gd name="connsiteX2" fmla="*/ 492918 w 492918"/>
              <a:gd name="connsiteY2" fmla="*/ 280987 h 569119"/>
              <a:gd name="connsiteX3" fmla="*/ 490537 w 492918"/>
              <a:gd name="connsiteY3" fmla="*/ 0 h 569119"/>
              <a:gd name="connsiteX4" fmla="*/ 0 w 492918"/>
              <a:gd name="connsiteY4" fmla="*/ 273844 h 56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918" h="569119">
                <a:moveTo>
                  <a:pt x="0" y="273844"/>
                </a:moveTo>
                <a:lnTo>
                  <a:pt x="7143" y="569119"/>
                </a:lnTo>
                <a:lnTo>
                  <a:pt x="492918" y="280987"/>
                </a:lnTo>
                <a:cubicBezTo>
                  <a:pt x="492124" y="187325"/>
                  <a:pt x="491331" y="93662"/>
                  <a:pt x="490537" y="0"/>
                </a:cubicBezTo>
                <a:lnTo>
                  <a:pt x="0" y="27384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>
          <a:xfrm>
            <a:off x="2490690" y="5065491"/>
            <a:ext cx="1581151" cy="557213"/>
          </a:xfrm>
          <a:custGeom>
            <a:avLst/>
            <a:gdLst>
              <a:gd name="connsiteX0" fmla="*/ 0 w 1581150"/>
              <a:gd name="connsiteY0" fmla="*/ 207169 h 557213"/>
              <a:gd name="connsiteX1" fmla="*/ 238125 w 1581150"/>
              <a:gd name="connsiteY1" fmla="*/ 71438 h 557213"/>
              <a:gd name="connsiteX2" fmla="*/ 604838 w 1581150"/>
              <a:gd name="connsiteY2" fmla="*/ 283369 h 557213"/>
              <a:gd name="connsiteX3" fmla="*/ 1100138 w 1581150"/>
              <a:gd name="connsiteY3" fmla="*/ 0 h 557213"/>
              <a:gd name="connsiteX4" fmla="*/ 1581150 w 1581150"/>
              <a:gd name="connsiteY4" fmla="*/ 271463 h 557213"/>
              <a:gd name="connsiteX5" fmla="*/ 1088232 w 1581150"/>
              <a:gd name="connsiteY5" fmla="*/ 552450 h 557213"/>
              <a:gd name="connsiteX6" fmla="*/ 604838 w 1581150"/>
              <a:gd name="connsiteY6" fmla="*/ 557213 h 557213"/>
              <a:gd name="connsiteX7" fmla="*/ 0 w 1581150"/>
              <a:gd name="connsiteY7" fmla="*/ 207169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150" h="557213">
                <a:moveTo>
                  <a:pt x="0" y="207169"/>
                </a:moveTo>
                <a:lnTo>
                  <a:pt x="238125" y="71438"/>
                </a:lnTo>
                <a:lnTo>
                  <a:pt x="604838" y="283369"/>
                </a:lnTo>
                <a:lnTo>
                  <a:pt x="1100138" y="0"/>
                </a:lnTo>
                <a:lnTo>
                  <a:pt x="1581150" y="271463"/>
                </a:lnTo>
                <a:lnTo>
                  <a:pt x="1088232" y="552450"/>
                </a:lnTo>
                <a:lnTo>
                  <a:pt x="604838" y="557213"/>
                </a:lnTo>
                <a:lnTo>
                  <a:pt x="0" y="207169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reeform 80"/>
          <p:cNvSpPr/>
          <p:nvPr/>
        </p:nvSpPr>
        <p:spPr>
          <a:xfrm>
            <a:off x="2724051" y="4855939"/>
            <a:ext cx="366712" cy="478632"/>
          </a:xfrm>
          <a:custGeom>
            <a:avLst/>
            <a:gdLst>
              <a:gd name="connsiteX0" fmla="*/ 0 w 366712"/>
              <a:gd name="connsiteY0" fmla="*/ 0 h 478632"/>
              <a:gd name="connsiteX1" fmla="*/ 0 w 366712"/>
              <a:gd name="connsiteY1" fmla="*/ 269082 h 478632"/>
              <a:gd name="connsiteX2" fmla="*/ 366712 w 366712"/>
              <a:gd name="connsiteY2" fmla="*/ 478632 h 478632"/>
              <a:gd name="connsiteX3" fmla="*/ 366712 w 366712"/>
              <a:gd name="connsiteY3" fmla="*/ 209550 h 478632"/>
              <a:gd name="connsiteX4" fmla="*/ 0 w 366712"/>
              <a:gd name="connsiteY4" fmla="*/ 0 h 47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12" h="478632">
                <a:moveTo>
                  <a:pt x="0" y="0"/>
                </a:moveTo>
                <a:lnTo>
                  <a:pt x="0" y="269082"/>
                </a:lnTo>
                <a:lnTo>
                  <a:pt x="366712" y="478632"/>
                </a:lnTo>
                <a:lnTo>
                  <a:pt x="366712" y="2095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>
            <a:off x="3095528" y="4779739"/>
            <a:ext cx="492919" cy="554832"/>
          </a:xfrm>
          <a:custGeom>
            <a:avLst/>
            <a:gdLst>
              <a:gd name="connsiteX0" fmla="*/ 0 w 492919"/>
              <a:gd name="connsiteY0" fmla="*/ 283369 h 554832"/>
              <a:gd name="connsiteX1" fmla="*/ 490537 w 492919"/>
              <a:gd name="connsiteY1" fmla="*/ 0 h 554832"/>
              <a:gd name="connsiteX2" fmla="*/ 492919 w 492919"/>
              <a:gd name="connsiteY2" fmla="*/ 280988 h 554832"/>
              <a:gd name="connsiteX3" fmla="*/ 4762 w 492919"/>
              <a:gd name="connsiteY3" fmla="*/ 554832 h 554832"/>
              <a:gd name="connsiteX4" fmla="*/ 0 w 492919"/>
              <a:gd name="connsiteY4" fmla="*/ 283369 h 5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919" h="554832">
                <a:moveTo>
                  <a:pt x="0" y="283369"/>
                </a:moveTo>
                <a:lnTo>
                  <a:pt x="490537" y="0"/>
                </a:lnTo>
                <a:lnTo>
                  <a:pt x="492919" y="280988"/>
                </a:lnTo>
                <a:lnTo>
                  <a:pt x="4762" y="554832"/>
                </a:lnTo>
                <a:cubicBezTo>
                  <a:pt x="3968" y="463551"/>
                  <a:pt x="3175" y="372269"/>
                  <a:pt x="0" y="28336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Freeform 82"/>
          <p:cNvSpPr/>
          <p:nvPr/>
        </p:nvSpPr>
        <p:spPr>
          <a:xfrm>
            <a:off x="2728813" y="4567810"/>
            <a:ext cx="852488" cy="492919"/>
          </a:xfrm>
          <a:custGeom>
            <a:avLst/>
            <a:gdLst>
              <a:gd name="connsiteX0" fmla="*/ 0 w 852488"/>
              <a:gd name="connsiteY0" fmla="*/ 278606 h 492919"/>
              <a:gd name="connsiteX1" fmla="*/ 490538 w 852488"/>
              <a:gd name="connsiteY1" fmla="*/ 0 h 492919"/>
              <a:gd name="connsiteX2" fmla="*/ 852488 w 852488"/>
              <a:gd name="connsiteY2" fmla="*/ 209550 h 492919"/>
              <a:gd name="connsiteX3" fmla="*/ 366713 w 852488"/>
              <a:gd name="connsiteY3" fmla="*/ 492919 h 492919"/>
              <a:gd name="connsiteX4" fmla="*/ 0 w 852488"/>
              <a:gd name="connsiteY4" fmla="*/ 278606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488" h="492919">
                <a:moveTo>
                  <a:pt x="0" y="278606"/>
                </a:moveTo>
                <a:lnTo>
                  <a:pt x="490538" y="0"/>
                </a:lnTo>
                <a:lnTo>
                  <a:pt x="852488" y="209550"/>
                </a:lnTo>
                <a:lnTo>
                  <a:pt x="366713" y="492919"/>
                </a:lnTo>
                <a:lnTo>
                  <a:pt x="0" y="278606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eform 84"/>
          <p:cNvSpPr/>
          <p:nvPr/>
        </p:nvSpPr>
        <p:spPr>
          <a:xfrm>
            <a:off x="2481166" y="4282058"/>
            <a:ext cx="735807" cy="990600"/>
          </a:xfrm>
          <a:custGeom>
            <a:avLst/>
            <a:gdLst>
              <a:gd name="connsiteX0" fmla="*/ 0 w 735806"/>
              <a:gd name="connsiteY0" fmla="*/ 423863 h 990600"/>
              <a:gd name="connsiteX1" fmla="*/ 733425 w 735806"/>
              <a:gd name="connsiteY1" fmla="*/ 0 h 990600"/>
              <a:gd name="connsiteX2" fmla="*/ 735806 w 735806"/>
              <a:gd name="connsiteY2" fmla="*/ 283369 h 990600"/>
              <a:gd name="connsiteX3" fmla="*/ 242887 w 735806"/>
              <a:gd name="connsiteY3" fmla="*/ 571500 h 990600"/>
              <a:gd name="connsiteX4" fmla="*/ 242887 w 735806"/>
              <a:gd name="connsiteY4" fmla="*/ 852488 h 990600"/>
              <a:gd name="connsiteX5" fmla="*/ 7143 w 735806"/>
              <a:gd name="connsiteY5" fmla="*/ 990600 h 990600"/>
              <a:gd name="connsiteX6" fmla="*/ 0 w 735806"/>
              <a:gd name="connsiteY6" fmla="*/ 423863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806" h="990600">
                <a:moveTo>
                  <a:pt x="0" y="423863"/>
                </a:moveTo>
                <a:lnTo>
                  <a:pt x="733425" y="0"/>
                </a:lnTo>
                <a:cubicBezTo>
                  <a:pt x="734219" y="94456"/>
                  <a:pt x="735012" y="188913"/>
                  <a:pt x="735806" y="283369"/>
                </a:cubicBezTo>
                <a:lnTo>
                  <a:pt x="242887" y="571500"/>
                </a:lnTo>
                <a:lnTo>
                  <a:pt x="242887" y="852488"/>
                </a:lnTo>
                <a:lnTo>
                  <a:pt x="7143" y="990600"/>
                </a:lnTo>
                <a:lnTo>
                  <a:pt x="0" y="423863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 85"/>
          <p:cNvSpPr/>
          <p:nvPr/>
        </p:nvSpPr>
        <p:spPr>
          <a:xfrm>
            <a:off x="2245422" y="4136803"/>
            <a:ext cx="973931" cy="564356"/>
          </a:xfrm>
          <a:custGeom>
            <a:avLst/>
            <a:gdLst>
              <a:gd name="connsiteX0" fmla="*/ 0 w 973931"/>
              <a:gd name="connsiteY0" fmla="*/ 433387 h 564356"/>
              <a:gd name="connsiteX1" fmla="*/ 721518 w 973931"/>
              <a:gd name="connsiteY1" fmla="*/ 0 h 564356"/>
              <a:gd name="connsiteX2" fmla="*/ 973931 w 973931"/>
              <a:gd name="connsiteY2" fmla="*/ 145256 h 564356"/>
              <a:gd name="connsiteX3" fmla="*/ 235743 w 973931"/>
              <a:gd name="connsiteY3" fmla="*/ 564356 h 564356"/>
              <a:gd name="connsiteX4" fmla="*/ 0 w 973931"/>
              <a:gd name="connsiteY4" fmla="*/ 433387 h 56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931" h="564356">
                <a:moveTo>
                  <a:pt x="0" y="433387"/>
                </a:moveTo>
                <a:lnTo>
                  <a:pt x="721518" y="0"/>
                </a:lnTo>
                <a:lnTo>
                  <a:pt x="973931" y="145256"/>
                </a:lnTo>
                <a:lnTo>
                  <a:pt x="235743" y="564356"/>
                </a:lnTo>
                <a:lnTo>
                  <a:pt x="0" y="433387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2178994" y="5369866"/>
            <a:ext cx="137843" cy="137843"/>
          </a:xfrm>
          <a:prstGeom prst="ellipse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eform 34"/>
          <p:cNvSpPr>
            <a:spLocks/>
          </p:cNvSpPr>
          <p:nvPr/>
        </p:nvSpPr>
        <p:spPr bwMode="auto">
          <a:xfrm>
            <a:off x="6094098" y="2644150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34"/>
          <p:cNvSpPr>
            <a:spLocks/>
          </p:cNvSpPr>
          <p:nvPr/>
        </p:nvSpPr>
        <p:spPr bwMode="auto">
          <a:xfrm>
            <a:off x="6084382" y="3116160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34"/>
          <p:cNvSpPr>
            <a:spLocks/>
          </p:cNvSpPr>
          <p:nvPr/>
        </p:nvSpPr>
        <p:spPr bwMode="auto">
          <a:xfrm>
            <a:off x="6096002" y="217095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TextBox 89"/>
          <p:cNvSpPr txBox="1"/>
          <p:nvPr/>
        </p:nvSpPr>
        <p:spPr>
          <a:xfrm>
            <a:off x="5931029" y="275439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91" name="TextBox 90"/>
          <p:cNvSpPr txBox="1"/>
          <p:nvPr/>
        </p:nvSpPr>
        <p:spPr>
          <a:xfrm>
            <a:off x="5931029" y="325844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92" name="TextBox 91"/>
          <p:cNvSpPr txBox="1"/>
          <p:nvPr/>
        </p:nvSpPr>
        <p:spPr>
          <a:xfrm>
            <a:off x="5923409" y="218594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93" name="Freeform 34"/>
          <p:cNvSpPr>
            <a:spLocks/>
          </p:cNvSpPr>
          <p:nvPr/>
        </p:nvSpPr>
        <p:spPr bwMode="auto">
          <a:xfrm rot="5246488">
            <a:off x="6519082" y="354956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34"/>
          <p:cNvSpPr>
            <a:spLocks/>
          </p:cNvSpPr>
          <p:nvPr/>
        </p:nvSpPr>
        <p:spPr bwMode="auto">
          <a:xfrm rot="5246488">
            <a:off x="7181470" y="354956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34"/>
          <p:cNvSpPr>
            <a:spLocks/>
          </p:cNvSpPr>
          <p:nvPr/>
        </p:nvSpPr>
        <p:spPr bwMode="auto">
          <a:xfrm rot="5246488">
            <a:off x="7613518" y="354956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34"/>
          <p:cNvSpPr>
            <a:spLocks/>
          </p:cNvSpPr>
          <p:nvPr/>
        </p:nvSpPr>
        <p:spPr bwMode="auto">
          <a:xfrm rot="5246488">
            <a:off x="8055633" y="3538394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7752184" y="352743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98" name="TextBox 97"/>
          <p:cNvSpPr txBox="1"/>
          <p:nvPr/>
        </p:nvSpPr>
        <p:spPr>
          <a:xfrm>
            <a:off x="6259067" y="354444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99" name="TextBox 98"/>
          <p:cNvSpPr txBox="1"/>
          <p:nvPr/>
        </p:nvSpPr>
        <p:spPr>
          <a:xfrm>
            <a:off x="6816080" y="3548634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</a:t>
            </a:r>
            <a:endParaRPr lang="en-GB" sz="1100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6168008" y="3790629"/>
            <a:ext cx="2016224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 flipH="1" flipV="1">
            <a:off x="6114033" y="3792091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 flipH="1" flipV="1">
            <a:off x="8083649" y="3792091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024489" y="371703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90</a:t>
            </a:r>
            <a:endParaRPr lang="en-GB" sz="1100" dirty="0"/>
          </a:p>
        </p:txBody>
      </p:sp>
      <p:sp>
        <p:nvSpPr>
          <p:cNvPr id="109" name="Freeform 34"/>
          <p:cNvSpPr>
            <a:spLocks/>
          </p:cNvSpPr>
          <p:nvPr/>
        </p:nvSpPr>
        <p:spPr bwMode="auto">
          <a:xfrm>
            <a:off x="6116763" y="542601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" name="Freeform 34"/>
          <p:cNvSpPr>
            <a:spLocks/>
          </p:cNvSpPr>
          <p:nvPr/>
        </p:nvSpPr>
        <p:spPr bwMode="auto">
          <a:xfrm>
            <a:off x="6106670" y="404242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1" name="Straight Connector 110"/>
          <p:cNvCxnSpPr/>
          <p:nvPr/>
        </p:nvCxnSpPr>
        <p:spPr>
          <a:xfrm rot="10800000">
            <a:off x="5919348" y="404316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 flipH="1" flipV="1">
            <a:off x="5336407" y="4713534"/>
            <a:ext cx="1319365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5750056" y="4576795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60</a:t>
            </a:r>
            <a:endParaRPr lang="en-GB" sz="1100" dirty="0"/>
          </a:p>
        </p:txBody>
      </p:sp>
      <p:cxnSp>
        <p:nvCxnSpPr>
          <p:cNvPr id="114" name="Straight Connector 113"/>
          <p:cNvCxnSpPr/>
          <p:nvPr/>
        </p:nvCxnSpPr>
        <p:spPr>
          <a:xfrm rot="10800000">
            <a:off x="5887723" y="540712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reeform 34"/>
          <p:cNvSpPr>
            <a:spLocks/>
          </p:cNvSpPr>
          <p:nvPr/>
        </p:nvSpPr>
        <p:spPr bwMode="auto">
          <a:xfrm>
            <a:off x="6090669" y="496041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5923409" y="4356478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40</a:t>
            </a:r>
            <a:endParaRPr lang="en-GB" sz="11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519936" y="5445224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5519936" y="1700808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9192344" y="566125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125</a:t>
            </a:r>
          </a:p>
          <a:p>
            <a:r>
              <a:rPr lang="en-GB" dirty="0"/>
              <a:t>In 195</a:t>
            </a:r>
            <a:endParaRPr lang="en-GB" dirty="0"/>
          </a:p>
        </p:txBody>
      </p:sp>
      <p:sp>
        <p:nvSpPr>
          <p:cNvPr id="135" name="TextBox 134"/>
          <p:cNvSpPr txBox="1"/>
          <p:nvPr/>
        </p:nvSpPr>
        <p:spPr>
          <a:xfrm>
            <a:off x="6744072" y="5682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4151784" y="3712094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6744072" y="3713143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38106931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3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3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3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3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3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3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3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3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3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3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3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3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3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3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3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3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3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3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3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3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3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3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3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3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3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5" dur="3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8" dur="3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3" dur="3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8" dur="3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3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3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3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8" dur="3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3" dur="3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8" dur="3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30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3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3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3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3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3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3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3" grpId="0" animBg="1"/>
      <p:bldP spid="132" grpId="0" animBg="1"/>
      <p:bldP spid="131" grpId="0" animBg="1"/>
      <p:bldP spid="130" grpId="0" animBg="1"/>
      <p:bldP spid="129" grpId="0" animBg="1"/>
      <p:bldP spid="128" grpId="0" animBg="1"/>
      <p:bldP spid="124" grpId="0" animBg="1"/>
      <p:bldP spid="123" grpId="0" animBg="1"/>
      <p:bldP spid="122" grpId="0" animBg="1"/>
      <p:bldP spid="121" grpId="0" animBg="1"/>
      <p:bldP spid="5146" grpId="0" animBg="1"/>
      <p:bldP spid="5172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5" grpId="0" animBg="1"/>
      <p:bldP spid="5147" grpId="0" animBg="1"/>
      <p:bldP spid="5148" grpId="0" animBg="1"/>
      <p:bldP spid="5149" grpId="0" animBg="1"/>
      <p:bldP spid="5150" grpId="0" animBg="1"/>
      <p:bldP spid="5151" grpId="0" animBg="1"/>
      <p:bldP spid="5152" grpId="0" animBg="1"/>
      <p:bldP spid="5153" grpId="0" animBg="1"/>
      <p:bldP spid="5154" grpId="0" animBg="1"/>
      <p:bldP spid="5155" grpId="0" animBg="1"/>
      <p:bldP spid="5156" grpId="0" animBg="1"/>
      <p:bldP spid="5157" grpId="0" animBg="1"/>
      <p:bldP spid="5158" grpId="0" animBg="1"/>
      <p:bldP spid="5159" grpId="0" animBg="1"/>
      <p:bldP spid="5160" grpId="0" animBg="1"/>
      <p:bldP spid="5161" grpId="0" animBg="1"/>
      <p:bldP spid="5162" grpId="0" animBg="1"/>
      <p:bldP spid="5163" grpId="0" animBg="1"/>
      <p:bldP spid="5164" grpId="0" animBg="1"/>
      <p:bldP spid="5165" grpId="0" animBg="1"/>
      <p:bldP spid="5166" grpId="0" animBg="1"/>
      <p:bldP spid="5167" grpId="0" animBg="1"/>
      <p:bldP spid="5168" grpId="0" animBg="1"/>
      <p:bldP spid="5169" grpId="0" animBg="1"/>
      <p:bldP spid="5170" grpId="0" animBg="1"/>
      <p:bldP spid="5171" grpId="0" animBg="1"/>
      <p:bldP spid="5173" grpId="0" animBg="1"/>
      <p:bldP spid="5174" grpId="0" animBg="1"/>
      <p:bldP spid="5175" grpId="0" animBg="1"/>
      <p:bldP spid="5176" grpId="0" animBg="1"/>
      <p:bldP spid="5177" grpId="0" animBg="1"/>
      <p:bldP spid="5178" grpId="0" animBg="1"/>
      <p:bldP spid="5179" grpId="0" animBg="1"/>
      <p:bldP spid="5180" grpId="0" animBg="1"/>
      <p:bldP spid="5181" grpId="0" animBg="1"/>
      <p:bldP spid="5182" grpId="0" animBg="1"/>
      <p:bldP spid="5183" grpId="0" animBg="1"/>
      <p:bldP spid="5184" grpId="0" animBg="1"/>
      <p:bldP spid="5185" grpId="0" animBg="1"/>
      <p:bldP spid="72" grpId="0" animBg="1"/>
      <p:bldP spid="73" grpId="0"/>
      <p:bldP spid="74" grpId="0"/>
      <p:bldP spid="75" grpId="0" animBg="1"/>
      <p:bldP spid="77" grpId="0" animBg="1"/>
      <p:bldP spid="77" grpId="1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4" grpId="0" animBg="1"/>
      <p:bldP spid="88" grpId="0" animBg="1"/>
      <p:bldP spid="89" grpId="0" animBg="1"/>
      <p:bldP spid="90" grpId="0"/>
      <p:bldP spid="91" grpId="0"/>
      <p:bldP spid="92" grpId="0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3" grpId="0"/>
      <p:bldP spid="109" grpId="0" animBg="1"/>
      <p:bldP spid="110" grpId="0" animBg="1"/>
      <p:bldP spid="113" grpId="0"/>
      <p:bldP spid="115" grpId="0" animBg="1"/>
      <p:bldP spid="116" grpId="0"/>
      <p:bldP spid="117" grpId="0"/>
      <p:bldP spid="118" grpId="0"/>
      <p:bldP spid="119" grpId="0"/>
      <p:bldP spid="135" grpId="0"/>
      <p:bldP spid="136" grpId="0"/>
      <p:bldP spid="1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135"/>
          <p:cNvSpPr/>
          <p:nvPr/>
        </p:nvSpPr>
        <p:spPr>
          <a:xfrm>
            <a:off x="6868888" y="2943227"/>
            <a:ext cx="447675" cy="581025"/>
          </a:xfrm>
          <a:custGeom>
            <a:avLst/>
            <a:gdLst>
              <a:gd name="connsiteX0" fmla="*/ 0 w 447675"/>
              <a:gd name="connsiteY0" fmla="*/ 0 h 581025"/>
              <a:gd name="connsiteX1" fmla="*/ 0 w 447675"/>
              <a:gd name="connsiteY1" fmla="*/ 581025 h 581025"/>
              <a:gd name="connsiteX2" fmla="*/ 447675 w 447675"/>
              <a:gd name="connsiteY2" fmla="*/ 576263 h 581025"/>
              <a:gd name="connsiteX3" fmla="*/ 433388 w 447675"/>
              <a:gd name="connsiteY3" fmla="*/ 23813 h 581025"/>
              <a:gd name="connsiteX4" fmla="*/ 0 w 447675"/>
              <a:gd name="connsiteY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75" h="581025">
                <a:moveTo>
                  <a:pt x="0" y="0"/>
                </a:moveTo>
                <a:lnTo>
                  <a:pt x="0" y="581025"/>
                </a:lnTo>
                <a:lnTo>
                  <a:pt x="447675" y="576263"/>
                </a:lnTo>
                <a:lnTo>
                  <a:pt x="433388" y="2381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Freeform 134"/>
          <p:cNvSpPr/>
          <p:nvPr/>
        </p:nvSpPr>
        <p:spPr>
          <a:xfrm>
            <a:off x="7291389" y="1814514"/>
            <a:ext cx="552451" cy="1166812"/>
          </a:xfrm>
          <a:custGeom>
            <a:avLst/>
            <a:gdLst>
              <a:gd name="connsiteX0" fmla="*/ 9525 w 552450"/>
              <a:gd name="connsiteY0" fmla="*/ 0 h 1166812"/>
              <a:gd name="connsiteX1" fmla="*/ 552450 w 552450"/>
              <a:gd name="connsiteY1" fmla="*/ 4762 h 1166812"/>
              <a:gd name="connsiteX2" fmla="*/ 538162 w 552450"/>
              <a:gd name="connsiteY2" fmla="*/ 1166812 h 1166812"/>
              <a:gd name="connsiteX3" fmla="*/ 0 w 552450"/>
              <a:gd name="connsiteY3" fmla="*/ 1143000 h 1166812"/>
              <a:gd name="connsiteX4" fmla="*/ 9525 w 552450"/>
              <a:gd name="connsiteY4" fmla="*/ 0 h 116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50" h="1166812">
                <a:moveTo>
                  <a:pt x="9525" y="0"/>
                </a:moveTo>
                <a:lnTo>
                  <a:pt x="552450" y="4762"/>
                </a:lnTo>
                <a:lnTo>
                  <a:pt x="538162" y="1166812"/>
                </a:lnTo>
                <a:lnTo>
                  <a:pt x="0" y="1143000"/>
                </a:lnTo>
                <a:lnTo>
                  <a:pt x="9525" y="0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Freeform 133"/>
          <p:cNvSpPr/>
          <p:nvPr/>
        </p:nvSpPr>
        <p:spPr>
          <a:xfrm>
            <a:off x="7828958" y="1822370"/>
            <a:ext cx="442913" cy="1166812"/>
          </a:xfrm>
          <a:custGeom>
            <a:avLst/>
            <a:gdLst>
              <a:gd name="connsiteX0" fmla="*/ 0 w 442913"/>
              <a:gd name="connsiteY0" fmla="*/ 4762 h 1166812"/>
              <a:gd name="connsiteX1" fmla="*/ 14288 w 442913"/>
              <a:gd name="connsiteY1" fmla="*/ 1166812 h 1166812"/>
              <a:gd name="connsiteX2" fmla="*/ 423863 w 442913"/>
              <a:gd name="connsiteY2" fmla="*/ 1138237 h 1166812"/>
              <a:gd name="connsiteX3" fmla="*/ 442913 w 442913"/>
              <a:gd name="connsiteY3" fmla="*/ 0 h 1166812"/>
              <a:gd name="connsiteX4" fmla="*/ 0 w 442913"/>
              <a:gd name="connsiteY4" fmla="*/ 4762 h 116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913" h="1166812">
                <a:moveTo>
                  <a:pt x="0" y="4762"/>
                </a:moveTo>
                <a:lnTo>
                  <a:pt x="14288" y="1166812"/>
                </a:lnTo>
                <a:lnTo>
                  <a:pt x="423863" y="1138237"/>
                </a:lnTo>
                <a:lnTo>
                  <a:pt x="442913" y="0"/>
                </a:lnTo>
                <a:lnTo>
                  <a:pt x="0" y="4762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Freeform 132"/>
          <p:cNvSpPr/>
          <p:nvPr/>
        </p:nvSpPr>
        <p:spPr>
          <a:xfrm>
            <a:off x="6858002" y="1814514"/>
            <a:ext cx="442913" cy="1166812"/>
          </a:xfrm>
          <a:custGeom>
            <a:avLst/>
            <a:gdLst>
              <a:gd name="connsiteX0" fmla="*/ 0 w 442913"/>
              <a:gd name="connsiteY0" fmla="*/ 4762 h 1166812"/>
              <a:gd name="connsiteX1" fmla="*/ 14288 w 442913"/>
              <a:gd name="connsiteY1" fmla="*/ 1166812 h 1166812"/>
              <a:gd name="connsiteX2" fmla="*/ 423863 w 442913"/>
              <a:gd name="connsiteY2" fmla="*/ 1138237 h 1166812"/>
              <a:gd name="connsiteX3" fmla="*/ 442913 w 442913"/>
              <a:gd name="connsiteY3" fmla="*/ 0 h 1166812"/>
              <a:gd name="connsiteX4" fmla="*/ 0 w 442913"/>
              <a:gd name="connsiteY4" fmla="*/ 4762 h 116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913" h="1166812">
                <a:moveTo>
                  <a:pt x="0" y="4762"/>
                </a:moveTo>
                <a:lnTo>
                  <a:pt x="14288" y="1166812"/>
                </a:lnTo>
                <a:lnTo>
                  <a:pt x="423863" y="1138237"/>
                </a:lnTo>
                <a:lnTo>
                  <a:pt x="442913" y="0"/>
                </a:lnTo>
                <a:lnTo>
                  <a:pt x="0" y="4762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Freeform 131"/>
          <p:cNvSpPr/>
          <p:nvPr/>
        </p:nvSpPr>
        <p:spPr>
          <a:xfrm>
            <a:off x="7286625" y="2957515"/>
            <a:ext cx="990600" cy="566737"/>
          </a:xfrm>
          <a:custGeom>
            <a:avLst/>
            <a:gdLst>
              <a:gd name="connsiteX0" fmla="*/ 14288 w 990600"/>
              <a:gd name="connsiteY0" fmla="*/ 14287 h 566737"/>
              <a:gd name="connsiteX1" fmla="*/ 0 w 990600"/>
              <a:gd name="connsiteY1" fmla="*/ 561975 h 566737"/>
              <a:gd name="connsiteX2" fmla="*/ 990600 w 990600"/>
              <a:gd name="connsiteY2" fmla="*/ 566737 h 566737"/>
              <a:gd name="connsiteX3" fmla="*/ 990600 w 990600"/>
              <a:gd name="connsiteY3" fmla="*/ 0 h 566737"/>
              <a:gd name="connsiteX4" fmla="*/ 14288 w 990600"/>
              <a:gd name="connsiteY4" fmla="*/ 14287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566737">
                <a:moveTo>
                  <a:pt x="14288" y="14287"/>
                </a:moveTo>
                <a:lnTo>
                  <a:pt x="0" y="561975"/>
                </a:lnTo>
                <a:lnTo>
                  <a:pt x="990600" y="566737"/>
                </a:lnTo>
                <a:lnTo>
                  <a:pt x="990600" y="0"/>
                </a:lnTo>
                <a:lnTo>
                  <a:pt x="14288" y="14287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Freeform 130"/>
          <p:cNvSpPr/>
          <p:nvPr/>
        </p:nvSpPr>
        <p:spPr>
          <a:xfrm>
            <a:off x="5319713" y="3990976"/>
            <a:ext cx="671512" cy="1500188"/>
          </a:xfrm>
          <a:custGeom>
            <a:avLst/>
            <a:gdLst>
              <a:gd name="connsiteX0" fmla="*/ 14287 w 671512"/>
              <a:gd name="connsiteY0" fmla="*/ 0 h 1500188"/>
              <a:gd name="connsiteX1" fmla="*/ 23812 w 671512"/>
              <a:gd name="connsiteY1" fmla="*/ 452438 h 1500188"/>
              <a:gd name="connsiteX2" fmla="*/ 347662 w 671512"/>
              <a:gd name="connsiteY2" fmla="*/ 457200 h 1500188"/>
              <a:gd name="connsiteX3" fmla="*/ 342900 w 671512"/>
              <a:gd name="connsiteY3" fmla="*/ 1033463 h 1500188"/>
              <a:gd name="connsiteX4" fmla="*/ 14287 w 671512"/>
              <a:gd name="connsiteY4" fmla="*/ 1033463 h 1500188"/>
              <a:gd name="connsiteX5" fmla="*/ 0 w 671512"/>
              <a:gd name="connsiteY5" fmla="*/ 1481138 h 1500188"/>
              <a:gd name="connsiteX6" fmla="*/ 671512 w 671512"/>
              <a:gd name="connsiteY6" fmla="*/ 1500188 h 1500188"/>
              <a:gd name="connsiteX7" fmla="*/ 671512 w 671512"/>
              <a:gd name="connsiteY7" fmla="*/ 4763 h 1500188"/>
              <a:gd name="connsiteX8" fmla="*/ 14287 w 671512"/>
              <a:gd name="connsiteY8" fmla="*/ 0 h 150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512" h="1500188">
                <a:moveTo>
                  <a:pt x="14287" y="0"/>
                </a:moveTo>
                <a:lnTo>
                  <a:pt x="23812" y="452438"/>
                </a:lnTo>
                <a:lnTo>
                  <a:pt x="347662" y="457200"/>
                </a:lnTo>
                <a:cubicBezTo>
                  <a:pt x="346075" y="649288"/>
                  <a:pt x="344487" y="841375"/>
                  <a:pt x="342900" y="1033463"/>
                </a:cubicBezTo>
                <a:lnTo>
                  <a:pt x="14287" y="1033463"/>
                </a:lnTo>
                <a:lnTo>
                  <a:pt x="0" y="1481138"/>
                </a:lnTo>
                <a:lnTo>
                  <a:pt x="671512" y="1500188"/>
                </a:lnTo>
                <a:lnTo>
                  <a:pt x="671512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7030A0">
              <a:alpha val="8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Freeform 129"/>
          <p:cNvSpPr/>
          <p:nvPr/>
        </p:nvSpPr>
        <p:spPr>
          <a:xfrm>
            <a:off x="3914775" y="4000501"/>
            <a:ext cx="1752600" cy="1481138"/>
          </a:xfrm>
          <a:custGeom>
            <a:avLst/>
            <a:gdLst>
              <a:gd name="connsiteX0" fmla="*/ 14288 w 1752600"/>
              <a:gd name="connsiteY0" fmla="*/ 0 h 1481138"/>
              <a:gd name="connsiteX1" fmla="*/ 1414463 w 1752600"/>
              <a:gd name="connsiteY1" fmla="*/ 4763 h 1481138"/>
              <a:gd name="connsiteX2" fmla="*/ 1414463 w 1752600"/>
              <a:gd name="connsiteY2" fmla="*/ 4763 h 1481138"/>
              <a:gd name="connsiteX3" fmla="*/ 1428750 w 1752600"/>
              <a:gd name="connsiteY3" fmla="*/ 447675 h 1481138"/>
              <a:gd name="connsiteX4" fmla="*/ 1747838 w 1752600"/>
              <a:gd name="connsiteY4" fmla="*/ 461963 h 1481138"/>
              <a:gd name="connsiteX5" fmla="*/ 1752600 w 1752600"/>
              <a:gd name="connsiteY5" fmla="*/ 1023938 h 1481138"/>
              <a:gd name="connsiteX6" fmla="*/ 1409700 w 1752600"/>
              <a:gd name="connsiteY6" fmla="*/ 1038225 h 1481138"/>
              <a:gd name="connsiteX7" fmla="*/ 1409700 w 1752600"/>
              <a:gd name="connsiteY7" fmla="*/ 1481138 h 1481138"/>
              <a:gd name="connsiteX8" fmla="*/ 542925 w 1752600"/>
              <a:gd name="connsiteY8" fmla="*/ 1476375 h 1481138"/>
              <a:gd name="connsiteX9" fmla="*/ 0 w 1752600"/>
              <a:gd name="connsiteY9" fmla="*/ 447675 h 1481138"/>
              <a:gd name="connsiteX10" fmla="*/ 14288 w 1752600"/>
              <a:gd name="connsiteY10" fmla="*/ 0 h 148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2600" h="1481138">
                <a:moveTo>
                  <a:pt x="14288" y="0"/>
                </a:moveTo>
                <a:lnTo>
                  <a:pt x="1414463" y="4763"/>
                </a:lnTo>
                <a:lnTo>
                  <a:pt x="1414463" y="4763"/>
                </a:lnTo>
                <a:lnTo>
                  <a:pt x="1428750" y="447675"/>
                </a:lnTo>
                <a:lnTo>
                  <a:pt x="1747838" y="461963"/>
                </a:lnTo>
                <a:cubicBezTo>
                  <a:pt x="1749425" y="649288"/>
                  <a:pt x="1751013" y="836613"/>
                  <a:pt x="1752600" y="1023938"/>
                </a:cubicBezTo>
                <a:lnTo>
                  <a:pt x="1409700" y="1038225"/>
                </a:lnTo>
                <a:lnTo>
                  <a:pt x="1409700" y="1481138"/>
                </a:lnTo>
                <a:lnTo>
                  <a:pt x="542925" y="1476375"/>
                </a:lnTo>
                <a:lnTo>
                  <a:pt x="0" y="447675"/>
                </a:lnTo>
                <a:lnTo>
                  <a:pt x="14288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Freeform 128"/>
          <p:cNvSpPr/>
          <p:nvPr/>
        </p:nvSpPr>
        <p:spPr>
          <a:xfrm>
            <a:off x="3914777" y="2967038"/>
            <a:ext cx="557213" cy="571500"/>
          </a:xfrm>
          <a:custGeom>
            <a:avLst/>
            <a:gdLst>
              <a:gd name="connsiteX0" fmla="*/ 0 w 557213"/>
              <a:gd name="connsiteY0" fmla="*/ 0 h 571500"/>
              <a:gd name="connsiteX1" fmla="*/ 538163 w 557213"/>
              <a:gd name="connsiteY1" fmla="*/ 14287 h 571500"/>
              <a:gd name="connsiteX2" fmla="*/ 557213 w 557213"/>
              <a:gd name="connsiteY2" fmla="*/ 571500 h 571500"/>
              <a:gd name="connsiteX3" fmla="*/ 0 w 557213"/>
              <a:gd name="connsiteY3" fmla="*/ 561975 h 571500"/>
              <a:gd name="connsiteX4" fmla="*/ 0 w 557213"/>
              <a:gd name="connsiteY4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3" h="571500">
                <a:moveTo>
                  <a:pt x="0" y="0"/>
                </a:moveTo>
                <a:lnTo>
                  <a:pt x="538163" y="14287"/>
                </a:lnTo>
                <a:lnTo>
                  <a:pt x="557213" y="571500"/>
                </a:lnTo>
                <a:lnTo>
                  <a:pt x="0" y="5619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reeform 127"/>
          <p:cNvSpPr/>
          <p:nvPr/>
        </p:nvSpPr>
        <p:spPr>
          <a:xfrm>
            <a:off x="4457702" y="1804988"/>
            <a:ext cx="1528763" cy="1733550"/>
          </a:xfrm>
          <a:custGeom>
            <a:avLst/>
            <a:gdLst>
              <a:gd name="connsiteX0" fmla="*/ 0 w 1528763"/>
              <a:gd name="connsiteY0" fmla="*/ 1157287 h 1733550"/>
              <a:gd name="connsiteX1" fmla="*/ 19050 w 1528763"/>
              <a:gd name="connsiteY1" fmla="*/ 1733550 h 1733550"/>
              <a:gd name="connsiteX2" fmla="*/ 1524000 w 1528763"/>
              <a:gd name="connsiteY2" fmla="*/ 1724025 h 1733550"/>
              <a:gd name="connsiteX3" fmla="*/ 1528763 w 1528763"/>
              <a:gd name="connsiteY3" fmla="*/ 19050 h 1733550"/>
              <a:gd name="connsiteX4" fmla="*/ 876300 w 1528763"/>
              <a:gd name="connsiteY4" fmla="*/ 0 h 1733550"/>
              <a:gd name="connsiteX5" fmla="*/ 885825 w 1528763"/>
              <a:gd name="connsiteY5" fmla="*/ 1157287 h 1733550"/>
              <a:gd name="connsiteX6" fmla="*/ 0 w 1528763"/>
              <a:gd name="connsiteY6" fmla="*/ 1157287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763" h="1733550">
                <a:moveTo>
                  <a:pt x="0" y="1157287"/>
                </a:moveTo>
                <a:lnTo>
                  <a:pt x="19050" y="1733550"/>
                </a:lnTo>
                <a:lnTo>
                  <a:pt x="1524000" y="1724025"/>
                </a:lnTo>
                <a:cubicBezTo>
                  <a:pt x="1525588" y="1155700"/>
                  <a:pt x="1527175" y="587375"/>
                  <a:pt x="1528763" y="19050"/>
                </a:cubicBezTo>
                <a:lnTo>
                  <a:pt x="876300" y="0"/>
                </a:lnTo>
                <a:lnTo>
                  <a:pt x="885825" y="1157287"/>
                </a:lnTo>
                <a:lnTo>
                  <a:pt x="0" y="1157287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11" name="Line 67"/>
          <p:cNvSpPr>
            <a:spLocks noChangeShapeType="1"/>
          </p:cNvSpPr>
          <p:nvPr/>
        </p:nvSpPr>
        <p:spPr bwMode="auto">
          <a:xfrm flipH="1">
            <a:off x="7297739" y="1804989"/>
            <a:ext cx="0" cy="175532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3919538" y="4000500"/>
            <a:ext cx="20701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5989638" y="1817688"/>
            <a:ext cx="1588" cy="1722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33075" t="24636" r="31488" b="9281"/>
          <a:stretch>
            <a:fillRect/>
          </a:stretch>
        </p:blipFill>
        <p:spPr bwMode="auto">
          <a:xfrm>
            <a:off x="7698999" y="3573018"/>
            <a:ext cx="2592288" cy="302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4" name="Line 70"/>
          <p:cNvSpPr>
            <a:spLocks noChangeShapeType="1"/>
          </p:cNvSpPr>
          <p:nvPr/>
        </p:nvSpPr>
        <p:spPr bwMode="auto">
          <a:xfrm>
            <a:off x="3629027" y="3540126"/>
            <a:ext cx="5097463" cy="15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731963" y="708026"/>
            <a:ext cx="87122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512889" y="17463"/>
            <a:ext cx="91487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731963" y="247650"/>
            <a:ext cx="87122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731963" y="407988"/>
            <a:ext cx="8712200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731963" y="477838"/>
            <a:ext cx="8712200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731963" y="546101"/>
            <a:ext cx="8712200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10661651" y="17465"/>
            <a:ext cx="1588" cy="6823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0444163" y="247650"/>
            <a:ext cx="1588" cy="6362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1512889" y="6840539"/>
            <a:ext cx="91487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1731963" y="6610350"/>
            <a:ext cx="87122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-11113" y="17465"/>
            <a:ext cx="1588" cy="6823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1731963" y="247650"/>
            <a:ext cx="1588" cy="6362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3919538" y="3540126"/>
            <a:ext cx="20701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3919538" y="2965451"/>
            <a:ext cx="20701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3919538" y="1817688"/>
            <a:ext cx="1588" cy="17224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4464051" y="1817688"/>
            <a:ext cx="1588" cy="17224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3919538" y="1817688"/>
            <a:ext cx="20701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5662613" y="1817688"/>
            <a:ext cx="1588" cy="17224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5335587" y="1817688"/>
            <a:ext cx="1588" cy="17224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3919538" y="2965451"/>
            <a:ext cx="14160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 flipV="1">
            <a:off x="5335587" y="1817690"/>
            <a:ext cx="1588" cy="11477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5335588" y="1817688"/>
            <a:ext cx="6540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3919538" y="2965452"/>
            <a:ext cx="1588" cy="574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4464051" y="2965452"/>
            <a:ext cx="1588" cy="574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5335590" y="2965451"/>
            <a:ext cx="32702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V="1">
            <a:off x="5662613" y="1817690"/>
            <a:ext cx="1588" cy="11477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3919538" y="4459289"/>
            <a:ext cx="20701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 flipH="1">
            <a:off x="3919538" y="5032376"/>
            <a:ext cx="20701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4464051" y="3540126"/>
            <a:ext cx="1588" cy="21780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5335587" y="3540125"/>
            <a:ext cx="1588" cy="22288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5662613" y="3540126"/>
            <a:ext cx="1588" cy="21780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3919538" y="3540126"/>
            <a:ext cx="1588" cy="21780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5989638" y="3540127"/>
            <a:ext cx="1588" cy="21383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3935761" y="4437113"/>
            <a:ext cx="528291" cy="10556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5989638" y="4000501"/>
            <a:ext cx="1588" cy="14922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H="1">
            <a:off x="3919538" y="5492751"/>
            <a:ext cx="20701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>
            <a:off x="4464051" y="5492751"/>
            <a:ext cx="15255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5335587" y="4000500"/>
            <a:ext cx="1588" cy="4587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>
            <a:off x="5335590" y="4459289"/>
            <a:ext cx="3270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5662613" y="4459289"/>
            <a:ext cx="1588" cy="573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 flipH="1">
            <a:off x="5335590" y="5032376"/>
            <a:ext cx="3270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5335587" y="5032377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6424613" y="1611315"/>
            <a:ext cx="1588" cy="4600575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5989639" y="4000500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6" name="Line 52"/>
          <p:cNvSpPr>
            <a:spLocks noChangeShapeType="1"/>
          </p:cNvSpPr>
          <p:nvPr/>
        </p:nvSpPr>
        <p:spPr bwMode="auto">
          <a:xfrm>
            <a:off x="5989639" y="4459289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" name="Line 53"/>
          <p:cNvSpPr>
            <a:spLocks noChangeShapeType="1"/>
          </p:cNvSpPr>
          <p:nvPr/>
        </p:nvSpPr>
        <p:spPr bwMode="auto">
          <a:xfrm>
            <a:off x="5989639" y="5032376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8" name="Line 54"/>
          <p:cNvSpPr>
            <a:spLocks noChangeShapeType="1"/>
          </p:cNvSpPr>
          <p:nvPr/>
        </p:nvSpPr>
        <p:spPr bwMode="auto">
          <a:xfrm>
            <a:off x="5989639" y="5492751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9" name="Line 55"/>
          <p:cNvSpPr>
            <a:spLocks noChangeShapeType="1"/>
          </p:cNvSpPr>
          <p:nvPr/>
        </p:nvSpPr>
        <p:spPr bwMode="auto">
          <a:xfrm flipV="1">
            <a:off x="6424615" y="3540127"/>
            <a:ext cx="434975" cy="4603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00" name="Line 56"/>
          <p:cNvSpPr>
            <a:spLocks noChangeShapeType="1"/>
          </p:cNvSpPr>
          <p:nvPr/>
        </p:nvSpPr>
        <p:spPr bwMode="auto">
          <a:xfrm flipV="1">
            <a:off x="6424613" y="3540127"/>
            <a:ext cx="871539" cy="9191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01" name="Line 57"/>
          <p:cNvSpPr>
            <a:spLocks noChangeShapeType="1"/>
          </p:cNvSpPr>
          <p:nvPr/>
        </p:nvSpPr>
        <p:spPr bwMode="auto">
          <a:xfrm flipV="1">
            <a:off x="6424613" y="3540126"/>
            <a:ext cx="1416051" cy="14922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02" name="Line 58"/>
          <p:cNvSpPr>
            <a:spLocks noChangeShapeType="1"/>
          </p:cNvSpPr>
          <p:nvPr/>
        </p:nvSpPr>
        <p:spPr bwMode="auto">
          <a:xfrm flipV="1">
            <a:off x="6424614" y="3540126"/>
            <a:ext cx="1851025" cy="19526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03" name="Line 59"/>
          <p:cNvSpPr>
            <a:spLocks noChangeShapeType="1"/>
          </p:cNvSpPr>
          <p:nvPr/>
        </p:nvSpPr>
        <p:spPr bwMode="auto">
          <a:xfrm>
            <a:off x="5989638" y="1817688"/>
            <a:ext cx="25812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04" name="Line 60"/>
          <p:cNvSpPr>
            <a:spLocks noChangeShapeType="1"/>
          </p:cNvSpPr>
          <p:nvPr/>
        </p:nvSpPr>
        <p:spPr bwMode="auto">
          <a:xfrm>
            <a:off x="5989639" y="2965451"/>
            <a:ext cx="26130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05" name="Line 61"/>
          <p:cNvSpPr>
            <a:spLocks noChangeShapeType="1"/>
          </p:cNvSpPr>
          <p:nvPr/>
        </p:nvSpPr>
        <p:spPr bwMode="auto">
          <a:xfrm flipV="1">
            <a:off x="6859587" y="1817688"/>
            <a:ext cx="1588" cy="1722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06" name="Line 62"/>
          <p:cNvSpPr>
            <a:spLocks noChangeShapeType="1"/>
          </p:cNvSpPr>
          <p:nvPr/>
        </p:nvSpPr>
        <p:spPr bwMode="auto">
          <a:xfrm flipV="1">
            <a:off x="8275638" y="1817688"/>
            <a:ext cx="1588" cy="17224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07" name="Line 63"/>
          <p:cNvSpPr>
            <a:spLocks noChangeShapeType="1"/>
          </p:cNvSpPr>
          <p:nvPr/>
        </p:nvSpPr>
        <p:spPr bwMode="auto">
          <a:xfrm>
            <a:off x="6859588" y="2965451"/>
            <a:ext cx="14160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09" name="Line 65"/>
          <p:cNvSpPr>
            <a:spLocks noChangeShapeType="1"/>
          </p:cNvSpPr>
          <p:nvPr/>
        </p:nvSpPr>
        <p:spPr bwMode="auto">
          <a:xfrm flipV="1">
            <a:off x="7840663" y="1817688"/>
            <a:ext cx="1588" cy="17224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>
            <a:off x="6859588" y="1817688"/>
            <a:ext cx="14160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12" name="Line 68"/>
          <p:cNvSpPr>
            <a:spLocks noChangeShapeType="1"/>
          </p:cNvSpPr>
          <p:nvPr/>
        </p:nvSpPr>
        <p:spPr bwMode="auto">
          <a:xfrm>
            <a:off x="7840663" y="1817690"/>
            <a:ext cx="1588" cy="11477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6859588" y="3540126"/>
            <a:ext cx="14160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1991544" y="398093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585135" y="288558"/>
            <a:ext cx="337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15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8723784" y="39186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74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 43</a:t>
            </a:r>
            <a:endParaRPr lang="en-GB" sz="900" b="1" dirty="0"/>
          </a:p>
        </p:txBody>
      </p:sp>
      <p:sp>
        <p:nvSpPr>
          <p:cNvPr id="77" name="Oval 76"/>
          <p:cNvSpPr/>
          <p:nvPr/>
        </p:nvSpPr>
        <p:spPr>
          <a:xfrm>
            <a:off x="3852868" y="3460690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3596624" y="3282819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6063343" y="328340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80" name="Oval 79"/>
          <p:cNvSpPr/>
          <p:nvPr/>
        </p:nvSpPr>
        <p:spPr>
          <a:xfrm>
            <a:off x="8879930" y="5930232"/>
            <a:ext cx="137843" cy="137843"/>
          </a:xfrm>
          <a:prstGeom prst="ellipse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Line 29"/>
          <p:cNvSpPr>
            <a:spLocks noChangeShapeType="1"/>
          </p:cNvSpPr>
          <p:nvPr/>
        </p:nvSpPr>
        <p:spPr bwMode="auto">
          <a:xfrm>
            <a:off x="3934172" y="3996064"/>
            <a:ext cx="0" cy="4410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81"/>
          <p:cNvSpPr/>
          <p:nvPr/>
        </p:nvSpPr>
        <p:spPr>
          <a:xfrm>
            <a:off x="9272588" y="4352927"/>
            <a:ext cx="823912" cy="1490663"/>
          </a:xfrm>
          <a:custGeom>
            <a:avLst/>
            <a:gdLst>
              <a:gd name="connsiteX0" fmla="*/ 0 w 823912"/>
              <a:gd name="connsiteY0" fmla="*/ 1157288 h 1490663"/>
              <a:gd name="connsiteX1" fmla="*/ 476250 w 823912"/>
              <a:gd name="connsiteY1" fmla="*/ 895350 h 1490663"/>
              <a:gd name="connsiteX2" fmla="*/ 471487 w 823912"/>
              <a:gd name="connsiteY2" fmla="*/ 204788 h 1490663"/>
              <a:gd name="connsiteX3" fmla="*/ 819150 w 823912"/>
              <a:gd name="connsiteY3" fmla="*/ 0 h 1490663"/>
              <a:gd name="connsiteX4" fmla="*/ 823912 w 823912"/>
              <a:gd name="connsiteY4" fmla="*/ 1023938 h 1490663"/>
              <a:gd name="connsiteX5" fmla="*/ 4762 w 823912"/>
              <a:gd name="connsiteY5" fmla="*/ 1490663 h 1490663"/>
              <a:gd name="connsiteX6" fmla="*/ 0 w 823912"/>
              <a:gd name="connsiteY6" fmla="*/ 1157288 h 14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3912" h="1490663">
                <a:moveTo>
                  <a:pt x="0" y="1157288"/>
                </a:moveTo>
                <a:lnTo>
                  <a:pt x="476250" y="895350"/>
                </a:lnTo>
                <a:cubicBezTo>
                  <a:pt x="474662" y="665163"/>
                  <a:pt x="473075" y="434975"/>
                  <a:pt x="471487" y="204788"/>
                </a:cubicBezTo>
                <a:lnTo>
                  <a:pt x="819150" y="0"/>
                </a:lnTo>
                <a:cubicBezTo>
                  <a:pt x="820737" y="341313"/>
                  <a:pt x="822325" y="682625"/>
                  <a:pt x="823912" y="1023938"/>
                </a:cubicBezTo>
                <a:lnTo>
                  <a:pt x="4762" y="1490663"/>
                </a:lnTo>
                <a:cubicBezTo>
                  <a:pt x="3175" y="1379538"/>
                  <a:pt x="1587" y="1268413"/>
                  <a:pt x="0" y="1157288"/>
                </a:cubicBez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Freeform 82"/>
          <p:cNvSpPr/>
          <p:nvPr/>
        </p:nvSpPr>
        <p:spPr>
          <a:xfrm>
            <a:off x="8215314" y="4800601"/>
            <a:ext cx="1528763" cy="700088"/>
          </a:xfrm>
          <a:custGeom>
            <a:avLst/>
            <a:gdLst>
              <a:gd name="connsiteX0" fmla="*/ 757237 w 1528762"/>
              <a:gd name="connsiteY0" fmla="*/ 0 h 700088"/>
              <a:gd name="connsiteX1" fmla="*/ 1000125 w 1528762"/>
              <a:gd name="connsiteY1" fmla="*/ 133350 h 700088"/>
              <a:gd name="connsiteX2" fmla="*/ 1176337 w 1528762"/>
              <a:gd name="connsiteY2" fmla="*/ 33338 h 700088"/>
              <a:gd name="connsiteX3" fmla="*/ 1290637 w 1528762"/>
              <a:gd name="connsiteY3" fmla="*/ 104775 h 700088"/>
              <a:gd name="connsiteX4" fmla="*/ 1290637 w 1528762"/>
              <a:gd name="connsiteY4" fmla="*/ 304800 h 700088"/>
              <a:gd name="connsiteX5" fmla="*/ 1528762 w 1528762"/>
              <a:gd name="connsiteY5" fmla="*/ 438150 h 700088"/>
              <a:gd name="connsiteX6" fmla="*/ 1057275 w 1528762"/>
              <a:gd name="connsiteY6" fmla="*/ 700088 h 700088"/>
              <a:gd name="connsiteX7" fmla="*/ 228600 w 1528762"/>
              <a:gd name="connsiteY7" fmla="*/ 571500 h 700088"/>
              <a:gd name="connsiteX8" fmla="*/ 0 w 1528762"/>
              <a:gd name="connsiteY8" fmla="*/ 442913 h 700088"/>
              <a:gd name="connsiteX9" fmla="*/ 757237 w 1528762"/>
              <a:gd name="connsiteY9" fmla="*/ 0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8762" h="700088">
                <a:moveTo>
                  <a:pt x="757237" y="0"/>
                </a:moveTo>
                <a:lnTo>
                  <a:pt x="1000125" y="133350"/>
                </a:lnTo>
                <a:lnTo>
                  <a:pt x="1176337" y="33338"/>
                </a:lnTo>
                <a:lnTo>
                  <a:pt x="1290637" y="104775"/>
                </a:lnTo>
                <a:lnTo>
                  <a:pt x="1290637" y="304800"/>
                </a:lnTo>
                <a:lnTo>
                  <a:pt x="1528762" y="438150"/>
                </a:lnTo>
                <a:lnTo>
                  <a:pt x="1057275" y="700088"/>
                </a:lnTo>
                <a:lnTo>
                  <a:pt x="228600" y="571500"/>
                </a:lnTo>
                <a:lnTo>
                  <a:pt x="0" y="442913"/>
                </a:lnTo>
                <a:lnTo>
                  <a:pt x="757237" y="0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eform 83"/>
          <p:cNvSpPr/>
          <p:nvPr/>
        </p:nvSpPr>
        <p:spPr>
          <a:xfrm>
            <a:off x="8979695" y="3907634"/>
            <a:ext cx="1109663" cy="650081"/>
          </a:xfrm>
          <a:custGeom>
            <a:avLst/>
            <a:gdLst>
              <a:gd name="connsiteX0" fmla="*/ 0 w 1109662"/>
              <a:gd name="connsiteY0" fmla="*/ 207169 h 650081"/>
              <a:gd name="connsiteX1" fmla="*/ 352425 w 1109662"/>
              <a:gd name="connsiteY1" fmla="*/ 0 h 650081"/>
              <a:gd name="connsiteX2" fmla="*/ 1109662 w 1109662"/>
              <a:gd name="connsiteY2" fmla="*/ 442912 h 650081"/>
              <a:gd name="connsiteX3" fmla="*/ 769143 w 1109662"/>
              <a:gd name="connsiteY3" fmla="*/ 650081 h 650081"/>
              <a:gd name="connsiteX4" fmla="*/ 528637 w 1109662"/>
              <a:gd name="connsiteY4" fmla="*/ 521494 h 650081"/>
              <a:gd name="connsiteX5" fmla="*/ 702468 w 1109662"/>
              <a:gd name="connsiteY5" fmla="*/ 404812 h 650081"/>
              <a:gd name="connsiteX6" fmla="*/ 404812 w 1109662"/>
              <a:gd name="connsiteY6" fmla="*/ 235744 h 650081"/>
              <a:gd name="connsiteX7" fmla="*/ 233362 w 1109662"/>
              <a:gd name="connsiteY7" fmla="*/ 345281 h 650081"/>
              <a:gd name="connsiteX8" fmla="*/ 0 w 1109662"/>
              <a:gd name="connsiteY8" fmla="*/ 20716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9662" h="650081">
                <a:moveTo>
                  <a:pt x="0" y="207169"/>
                </a:moveTo>
                <a:lnTo>
                  <a:pt x="352425" y="0"/>
                </a:lnTo>
                <a:lnTo>
                  <a:pt x="1109662" y="442912"/>
                </a:lnTo>
                <a:lnTo>
                  <a:pt x="769143" y="650081"/>
                </a:lnTo>
                <a:lnTo>
                  <a:pt x="528637" y="521494"/>
                </a:lnTo>
                <a:lnTo>
                  <a:pt x="702468" y="404812"/>
                </a:lnTo>
                <a:lnTo>
                  <a:pt x="404812" y="235744"/>
                </a:lnTo>
                <a:lnTo>
                  <a:pt x="233362" y="345281"/>
                </a:lnTo>
                <a:lnTo>
                  <a:pt x="0" y="207169"/>
                </a:lnTo>
                <a:close/>
              </a:path>
            </a:pathLst>
          </a:custGeom>
          <a:solidFill>
            <a:srgbClr val="7030A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eform 84"/>
          <p:cNvSpPr/>
          <p:nvPr/>
        </p:nvSpPr>
        <p:spPr>
          <a:xfrm>
            <a:off x="8970171" y="4117182"/>
            <a:ext cx="242887" cy="809625"/>
          </a:xfrm>
          <a:custGeom>
            <a:avLst/>
            <a:gdLst>
              <a:gd name="connsiteX0" fmla="*/ 0 w 242887"/>
              <a:gd name="connsiteY0" fmla="*/ 0 h 809625"/>
              <a:gd name="connsiteX1" fmla="*/ 2381 w 242887"/>
              <a:gd name="connsiteY1" fmla="*/ 681038 h 809625"/>
              <a:gd name="connsiteX2" fmla="*/ 242887 w 242887"/>
              <a:gd name="connsiteY2" fmla="*/ 809625 h 809625"/>
              <a:gd name="connsiteX3" fmla="*/ 240506 w 242887"/>
              <a:gd name="connsiteY3" fmla="*/ 145257 h 809625"/>
              <a:gd name="connsiteX4" fmla="*/ 0 w 242887"/>
              <a:gd name="connsiteY4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7" h="809625">
                <a:moveTo>
                  <a:pt x="0" y="0"/>
                </a:moveTo>
                <a:cubicBezTo>
                  <a:pt x="794" y="227013"/>
                  <a:pt x="1587" y="454025"/>
                  <a:pt x="2381" y="681038"/>
                </a:cubicBezTo>
                <a:lnTo>
                  <a:pt x="242887" y="809625"/>
                </a:lnTo>
                <a:cubicBezTo>
                  <a:pt x="242093" y="588169"/>
                  <a:pt x="241300" y="366713"/>
                  <a:pt x="240506" y="145257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 85"/>
          <p:cNvSpPr/>
          <p:nvPr/>
        </p:nvSpPr>
        <p:spPr>
          <a:xfrm>
            <a:off x="9217820" y="4155281"/>
            <a:ext cx="171451" cy="781050"/>
          </a:xfrm>
          <a:custGeom>
            <a:avLst/>
            <a:gdLst>
              <a:gd name="connsiteX0" fmla="*/ 0 w 171450"/>
              <a:gd name="connsiteY0" fmla="*/ 102394 h 781050"/>
              <a:gd name="connsiteX1" fmla="*/ 166687 w 171450"/>
              <a:gd name="connsiteY1" fmla="*/ 0 h 781050"/>
              <a:gd name="connsiteX2" fmla="*/ 171450 w 171450"/>
              <a:gd name="connsiteY2" fmla="*/ 676275 h 781050"/>
              <a:gd name="connsiteX3" fmla="*/ 2381 w 171450"/>
              <a:gd name="connsiteY3" fmla="*/ 781050 h 781050"/>
              <a:gd name="connsiteX4" fmla="*/ 0 w 171450"/>
              <a:gd name="connsiteY4" fmla="*/ 102394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781050">
                <a:moveTo>
                  <a:pt x="0" y="102394"/>
                </a:moveTo>
                <a:lnTo>
                  <a:pt x="166687" y="0"/>
                </a:lnTo>
                <a:cubicBezTo>
                  <a:pt x="168275" y="225425"/>
                  <a:pt x="169862" y="450850"/>
                  <a:pt x="171450" y="676275"/>
                </a:cubicBezTo>
                <a:lnTo>
                  <a:pt x="2381" y="781050"/>
                </a:lnTo>
                <a:cubicBezTo>
                  <a:pt x="1587" y="554831"/>
                  <a:pt x="794" y="328613"/>
                  <a:pt x="0" y="102394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 86"/>
          <p:cNvSpPr/>
          <p:nvPr/>
        </p:nvSpPr>
        <p:spPr>
          <a:xfrm>
            <a:off x="9384509" y="4157664"/>
            <a:ext cx="290513" cy="750093"/>
          </a:xfrm>
          <a:custGeom>
            <a:avLst/>
            <a:gdLst>
              <a:gd name="connsiteX0" fmla="*/ 0 w 290513"/>
              <a:gd name="connsiteY0" fmla="*/ 0 h 750093"/>
              <a:gd name="connsiteX1" fmla="*/ 4763 w 290513"/>
              <a:gd name="connsiteY1" fmla="*/ 683418 h 750093"/>
              <a:gd name="connsiteX2" fmla="*/ 121444 w 290513"/>
              <a:gd name="connsiteY2" fmla="*/ 750093 h 750093"/>
              <a:gd name="connsiteX3" fmla="*/ 121444 w 290513"/>
              <a:gd name="connsiteY3" fmla="*/ 273843 h 750093"/>
              <a:gd name="connsiteX4" fmla="*/ 290513 w 290513"/>
              <a:gd name="connsiteY4" fmla="*/ 157162 h 750093"/>
              <a:gd name="connsiteX5" fmla="*/ 0 w 290513"/>
              <a:gd name="connsiteY5" fmla="*/ 0 h 75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13" h="750093">
                <a:moveTo>
                  <a:pt x="0" y="0"/>
                </a:moveTo>
                <a:cubicBezTo>
                  <a:pt x="1588" y="227806"/>
                  <a:pt x="3175" y="455612"/>
                  <a:pt x="4763" y="683418"/>
                </a:cubicBezTo>
                <a:lnTo>
                  <a:pt x="121444" y="750093"/>
                </a:lnTo>
                <a:lnTo>
                  <a:pt x="121444" y="273843"/>
                </a:lnTo>
                <a:lnTo>
                  <a:pt x="290513" y="15716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 88"/>
          <p:cNvSpPr/>
          <p:nvPr/>
        </p:nvSpPr>
        <p:spPr>
          <a:xfrm>
            <a:off x="9505952" y="4436269"/>
            <a:ext cx="245269" cy="800100"/>
          </a:xfrm>
          <a:custGeom>
            <a:avLst/>
            <a:gdLst>
              <a:gd name="connsiteX0" fmla="*/ 0 w 245269"/>
              <a:gd name="connsiteY0" fmla="*/ 0 h 800100"/>
              <a:gd name="connsiteX1" fmla="*/ 0 w 245269"/>
              <a:gd name="connsiteY1" fmla="*/ 666750 h 800100"/>
              <a:gd name="connsiteX2" fmla="*/ 245269 w 245269"/>
              <a:gd name="connsiteY2" fmla="*/ 800100 h 800100"/>
              <a:gd name="connsiteX3" fmla="*/ 238125 w 245269"/>
              <a:gd name="connsiteY3" fmla="*/ 126206 h 800100"/>
              <a:gd name="connsiteX4" fmla="*/ 0 w 245269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69" h="800100">
                <a:moveTo>
                  <a:pt x="0" y="0"/>
                </a:moveTo>
                <a:lnTo>
                  <a:pt x="0" y="666750"/>
                </a:lnTo>
                <a:lnTo>
                  <a:pt x="245269" y="800100"/>
                </a:lnTo>
                <a:cubicBezTo>
                  <a:pt x="242888" y="575469"/>
                  <a:pt x="240506" y="350837"/>
                  <a:pt x="238125" y="12620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>
            <a:off x="8205791" y="5248277"/>
            <a:ext cx="242887" cy="473869"/>
          </a:xfrm>
          <a:custGeom>
            <a:avLst/>
            <a:gdLst>
              <a:gd name="connsiteX0" fmla="*/ 0 w 242887"/>
              <a:gd name="connsiteY0" fmla="*/ 0 h 473869"/>
              <a:gd name="connsiteX1" fmla="*/ 2381 w 242887"/>
              <a:gd name="connsiteY1" fmla="*/ 333375 h 473869"/>
              <a:gd name="connsiteX2" fmla="*/ 242887 w 242887"/>
              <a:gd name="connsiteY2" fmla="*/ 473869 h 473869"/>
              <a:gd name="connsiteX3" fmla="*/ 235743 w 242887"/>
              <a:gd name="connsiteY3" fmla="*/ 133350 h 473869"/>
              <a:gd name="connsiteX4" fmla="*/ 0 w 242887"/>
              <a:gd name="connsiteY4" fmla="*/ 0 h 47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7" h="473869">
                <a:moveTo>
                  <a:pt x="0" y="0"/>
                </a:moveTo>
                <a:cubicBezTo>
                  <a:pt x="794" y="111125"/>
                  <a:pt x="1587" y="222250"/>
                  <a:pt x="2381" y="333375"/>
                </a:cubicBezTo>
                <a:lnTo>
                  <a:pt x="242887" y="473869"/>
                </a:lnTo>
                <a:lnTo>
                  <a:pt x="235743" y="1333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reeform 90"/>
          <p:cNvSpPr/>
          <p:nvPr/>
        </p:nvSpPr>
        <p:spPr>
          <a:xfrm>
            <a:off x="8444710" y="5372100"/>
            <a:ext cx="827881" cy="483394"/>
          </a:xfrm>
          <a:custGeom>
            <a:avLst/>
            <a:gdLst>
              <a:gd name="connsiteX0" fmla="*/ 3968 w 827881"/>
              <a:gd name="connsiteY0" fmla="*/ 0 h 483394"/>
              <a:gd name="connsiteX1" fmla="*/ 815974 w 827881"/>
              <a:gd name="connsiteY1" fmla="*/ 130969 h 483394"/>
              <a:gd name="connsiteX2" fmla="*/ 827881 w 827881"/>
              <a:gd name="connsiteY2" fmla="*/ 483394 h 483394"/>
              <a:gd name="connsiteX3" fmla="*/ 1587 w 827881"/>
              <a:gd name="connsiteY3" fmla="*/ 345281 h 483394"/>
              <a:gd name="connsiteX4" fmla="*/ 3968 w 827881"/>
              <a:gd name="connsiteY4" fmla="*/ 0 h 48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81" h="483394">
                <a:moveTo>
                  <a:pt x="3968" y="0"/>
                </a:moveTo>
                <a:lnTo>
                  <a:pt x="815974" y="130969"/>
                </a:lnTo>
                <a:lnTo>
                  <a:pt x="827881" y="483394"/>
                </a:lnTo>
                <a:lnTo>
                  <a:pt x="1587" y="345281"/>
                </a:lnTo>
                <a:cubicBezTo>
                  <a:pt x="793" y="230981"/>
                  <a:pt x="0" y="116681"/>
                  <a:pt x="3968" y="0"/>
                </a:cubicBez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2" name="Straight Arrow Connector 91"/>
          <p:cNvCxnSpPr/>
          <p:nvPr/>
        </p:nvCxnSpPr>
        <p:spPr>
          <a:xfrm rot="10800000">
            <a:off x="3916709" y="3739506"/>
            <a:ext cx="2107284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811284" y="367867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95</a:t>
            </a:r>
            <a:endParaRPr lang="en-GB" sz="1100" dirty="0"/>
          </a:p>
        </p:txBody>
      </p:sp>
      <p:sp>
        <p:nvSpPr>
          <p:cNvPr id="94" name="Freeform 34"/>
          <p:cNvSpPr>
            <a:spLocks/>
          </p:cNvSpPr>
          <p:nvPr/>
        </p:nvSpPr>
        <p:spPr bwMode="auto">
          <a:xfrm>
            <a:off x="3823941" y="296631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TextBox 94"/>
          <p:cNvSpPr txBox="1"/>
          <p:nvPr/>
        </p:nvSpPr>
        <p:spPr>
          <a:xfrm>
            <a:off x="3598580" y="306896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96" name="Freeform 34"/>
          <p:cNvSpPr>
            <a:spLocks/>
          </p:cNvSpPr>
          <p:nvPr/>
        </p:nvSpPr>
        <p:spPr bwMode="auto">
          <a:xfrm>
            <a:off x="3827366" y="1814344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3594388" y="227687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cxnSp>
        <p:nvCxnSpPr>
          <p:cNvPr id="98" name="Straight Connector 97"/>
          <p:cNvCxnSpPr/>
          <p:nvPr/>
        </p:nvCxnSpPr>
        <p:spPr>
          <a:xfrm rot="10800000">
            <a:off x="3519436" y="1829583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 flipH="1" flipV="1">
            <a:off x="2766741" y="2697491"/>
            <a:ext cx="1705332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0800000">
            <a:off x="3463325" y="3541318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287688" y="249289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75</a:t>
            </a:r>
            <a:endParaRPr lang="en-GB" sz="1100" dirty="0"/>
          </a:p>
        </p:txBody>
      </p:sp>
      <p:sp>
        <p:nvSpPr>
          <p:cNvPr id="103" name="Freeform 34"/>
          <p:cNvSpPr>
            <a:spLocks/>
          </p:cNvSpPr>
          <p:nvPr/>
        </p:nvSpPr>
        <p:spPr bwMode="auto">
          <a:xfrm rot="5246488">
            <a:off x="4366462" y="3529225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4023008" y="350787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05" name="Freeform 34"/>
          <p:cNvSpPr>
            <a:spLocks/>
          </p:cNvSpPr>
          <p:nvPr/>
        </p:nvSpPr>
        <p:spPr bwMode="auto">
          <a:xfrm rot="5246488">
            <a:off x="5233986" y="3536845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" name="Freeform 34"/>
          <p:cNvSpPr>
            <a:spLocks/>
          </p:cNvSpPr>
          <p:nvPr/>
        </p:nvSpPr>
        <p:spPr bwMode="auto">
          <a:xfrm rot="5246488">
            <a:off x="5560118" y="3529225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" name="Freeform 34"/>
          <p:cNvSpPr>
            <a:spLocks/>
          </p:cNvSpPr>
          <p:nvPr/>
        </p:nvSpPr>
        <p:spPr bwMode="auto">
          <a:xfrm rot="5246488">
            <a:off x="5889678" y="3529225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TextBox 107"/>
          <p:cNvSpPr txBox="1"/>
          <p:nvPr/>
        </p:nvSpPr>
        <p:spPr>
          <a:xfrm>
            <a:off x="5663952" y="350100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15</a:t>
            </a:r>
            <a:endParaRPr lang="en-GB" sz="11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353060" y="350862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15</a:t>
            </a:r>
            <a:endParaRPr lang="en-GB" sz="1100" dirty="0"/>
          </a:p>
        </p:txBody>
      </p:sp>
      <p:sp>
        <p:nvSpPr>
          <p:cNvPr id="110" name="Freeform 34"/>
          <p:cNvSpPr>
            <a:spLocks/>
          </p:cNvSpPr>
          <p:nvPr/>
        </p:nvSpPr>
        <p:spPr bwMode="auto">
          <a:xfrm>
            <a:off x="3842606" y="399077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" name="Freeform 34"/>
          <p:cNvSpPr>
            <a:spLocks/>
          </p:cNvSpPr>
          <p:nvPr/>
        </p:nvSpPr>
        <p:spPr bwMode="auto">
          <a:xfrm>
            <a:off x="3825654" y="443959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Freeform 34"/>
          <p:cNvSpPr>
            <a:spLocks/>
          </p:cNvSpPr>
          <p:nvPr/>
        </p:nvSpPr>
        <p:spPr bwMode="auto">
          <a:xfrm>
            <a:off x="3823938" y="503698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" name="Freeform 34"/>
          <p:cNvSpPr>
            <a:spLocks/>
          </p:cNvSpPr>
          <p:nvPr/>
        </p:nvSpPr>
        <p:spPr bwMode="auto">
          <a:xfrm>
            <a:off x="3827366" y="548427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4" name="Straight Connector 113"/>
          <p:cNvCxnSpPr/>
          <p:nvPr/>
        </p:nvCxnSpPr>
        <p:spPr>
          <a:xfrm rot="10800000">
            <a:off x="3509912" y="3993221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 flipH="1" flipV="1">
            <a:off x="2856689" y="4763244"/>
            <a:ext cx="150797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3476661" y="5509612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647728" y="403148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647728" y="511160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647728" y="460755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287688" y="465673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65</a:t>
            </a:r>
            <a:endParaRPr lang="en-GB" sz="1100" dirty="0"/>
          </a:p>
        </p:txBody>
      </p:sp>
      <p:sp>
        <p:nvSpPr>
          <p:cNvPr id="122" name="TextBox 121"/>
          <p:cNvSpPr txBox="1"/>
          <p:nvPr/>
        </p:nvSpPr>
        <p:spPr>
          <a:xfrm>
            <a:off x="1847528" y="580700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125</a:t>
            </a:r>
          </a:p>
          <a:p>
            <a:r>
              <a:rPr lang="en-GB" dirty="0"/>
              <a:t>In 100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168008" y="566705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6168008" y="1556792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4807476" y="5613216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7104112" y="3573016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4655840" y="3574065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31360082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3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3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3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3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3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3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3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3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3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3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3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3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3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3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3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3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3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6" dur="3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3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3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3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3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1" dur="3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6" dur="3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1" dur="3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3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3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3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3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3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3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3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3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30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3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0" dur="30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30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30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3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30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30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30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30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30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5" grpId="0" animBg="1"/>
      <p:bldP spid="134" grpId="0" animBg="1"/>
      <p:bldP spid="133" grpId="0" animBg="1"/>
      <p:bldP spid="132" grpId="0" animBg="1"/>
      <p:bldP spid="131" grpId="0" animBg="1"/>
      <p:bldP spid="130" grpId="0" animBg="1"/>
      <p:bldP spid="129" grpId="0" animBg="1"/>
      <p:bldP spid="128" grpId="0" animBg="1"/>
      <p:bldP spid="6211" grpId="0" animBg="1"/>
      <p:bldP spid="6177" grpId="0" animBg="1"/>
      <p:bldP spid="6172" grpId="0" animBg="1"/>
      <p:bldP spid="6214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7" grpId="0" animBg="1"/>
      <p:bldP spid="6168" grpId="0" animBg="1"/>
      <p:bldP spid="6169" grpId="0" animBg="1"/>
      <p:bldP spid="6170" grpId="0" animBg="1"/>
      <p:bldP spid="6171" grpId="0" animBg="1"/>
      <p:bldP spid="6173" grpId="0" animBg="1"/>
      <p:bldP spid="6174" grpId="0" animBg="1"/>
      <p:bldP spid="6175" grpId="0" animBg="1"/>
      <p:bldP spid="6176" grpId="0" animBg="1"/>
      <p:bldP spid="6178" grpId="0" animBg="1"/>
      <p:bldP spid="6179" grpId="0" animBg="1"/>
      <p:bldP spid="6180" grpId="0" animBg="1"/>
      <p:bldP spid="6181" grpId="0" animBg="1"/>
      <p:bldP spid="6182" grpId="0" animBg="1"/>
      <p:bldP spid="6183" grpId="0" animBg="1"/>
      <p:bldP spid="6184" grpId="0" animBg="1"/>
      <p:bldP spid="6185" grpId="0" animBg="1"/>
      <p:bldP spid="6186" grpId="0" animBg="1"/>
      <p:bldP spid="6187" grpId="0" animBg="1"/>
      <p:bldP spid="6188" grpId="0" animBg="1"/>
      <p:bldP spid="6189" grpId="0" animBg="1"/>
      <p:bldP spid="6190" grpId="0" animBg="1"/>
      <p:bldP spid="6191" grpId="0" animBg="1"/>
      <p:bldP spid="6192" grpId="0" animBg="1"/>
      <p:bldP spid="6193" grpId="0" animBg="1"/>
      <p:bldP spid="6194" grpId="0" animBg="1"/>
      <p:bldP spid="6195" grpId="0" animBg="1"/>
      <p:bldP spid="6196" grpId="0" animBg="1"/>
      <p:bldP spid="6197" grpId="0" animBg="1"/>
      <p:bldP spid="6198" grpId="0" animBg="1"/>
      <p:bldP spid="6199" grpId="0" animBg="1"/>
      <p:bldP spid="6200" grpId="0" animBg="1"/>
      <p:bldP spid="6201" grpId="0" animBg="1"/>
      <p:bldP spid="6202" grpId="0" animBg="1"/>
      <p:bldP spid="6203" grpId="0" animBg="1"/>
      <p:bldP spid="6204" grpId="0" animBg="1"/>
      <p:bldP spid="6205" grpId="0" animBg="1"/>
      <p:bldP spid="6206" grpId="0" animBg="1"/>
      <p:bldP spid="6207" grpId="0" animBg="1"/>
      <p:bldP spid="6209" grpId="0" animBg="1"/>
      <p:bldP spid="6210" grpId="0" animBg="1"/>
      <p:bldP spid="6212" grpId="0" animBg="1"/>
      <p:bldP spid="6213" grpId="0" animBg="1"/>
      <p:bldP spid="77" grpId="0" animBg="1"/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3" grpId="0"/>
      <p:bldP spid="93" grpId="1"/>
      <p:bldP spid="94" grpId="0" animBg="1"/>
      <p:bldP spid="95" grpId="0"/>
      <p:bldP spid="96" grpId="0" animBg="1"/>
      <p:bldP spid="97" grpId="0"/>
      <p:bldP spid="101" grpId="0"/>
      <p:bldP spid="103" grpId="0" animBg="1"/>
      <p:bldP spid="104" grpId="0"/>
      <p:bldP spid="105" grpId="0" animBg="1"/>
      <p:bldP spid="106" grpId="0" animBg="1"/>
      <p:bldP spid="107" grpId="0" animBg="1"/>
      <p:bldP spid="108" grpId="0"/>
      <p:bldP spid="109" grpId="0"/>
      <p:bldP spid="110" grpId="0" animBg="1"/>
      <p:bldP spid="111" grpId="0" animBg="1"/>
      <p:bldP spid="112" grpId="0" animBg="1"/>
      <p:bldP spid="113" grpId="0" animBg="1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12103" t="11925" r="53050" b="20036"/>
          <a:stretch>
            <a:fillRect/>
          </a:stretch>
        </p:blipFill>
        <p:spPr bwMode="auto">
          <a:xfrm>
            <a:off x="7230126" y="2780928"/>
            <a:ext cx="318635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Freeform 146"/>
          <p:cNvSpPr/>
          <p:nvPr/>
        </p:nvSpPr>
        <p:spPr>
          <a:xfrm>
            <a:off x="6938965" y="3028950"/>
            <a:ext cx="1526381" cy="342900"/>
          </a:xfrm>
          <a:custGeom>
            <a:avLst/>
            <a:gdLst>
              <a:gd name="connsiteX0" fmla="*/ 4762 w 1526381"/>
              <a:gd name="connsiteY0" fmla="*/ 0 h 342900"/>
              <a:gd name="connsiteX1" fmla="*/ 0 w 1526381"/>
              <a:gd name="connsiteY1" fmla="*/ 342900 h 342900"/>
              <a:gd name="connsiteX2" fmla="*/ 1521618 w 1526381"/>
              <a:gd name="connsiteY2" fmla="*/ 335756 h 342900"/>
              <a:gd name="connsiteX3" fmla="*/ 1526381 w 1526381"/>
              <a:gd name="connsiteY3" fmla="*/ 2381 h 342900"/>
              <a:gd name="connsiteX4" fmla="*/ 4762 w 1526381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381" h="342900">
                <a:moveTo>
                  <a:pt x="4762" y="0"/>
                </a:moveTo>
                <a:cubicBezTo>
                  <a:pt x="3175" y="114300"/>
                  <a:pt x="1587" y="228600"/>
                  <a:pt x="0" y="342900"/>
                </a:cubicBezTo>
                <a:lnTo>
                  <a:pt x="1521618" y="335756"/>
                </a:lnTo>
                <a:cubicBezTo>
                  <a:pt x="1523206" y="224631"/>
                  <a:pt x="1524793" y="113506"/>
                  <a:pt x="1526381" y="2381"/>
                </a:cubicBezTo>
                <a:lnTo>
                  <a:pt x="4762" y="0"/>
                </a:lnTo>
                <a:close/>
              </a:path>
            </a:pathLst>
          </a:custGeom>
          <a:solidFill>
            <a:srgbClr val="7030A0">
              <a:alpha val="8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>
            <a:off x="8027517" y="2342530"/>
            <a:ext cx="441325" cy="692150"/>
          </a:xfrm>
          <a:custGeom>
            <a:avLst/>
            <a:gdLst>
              <a:gd name="connsiteX0" fmla="*/ 0 w 441325"/>
              <a:gd name="connsiteY0" fmla="*/ 0 h 692150"/>
              <a:gd name="connsiteX1" fmla="*/ 0 w 441325"/>
              <a:gd name="connsiteY1" fmla="*/ 669925 h 692150"/>
              <a:gd name="connsiteX2" fmla="*/ 434975 w 441325"/>
              <a:gd name="connsiteY2" fmla="*/ 692150 h 692150"/>
              <a:gd name="connsiteX3" fmla="*/ 441325 w 441325"/>
              <a:gd name="connsiteY3" fmla="*/ 6350 h 692150"/>
              <a:gd name="connsiteX4" fmla="*/ 0 w 441325"/>
              <a:gd name="connsiteY4" fmla="*/ 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325" h="692150">
                <a:moveTo>
                  <a:pt x="0" y="0"/>
                </a:moveTo>
                <a:lnTo>
                  <a:pt x="0" y="669925"/>
                </a:lnTo>
                <a:lnTo>
                  <a:pt x="434975" y="692150"/>
                </a:lnTo>
                <a:cubicBezTo>
                  <a:pt x="437092" y="463550"/>
                  <a:pt x="439208" y="234950"/>
                  <a:pt x="441325" y="635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>
            <a:off x="6940552" y="2343151"/>
            <a:ext cx="441325" cy="692150"/>
          </a:xfrm>
          <a:custGeom>
            <a:avLst/>
            <a:gdLst>
              <a:gd name="connsiteX0" fmla="*/ 0 w 441325"/>
              <a:gd name="connsiteY0" fmla="*/ 0 h 692150"/>
              <a:gd name="connsiteX1" fmla="*/ 0 w 441325"/>
              <a:gd name="connsiteY1" fmla="*/ 669925 h 692150"/>
              <a:gd name="connsiteX2" fmla="*/ 434975 w 441325"/>
              <a:gd name="connsiteY2" fmla="*/ 692150 h 692150"/>
              <a:gd name="connsiteX3" fmla="*/ 441325 w 441325"/>
              <a:gd name="connsiteY3" fmla="*/ 6350 h 692150"/>
              <a:gd name="connsiteX4" fmla="*/ 0 w 441325"/>
              <a:gd name="connsiteY4" fmla="*/ 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325" h="692150">
                <a:moveTo>
                  <a:pt x="0" y="0"/>
                </a:moveTo>
                <a:lnTo>
                  <a:pt x="0" y="669925"/>
                </a:lnTo>
                <a:lnTo>
                  <a:pt x="434975" y="692150"/>
                </a:lnTo>
                <a:cubicBezTo>
                  <a:pt x="437092" y="463550"/>
                  <a:pt x="439208" y="234950"/>
                  <a:pt x="441325" y="635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Freeform 141"/>
          <p:cNvSpPr/>
          <p:nvPr/>
        </p:nvSpPr>
        <p:spPr>
          <a:xfrm>
            <a:off x="6937375" y="1866902"/>
            <a:ext cx="431800" cy="473075"/>
          </a:xfrm>
          <a:custGeom>
            <a:avLst/>
            <a:gdLst>
              <a:gd name="connsiteX0" fmla="*/ 6350 w 431800"/>
              <a:gd name="connsiteY0" fmla="*/ 0 h 473075"/>
              <a:gd name="connsiteX1" fmla="*/ 0 w 431800"/>
              <a:gd name="connsiteY1" fmla="*/ 466725 h 473075"/>
              <a:gd name="connsiteX2" fmla="*/ 431800 w 431800"/>
              <a:gd name="connsiteY2" fmla="*/ 473075 h 473075"/>
              <a:gd name="connsiteX3" fmla="*/ 422275 w 431800"/>
              <a:gd name="connsiteY3" fmla="*/ 9525 h 473075"/>
              <a:gd name="connsiteX4" fmla="*/ 6350 w 431800"/>
              <a:gd name="connsiteY4" fmla="*/ 0 h 4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00" h="473075">
                <a:moveTo>
                  <a:pt x="6350" y="0"/>
                </a:moveTo>
                <a:cubicBezTo>
                  <a:pt x="4233" y="155575"/>
                  <a:pt x="2117" y="311150"/>
                  <a:pt x="0" y="466725"/>
                </a:cubicBezTo>
                <a:lnTo>
                  <a:pt x="431800" y="473075"/>
                </a:lnTo>
                <a:lnTo>
                  <a:pt x="422275" y="9525"/>
                </a:lnTo>
                <a:lnTo>
                  <a:pt x="6350" y="0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Freeform 142"/>
          <p:cNvSpPr/>
          <p:nvPr/>
        </p:nvSpPr>
        <p:spPr>
          <a:xfrm>
            <a:off x="8030691" y="1867051"/>
            <a:ext cx="431800" cy="473075"/>
          </a:xfrm>
          <a:custGeom>
            <a:avLst/>
            <a:gdLst>
              <a:gd name="connsiteX0" fmla="*/ 6350 w 431800"/>
              <a:gd name="connsiteY0" fmla="*/ 0 h 473075"/>
              <a:gd name="connsiteX1" fmla="*/ 0 w 431800"/>
              <a:gd name="connsiteY1" fmla="*/ 466725 h 473075"/>
              <a:gd name="connsiteX2" fmla="*/ 431800 w 431800"/>
              <a:gd name="connsiteY2" fmla="*/ 473075 h 473075"/>
              <a:gd name="connsiteX3" fmla="*/ 422275 w 431800"/>
              <a:gd name="connsiteY3" fmla="*/ 9525 h 473075"/>
              <a:gd name="connsiteX4" fmla="*/ 6350 w 431800"/>
              <a:gd name="connsiteY4" fmla="*/ 0 h 4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00" h="473075">
                <a:moveTo>
                  <a:pt x="6350" y="0"/>
                </a:moveTo>
                <a:cubicBezTo>
                  <a:pt x="4233" y="155575"/>
                  <a:pt x="2117" y="311150"/>
                  <a:pt x="0" y="466725"/>
                </a:cubicBezTo>
                <a:lnTo>
                  <a:pt x="431800" y="473075"/>
                </a:lnTo>
                <a:lnTo>
                  <a:pt x="422275" y="9525"/>
                </a:lnTo>
                <a:lnTo>
                  <a:pt x="6350" y="0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Freeform 139"/>
          <p:cNvSpPr/>
          <p:nvPr/>
        </p:nvSpPr>
        <p:spPr>
          <a:xfrm>
            <a:off x="5645151" y="4988025"/>
            <a:ext cx="431800" cy="463550"/>
          </a:xfrm>
          <a:custGeom>
            <a:avLst/>
            <a:gdLst>
              <a:gd name="connsiteX0" fmla="*/ 0 w 431800"/>
              <a:gd name="connsiteY0" fmla="*/ 3175 h 463550"/>
              <a:gd name="connsiteX1" fmla="*/ 431800 w 431800"/>
              <a:gd name="connsiteY1" fmla="*/ 0 h 463550"/>
              <a:gd name="connsiteX2" fmla="*/ 425450 w 431800"/>
              <a:gd name="connsiteY2" fmla="*/ 450850 h 463550"/>
              <a:gd name="connsiteX3" fmla="*/ 3175 w 431800"/>
              <a:gd name="connsiteY3" fmla="*/ 463550 h 463550"/>
              <a:gd name="connsiteX4" fmla="*/ 0 w 431800"/>
              <a:gd name="connsiteY4" fmla="*/ 3175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00" h="463550">
                <a:moveTo>
                  <a:pt x="0" y="3175"/>
                </a:moveTo>
                <a:lnTo>
                  <a:pt x="431800" y="0"/>
                </a:lnTo>
                <a:cubicBezTo>
                  <a:pt x="429683" y="150283"/>
                  <a:pt x="427567" y="300567"/>
                  <a:pt x="425450" y="450850"/>
                </a:cubicBezTo>
                <a:lnTo>
                  <a:pt x="3175" y="463550"/>
                </a:lnTo>
                <a:cubicBezTo>
                  <a:pt x="2117" y="310092"/>
                  <a:pt x="1058" y="156633"/>
                  <a:pt x="0" y="3175"/>
                </a:cubicBez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Freeform 140"/>
          <p:cNvSpPr/>
          <p:nvPr/>
        </p:nvSpPr>
        <p:spPr>
          <a:xfrm>
            <a:off x="4549778" y="4978500"/>
            <a:ext cx="1089025" cy="469900"/>
          </a:xfrm>
          <a:custGeom>
            <a:avLst/>
            <a:gdLst>
              <a:gd name="connsiteX0" fmla="*/ 0 w 1089025"/>
              <a:gd name="connsiteY0" fmla="*/ 0 h 469900"/>
              <a:gd name="connsiteX1" fmla="*/ 0 w 1089025"/>
              <a:gd name="connsiteY1" fmla="*/ 469900 h 469900"/>
              <a:gd name="connsiteX2" fmla="*/ 0 w 1089025"/>
              <a:gd name="connsiteY2" fmla="*/ 469900 h 469900"/>
              <a:gd name="connsiteX3" fmla="*/ 1089025 w 1089025"/>
              <a:gd name="connsiteY3" fmla="*/ 457200 h 469900"/>
              <a:gd name="connsiteX4" fmla="*/ 1089025 w 1089025"/>
              <a:gd name="connsiteY4" fmla="*/ 6350 h 469900"/>
              <a:gd name="connsiteX5" fmla="*/ 0 w 1089025"/>
              <a:gd name="connsiteY5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025" h="469900">
                <a:moveTo>
                  <a:pt x="0" y="0"/>
                </a:moveTo>
                <a:lnTo>
                  <a:pt x="0" y="469900"/>
                </a:lnTo>
                <a:lnTo>
                  <a:pt x="0" y="469900"/>
                </a:lnTo>
                <a:lnTo>
                  <a:pt x="1089025" y="457200"/>
                </a:lnTo>
                <a:lnTo>
                  <a:pt x="1089025" y="63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Freeform 138"/>
          <p:cNvSpPr/>
          <p:nvPr/>
        </p:nvSpPr>
        <p:spPr>
          <a:xfrm>
            <a:off x="5638800" y="3835401"/>
            <a:ext cx="431800" cy="463550"/>
          </a:xfrm>
          <a:custGeom>
            <a:avLst/>
            <a:gdLst>
              <a:gd name="connsiteX0" fmla="*/ 0 w 431800"/>
              <a:gd name="connsiteY0" fmla="*/ 3175 h 463550"/>
              <a:gd name="connsiteX1" fmla="*/ 431800 w 431800"/>
              <a:gd name="connsiteY1" fmla="*/ 0 h 463550"/>
              <a:gd name="connsiteX2" fmla="*/ 425450 w 431800"/>
              <a:gd name="connsiteY2" fmla="*/ 450850 h 463550"/>
              <a:gd name="connsiteX3" fmla="*/ 3175 w 431800"/>
              <a:gd name="connsiteY3" fmla="*/ 463550 h 463550"/>
              <a:gd name="connsiteX4" fmla="*/ 0 w 431800"/>
              <a:gd name="connsiteY4" fmla="*/ 3175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00" h="463550">
                <a:moveTo>
                  <a:pt x="0" y="3175"/>
                </a:moveTo>
                <a:lnTo>
                  <a:pt x="431800" y="0"/>
                </a:lnTo>
                <a:cubicBezTo>
                  <a:pt x="429683" y="150283"/>
                  <a:pt x="427567" y="300567"/>
                  <a:pt x="425450" y="450850"/>
                </a:cubicBezTo>
                <a:lnTo>
                  <a:pt x="3175" y="463550"/>
                </a:lnTo>
                <a:cubicBezTo>
                  <a:pt x="2117" y="310092"/>
                  <a:pt x="1058" y="156633"/>
                  <a:pt x="0" y="3175"/>
                </a:cubicBez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Freeform 137"/>
          <p:cNvSpPr/>
          <p:nvPr/>
        </p:nvSpPr>
        <p:spPr>
          <a:xfrm>
            <a:off x="4543427" y="3825876"/>
            <a:ext cx="1089025" cy="469900"/>
          </a:xfrm>
          <a:custGeom>
            <a:avLst/>
            <a:gdLst>
              <a:gd name="connsiteX0" fmla="*/ 0 w 1089025"/>
              <a:gd name="connsiteY0" fmla="*/ 0 h 469900"/>
              <a:gd name="connsiteX1" fmla="*/ 0 w 1089025"/>
              <a:gd name="connsiteY1" fmla="*/ 469900 h 469900"/>
              <a:gd name="connsiteX2" fmla="*/ 0 w 1089025"/>
              <a:gd name="connsiteY2" fmla="*/ 469900 h 469900"/>
              <a:gd name="connsiteX3" fmla="*/ 1089025 w 1089025"/>
              <a:gd name="connsiteY3" fmla="*/ 457200 h 469900"/>
              <a:gd name="connsiteX4" fmla="*/ 1089025 w 1089025"/>
              <a:gd name="connsiteY4" fmla="*/ 6350 h 469900"/>
              <a:gd name="connsiteX5" fmla="*/ 0 w 1089025"/>
              <a:gd name="connsiteY5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025" h="469900">
                <a:moveTo>
                  <a:pt x="0" y="0"/>
                </a:moveTo>
                <a:lnTo>
                  <a:pt x="0" y="469900"/>
                </a:lnTo>
                <a:lnTo>
                  <a:pt x="0" y="469900"/>
                </a:lnTo>
                <a:lnTo>
                  <a:pt x="1089025" y="457200"/>
                </a:lnTo>
                <a:lnTo>
                  <a:pt x="1089025" y="63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Freeform 136"/>
          <p:cNvSpPr/>
          <p:nvPr/>
        </p:nvSpPr>
        <p:spPr>
          <a:xfrm>
            <a:off x="3667127" y="3833814"/>
            <a:ext cx="2405063" cy="1624012"/>
          </a:xfrm>
          <a:custGeom>
            <a:avLst/>
            <a:gdLst>
              <a:gd name="connsiteX0" fmla="*/ 0 w 2405063"/>
              <a:gd name="connsiteY0" fmla="*/ 0 h 1624012"/>
              <a:gd name="connsiteX1" fmla="*/ 4763 w 2405063"/>
              <a:gd name="connsiteY1" fmla="*/ 1624012 h 1624012"/>
              <a:gd name="connsiteX2" fmla="*/ 876300 w 2405063"/>
              <a:gd name="connsiteY2" fmla="*/ 1590675 h 1624012"/>
              <a:gd name="connsiteX3" fmla="*/ 881063 w 2405063"/>
              <a:gd name="connsiteY3" fmla="*/ 1157287 h 1624012"/>
              <a:gd name="connsiteX4" fmla="*/ 2395538 w 2405063"/>
              <a:gd name="connsiteY4" fmla="*/ 1162050 h 1624012"/>
              <a:gd name="connsiteX5" fmla="*/ 2405063 w 2405063"/>
              <a:gd name="connsiteY5" fmla="*/ 476250 h 1624012"/>
              <a:gd name="connsiteX6" fmla="*/ 866775 w 2405063"/>
              <a:gd name="connsiteY6" fmla="*/ 466725 h 1624012"/>
              <a:gd name="connsiteX7" fmla="*/ 885825 w 2405063"/>
              <a:gd name="connsiteY7" fmla="*/ 4762 h 1624012"/>
              <a:gd name="connsiteX8" fmla="*/ 0 w 2405063"/>
              <a:gd name="connsiteY8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063" h="1624012">
                <a:moveTo>
                  <a:pt x="0" y="0"/>
                </a:moveTo>
                <a:cubicBezTo>
                  <a:pt x="1588" y="541337"/>
                  <a:pt x="3175" y="1082675"/>
                  <a:pt x="4763" y="1624012"/>
                </a:cubicBezTo>
                <a:lnTo>
                  <a:pt x="876300" y="1590675"/>
                </a:lnTo>
                <a:cubicBezTo>
                  <a:pt x="877888" y="1446212"/>
                  <a:pt x="879475" y="1301750"/>
                  <a:pt x="881063" y="1157287"/>
                </a:cubicBezTo>
                <a:lnTo>
                  <a:pt x="2395538" y="1162050"/>
                </a:lnTo>
                <a:lnTo>
                  <a:pt x="2405063" y="476250"/>
                </a:lnTo>
                <a:lnTo>
                  <a:pt x="866775" y="466725"/>
                </a:lnTo>
                <a:lnTo>
                  <a:pt x="885825" y="4762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Freeform 135"/>
          <p:cNvSpPr/>
          <p:nvPr/>
        </p:nvSpPr>
        <p:spPr>
          <a:xfrm>
            <a:off x="3881439" y="4295777"/>
            <a:ext cx="442912" cy="695325"/>
          </a:xfrm>
          <a:custGeom>
            <a:avLst/>
            <a:gdLst>
              <a:gd name="connsiteX0" fmla="*/ 4762 w 442912"/>
              <a:gd name="connsiteY0" fmla="*/ 0 h 695325"/>
              <a:gd name="connsiteX1" fmla="*/ 0 w 442912"/>
              <a:gd name="connsiteY1" fmla="*/ 695325 h 695325"/>
              <a:gd name="connsiteX2" fmla="*/ 438150 w 442912"/>
              <a:gd name="connsiteY2" fmla="*/ 695325 h 695325"/>
              <a:gd name="connsiteX3" fmla="*/ 442912 w 442912"/>
              <a:gd name="connsiteY3" fmla="*/ 0 h 695325"/>
              <a:gd name="connsiteX4" fmla="*/ 4762 w 442912"/>
              <a:gd name="connsiteY4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912" h="695325">
                <a:moveTo>
                  <a:pt x="4762" y="0"/>
                </a:moveTo>
                <a:cubicBezTo>
                  <a:pt x="3175" y="231775"/>
                  <a:pt x="1587" y="463550"/>
                  <a:pt x="0" y="695325"/>
                </a:cubicBezTo>
                <a:lnTo>
                  <a:pt x="438150" y="695325"/>
                </a:lnTo>
                <a:cubicBezTo>
                  <a:pt x="439737" y="463550"/>
                  <a:pt x="441325" y="231775"/>
                  <a:pt x="442912" y="0"/>
                </a:cubicBezTo>
                <a:lnTo>
                  <a:pt x="4762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Freeform 134"/>
          <p:cNvSpPr/>
          <p:nvPr/>
        </p:nvSpPr>
        <p:spPr>
          <a:xfrm>
            <a:off x="3662365" y="1871662"/>
            <a:ext cx="2409825" cy="1519238"/>
          </a:xfrm>
          <a:custGeom>
            <a:avLst/>
            <a:gdLst>
              <a:gd name="connsiteX0" fmla="*/ 0 w 2409825"/>
              <a:gd name="connsiteY0" fmla="*/ 1147763 h 1519238"/>
              <a:gd name="connsiteX1" fmla="*/ 0 w 2409825"/>
              <a:gd name="connsiteY1" fmla="*/ 1519238 h 1519238"/>
              <a:gd name="connsiteX2" fmla="*/ 2409825 w 2409825"/>
              <a:gd name="connsiteY2" fmla="*/ 1500188 h 1519238"/>
              <a:gd name="connsiteX3" fmla="*/ 2400300 w 2409825"/>
              <a:gd name="connsiteY3" fmla="*/ 0 h 1519238"/>
              <a:gd name="connsiteX4" fmla="*/ 1962150 w 2409825"/>
              <a:gd name="connsiteY4" fmla="*/ 0 h 1519238"/>
              <a:gd name="connsiteX5" fmla="*/ 1957388 w 2409825"/>
              <a:gd name="connsiteY5" fmla="*/ 452438 h 1519238"/>
              <a:gd name="connsiteX6" fmla="*/ 871538 w 2409825"/>
              <a:gd name="connsiteY6" fmla="*/ 1147763 h 1519238"/>
              <a:gd name="connsiteX7" fmla="*/ 0 w 2409825"/>
              <a:gd name="connsiteY7" fmla="*/ 1147763 h 151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9825" h="1519238">
                <a:moveTo>
                  <a:pt x="0" y="1147763"/>
                </a:moveTo>
                <a:lnTo>
                  <a:pt x="0" y="1519238"/>
                </a:lnTo>
                <a:lnTo>
                  <a:pt x="2409825" y="1500188"/>
                </a:lnTo>
                <a:lnTo>
                  <a:pt x="2400300" y="0"/>
                </a:lnTo>
                <a:lnTo>
                  <a:pt x="1962150" y="0"/>
                </a:lnTo>
                <a:cubicBezTo>
                  <a:pt x="1960563" y="150813"/>
                  <a:pt x="1958975" y="301625"/>
                  <a:pt x="1957388" y="452438"/>
                </a:cubicBezTo>
                <a:lnTo>
                  <a:pt x="871538" y="1147763"/>
                </a:lnTo>
                <a:lnTo>
                  <a:pt x="0" y="1147763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22" name="Line 154"/>
          <p:cNvSpPr>
            <a:spLocks noChangeShapeType="1"/>
          </p:cNvSpPr>
          <p:nvPr/>
        </p:nvSpPr>
        <p:spPr bwMode="auto">
          <a:xfrm flipV="1">
            <a:off x="7372351" y="1871664"/>
            <a:ext cx="1588" cy="150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23" name="Line 155"/>
          <p:cNvSpPr>
            <a:spLocks noChangeShapeType="1"/>
          </p:cNvSpPr>
          <p:nvPr/>
        </p:nvSpPr>
        <p:spPr bwMode="auto">
          <a:xfrm flipV="1">
            <a:off x="8026401" y="1871664"/>
            <a:ext cx="1588" cy="150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31" name="Line 163"/>
          <p:cNvSpPr>
            <a:spLocks noChangeShapeType="1"/>
          </p:cNvSpPr>
          <p:nvPr/>
        </p:nvSpPr>
        <p:spPr bwMode="auto">
          <a:xfrm>
            <a:off x="8026401" y="3025777"/>
            <a:ext cx="1588" cy="3476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30" name="Line 162"/>
          <p:cNvSpPr>
            <a:spLocks noChangeShapeType="1"/>
          </p:cNvSpPr>
          <p:nvPr/>
        </p:nvSpPr>
        <p:spPr bwMode="auto">
          <a:xfrm>
            <a:off x="7372351" y="3025777"/>
            <a:ext cx="1588" cy="3476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84" name="Line 116"/>
          <p:cNvSpPr>
            <a:spLocks noChangeShapeType="1"/>
          </p:cNvSpPr>
          <p:nvPr/>
        </p:nvSpPr>
        <p:spPr bwMode="auto">
          <a:xfrm>
            <a:off x="3667126" y="3835401"/>
            <a:ext cx="23971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68" name="Line 100"/>
          <p:cNvSpPr>
            <a:spLocks noChangeShapeType="1"/>
          </p:cNvSpPr>
          <p:nvPr/>
        </p:nvSpPr>
        <p:spPr bwMode="auto">
          <a:xfrm flipV="1">
            <a:off x="6064251" y="1871664"/>
            <a:ext cx="1588" cy="150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81" name="Line 113"/>
          <p:cNvSpPr>
            <a:spLocks noChangeShapeType="1"/>
          </p:cNvSpPr>
          <p:nvPr/>
        </p:nvSpPr>
        <p:spPr bwMode="auto">
          <a:xfrm>
            <a:off x="6064251" y="1871664"/>
            <a:ext cx="1588" cy="15017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Line 82"/>
          <p:cNvSpPr>
            <a:spLocks noChangeShapeType="1"/>
          </p:cNvSpPr>
          <p:nvPr/>
        </p:nvSpPr>
        <p:spPr bwMode="auto">
          <a:xfrm flipH="1">
            <a:off x="2957513" y="3389159"/>
            <a:ext cx="6029325" cy="15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54" name="Line 86"/>
          <p:cNvSpPr>
            <a:spLocks noChangeShapeType="1"/>
          </p:cNvSpPr>
          <p:nvPr/>
        </p:nvSpPr>
        <p:spPr bwMode="auto">
          <a:xfrm>
            <a:off x="1498601" y="-4763"/>
            <a:ext cx="91503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55" name="Line 87"/>
          <p:cNvSpPr>
            <a:spLocks noChangeShapeType="1"/>
          </p:cNvSpPr>
          <p:nvPr/>
        </p:nvSpPr>
        <p:spPr bwMode="auto">
          <a:xfrm>
            <a:off x="1716091" y="227013"/>
            <a:ext cx="87153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56" name="Line 88"/>
          <p:cNvSpPr>
            <a:spLocks noChangeShapeType="1"/>
          </p:cNvSpPr>
          <p:nvPr/>
        </p:nvSpPr>
        <p:spPr bwMode="auto">
          <a:xfrm>
            <a:off x="1716091" y="387351"/>
            <a:ext cx="8715375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57" name="Line 89"/>
          <p:cNvSpPr>
            <a:spLocks noChangeShapeType="1"/>
          </p:cNvSpPr>
          <p:nvPr/>
        </p:nvSpPr>
        <p:spPr bwMode="auto">
          <a:xfrm>
            <a:off x="1716091" y="457200"/>
            <a:ext cx="8715375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58" name="Line 90"/>
          <p:cNvSpPr>
            <a:spLocks noChangeShapeType="1"/>
          </p:cNvSpPr>
          <p:nvPr/>
        </p:nvSpPr>
        <p:spPr bwMode="auto">
          <a:xfrm>
            <a:off x="1716091" y="527051"/>
            <a:ext cx="8715375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59" name="Line 91"/>
          <p:cNvSpPr>
            <a:spLocks noChangeShapeType="1"/>
          </p:cNvSpPr>
          <p:nvPr/>
        </p:nvSpPr>
        <p:spPr bwMode="auto">
          <a:xfrm>
            <a:off x="1716091" y="687387"/>
            <a:ext cx="87153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60" name="Line 92"/>
          <p:cNvSpPr>
            <a:spLocks noChangeShapeType="1"/>
          </p:cNvSpPr>
          <p:nvPr/>
        </p:nvSpPr>
        <p:spPr bwMode="auto">
          <a:xfrm flipH="1">
            <a:off x="1498601" y="6853239"/>
            <a:ext cx="91503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61" name="Line 93"/>
          <p:cNvSpPr>
            <a:spLocks noChangeShapeType="1"/>
          </p:cNvSpPr>
          <p:nvPr/>
        </p:nvSpPr>
        <p:spPr bwMode="auto">
          <a:xfrm flipH="1">
            <a:off x="1716091" y="6623051"/>
            <a:ext cx="87153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62" name="Line 94"/>
          <p:cNvSpPr>
            <a:spLocks noChangeShapeType="1"/>
          </p:cNvSpPr>
          <p:nvPr/>
        </p:nvSpPr>
        <p:spPr bwMode="auto">
          <a:xfrm>
            <a:off x="-25399" y="-4762"/>
            <a:ext cx="1588" cy="6858001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63" name="Line 95"/>
          <p:cNvSpPr>
            <a:spLocks noChangeShapeType="1"/>
          </p:cNvSpPr>
          <p:nvPr/>
        </p:nvSpPr>
        <p:spPr bwMode="auto">
          <a:xfrm>
            <a:off x="1716089" y="227013"/>
            <a:ext cx="1588" cy="63960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64" name="Line 96"/>
          <p:cNvSpPr>
            <a:spLocks noChangeShapeType="1"/>
          </p:cNvSpPr>
          <p:nvPr/>
        </p:nvSpPr>
        <p:spPr bwMode="auto">
          <a:xfrm>
            <a:off x="10648951" y="-4762"/>
            <a:ext cx="1588" cy="6858001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65" name="Line 97"/>
          <p:cNvSpPr>
            <a:spLocks noChangeShapeType="1"/>
          </p:cNvSpPr>
          <p:nvPr/>
        </p:nvSpPr>
        <p:spPr bwMode="auto">
          <a:xfrm>
            <a:off x="10431463" y="227013"/>
            <a:ext cx="1588" cy="63960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66" name="Line 98"/>
          <p:cNvSpPr>
            <a:spLocks noChangeShapeType="1"/>
          </p:cNvSpPr>
          <p:nvPr/>
        </p:nvSpPr>
        <p:spPr bwMode="auto">
          <a:xfrm>
            <a:off x="3667126" y="3373437"/>
            <a:ext cx="23971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67" name="Line 99"/>
          <p:cNvSpPr>
            <a:spLocks noChangeShapeType="1"/>
          </p:cNvSpPr>
          <p:nvPr/>
        </p:nvSpPr>
        <p:spPr bwMode="auto">
          <a:xfrm>
            <a:off x="3667126" y="3025776"/>
            <a:ext cx="23971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69" name="Line 101"/>
          <p:cNvSpPr>
            <a:spLocks noChangeShapeType="1"/>
          </p:cNvSpPr>
          <p:nvPr/>
        </p:nvSpPr>
        <p:spPr bwMode="auto">
          <a:xfrm flipV="1">
            <a:off x="5629275" y="1871664"/>
            <a:ext cx="1588" cy="150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70" name="Line 102"/>
          <p:cNvSpPr>
            <a:spLocks noChangeShapeType="1"/>
          </p:cNvSpPr>
          <p:nvPr/>
        </p:nvSpPr>
        <p:spPr bwMode="auto">
          <a:xfrm flipH="1">
            <a:off x="3667126" y="1871663"/>
            <a:ext cx="23971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71" name="Line 103"/>
          <p:cNvSpPr>
            <a:spLocks noChangeShapeType="1"/>
          </p:cNvSpPr>
          <p:nvPr/>
        </p:nvSpPr>
        <p:spPr bwMode="auto">
          <a:xfrm flipH="1">
            <a:off x="3667126" y="2333625"/>
            <a:ext cx="23971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72" name="Line 104"/>
          <p:cNvSpPr>
            <a:spLocks noChangeShapeType="1"/>
          </p:cNvSpPr>
          <p:nvPr/>
        </p:nvSpPr>
        <p:spPr bwMode="auto">
          <a:xfrm>
            <a:off x="3667126" y="1871664"/>
            <a:ext cx="1588" cy="150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73" name="Line 105"/>
          <p:cNvSpPr>
            <a:spLocks noChangeShapeType="1"/>
          </p:cNvSpPr>
          <p:nvPr/>
        </p:nvSpPr>
        <p:spPr bwMode="auto">
          <a:xfrm>
            <a:off x="3886201" y="1871664"/>
            <a:ext cx="1588" cy="150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74" name="Line 106"/>
          <p:cNvSpPr>
            <a:spLocks noChangeShapeType="1"/>
          </p:cNvSpPr>
          <p:nvPr/>
        </p:nvSpPr>
        <p:spPr bwMode="auto">
          <a:xfrm>
            <a:off x="4540251" y="1871664"/>
            <a:ext cx="1588" cy="150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75" name="Line 107"/>
          <p:cNvSpPr>
            <a:spLocks noChangeShapeType="1"/>
          </p:cNvSpPr>
          <p:nvPr/>
        </p:nvSpPr>
        <p:spPr bwMode="auto">
          <a:xfrm>
            <a:off x="4321175" y="1871664"/>
            <a:ext cx="1588" cy="150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76" name="Line 108"/>
          <p:cNvSpPr>
            <a:spLocks noChangeShapeType="1"/>
          </p:cNvSpPr>
          <p:nvPr/>
        </p:nvSpPr>
        <p:spPr bwMode="auto">
          <a:xfrm>
            <a:off x="3667126" y="3025777"/>
            <a:ext cx="1588" cy="3476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77" name="Line 109"/>
          <p:cNvSpPr>
            <a:spLocks noChangeShapeType="1"/>
          </p:cNvSpPr>
          <p:nvPr/>
        </p:nvSpPr>
        <p:spPr bwMode="auto">
          <a:xfrm>
            <a:off x="3667127" y="3025776"/>
            <a:ext cx="8731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78" name="Line 110"/>
          <p:cNvSpPr>
            <a:spLocks noChangeShapeType="1"/>
          </p:cNvSpPr>
          <p:nvPr/>
        </p:nvSpPr>
        <p:spPr bwMode="auto">
          <a:xfrm flipH="1">
            <a:off x="4540253" y="2333626"/>
            <a:ext cx="1089025" cy="6921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79" name="Line 111"/>
          <p:cNvSpPr>
            <a:spLocks noChangeShapeType="1"/>
          </p:cNvSpPr>
          <p:nvPr/>
        </p:nvSpPr>
        <p:spPr bwMode="auto">
          <a:xfrm flipV="1">
            <a:off x="5629275" y="1871664"/>
            <a:ext cx="1588" cy="46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80" name="Line 112"/>
          <p:cNvSpPr>
            <a:spLocks noChangeShapeType="1"/>
          </p:cNvSpPr>
          <p:nvPr/>
        </p:nvSpPr>
        <p:spPr bwMode="auto">
          <a:xfrm>
            <a:off x="5629278" y="1871663"/>
            <a:ext cx="434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82" name="Line 114"/>
          <p:cNvSpPr>
            <a:spLocks noChangeShapeType="1"/>
          </p:cNvSpPr>
          <p:nvPr/>
        </p:nvSpPr>
        <p:spPr bwMode="auto">
          <a:xfrm>
            <a:off x="3886201" y="3025777"/>
            <a:ext cx="1588" cy="3476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83" name="Line 115"/>
          <p:cNvSpPr>
            <a:spLocks noChangeShapeType="1"/>
          </p:cNvSpPr>
          <p:nvPr/>
        </p:nvSpPr>
        <p:spPr bwMode="auto">
          <a:xfrm>
            <a:off x="4321175" y="3025777"/>
            <a:ext cx="1588" cy="3476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85" name="Line 117"/>
          <p:cNvSpPr>
            <a:spLocks noChangeShapeType="1"/>
          </p:cNvSpPr>
          <p:nvPr/>
        </p:nvSpPr>
        <p:spPr bwMode="auto">
          <a:xfrm>
            <a:off x="3667126" y="4297364"/>
            <a:ext cx="23971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86" name="Line 118"/>
          <p:cNvSpPr>
            <a:spLocks noChangeShapeType="1"/>
          </p:cNvSpPr>
          <p:nvPr/>
        </p:nvSpPr>
        <p:spPr bwMode="auto">
          <a:xfrm>
            <a:off x="5629275" y="3373437"/>
            <a:ext cx="1588" cy="22860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87" name="Line 119"/>
          <p:cNvSpPr>
            <a:spLocks noChangeShapeType="1"/>
          </p:cNvSpPr>
          <p:nvPr/>
        </p:nvSpPr>
        <p:spPr bwMode="auto">
          <a:xfrm>
            <a:off x="4540251" y="3373439"/>
            <a:ext cx="1588" cy="22447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88" name="Line 120"/>
          <p:cNvSpPr>
            <a:spLocks noChangeShapeType="1"/>
          </p:cNvSpPr>
          <p:nvPr/>
        </p:nvSpPr>
        <p:spPr bwMode="auto">
          <a:xfrm>
            <a:off x="4321175" y="3373439"/>
            <a:ext cx="1588" cy="22383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89" name="Line 121"/>
          <p:cNvSpPr>
            <a:spLocks noChangeShapeType="1"/>
          </p:cNvSpPr>
          <p:nvPr/>
        </p:nvSpPr>
        <p:spPr bwMode="auto">
          <a:xfrm flipH="1">
            <a:off x="3667126" y="5451476"/>
            <a:ext cx="23971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90" name="Line 122"/>
          <p:cNvSpPr>
            <a:spLocks noChangeShapeType="1"/>
          </p:cNvSpPr>
          <p:nvPr/>
        </p:nvSpPr>
        <p:spPr bwMode="auto">
          <a:xfrm flipH="1">
            <a:off x="3667126" y="4989513"/>
            <a:ext cx="23971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91" name="Line 123"/>
          <p:cNvSpPr>
            <a:spLocks noChangeShapeType="1"/>
          </p:cNvSpPr>
          <p:nvPr/>
        </p:nvSpPr>
        <p:spPr bwMode="auto">
          <a:xfrm flipV="1">
            <a:off x="3886201" y="3373439"/>
            <a:ext cx="1588" cy="22383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92" name="Line 124"/>
          <p:cNvSpPr>
            <a:spLocks noChangeShapeType="1"/>
          </p:cNvSpPr>
          <p:nvPr/>
        </p:nvSpPr>
        <p:spPr bwMode="auto">
          <a:xfrm>
            <a:off x="3667126" y="3373439"/>
            <a:ext cx="1588" cy="22463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93" name="Line 125"/>
          <p:cNvSpPr>
            <a:spLocks noChangeShapeType="1"/>
          </p:cNvSpPr>
          <p:nvPr/>
        </p:nvSpPr>
        <p:spPr bwMode="auto">
          <a:xfrm>
            <a:off x="6064251" y="3373438"/>
            <a:ext cx="1588" cy="22542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94" name="Line 126"/>
          <p:cNvSpPr>
            <a:spLocks noChangeShapeType="1"/>
          </p:cNvSpPr>
          <p:nvPr/>
        </p:nvSpPr>
        <p:spPr bwMode="auto">
          <a:xfrm>
            <a:off x="3667126" y="3835402"/>
            <a:ext cx="1588" cy="1616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95" name="Line 127"/>
          <p:cNvSpPr>
            <a:spLocks noChangeShapeType="1"/>
          </p:cNvSpPr>
          <p:nvPr/>
        </p:nvSpPr>
        <p:spPr bwMode="auto">
          <a:xfrm>
            <a:off x="6064251" y="3835402"/>
            <a:ext cx="1588" cy="1616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96" name="Line 128"/>
          <p:cNvSpPr>
            <a:spLocks noChangeShapeType="1"/>
          </p:cNvSpPr>
          <p:nvPr/>
        </p:nvSpPr>
        <p:spPr bwMode="auto">
          <a:xfrm>
            <a:off x="4540251" y="4989515"/>
            <a:ext cx="1588" cy="46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97" name="Line 129"/>
          <p:cNvSpPr>
            <a:spLocks noChangeShapeType="1"/>
          </p:cNvSpPr>
          <p:nvPr/>
        </p:nvSpPr>
        <p:spPr bwMode="auto">
          <a:xfrm flipV="1">
            <a:off x="4540251" y="3835402"/>
            <a:ext cx="1588" cy="46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98" name="Line 130"/>
          <p:cNvSpPr>
            <a:spLocks noChangeShapeType="1"/>
          </p:cNvSpPr>
          <p:nvPr/>
        </p:nvSpPr>
        <p:spPr bwMode="auto">
          <a:xfrm>
            <a:off x="4540251" y="4297364"/>
            <a:ext cx="1524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99" name="Line 131"/>
          <p:cNvSpPr>
            <a:spLocks noChangeShapeType="1"/>
          </p:cNvSpPr>
          <p:nvPr/>
        </p:nvSpPr>
        <p:spPr bwMode="auto">
          <a:xfrm>
            <a:off x="4540251" y="4989513"/>
            <a:ext cx="1524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00" name="Line 132"/>
          <p:cNvSpPr>
            <a:spLocks noChangeShapeType="1"/>
          </p:cNvSpPr>
          <p:nvPr/>
        </p:nvSpPr>
        <p:spPr bwMode="auto">
          <a:xfrm>
            <a:off x="5629275" y="3835402"/>
            <a:ext cx="1588" cy="46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01" name="Line 133"/>
          <p:cNvSpPr>
            <a:spLocks noChangeShapeType="1"/>
          </p:cNvSpPr>
          <p:nvPr/>
        </p:nvSpPr>
        <p:spPr bwMode="auto">
          <a:xfrm>
            <a:off x="5629275" y="4989515"/>
            <a:ext cx="1588" cy="4619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02" name="Line 134"/>
          <p:cNvSpPr>
            <a:spLocks noChangeShapeType="1"/>
          </p:cNvSpPr>
          <p:nvPr/>
        </p:nvSpPr>
        <p:spPr bwMode="auto">
          <a:xfrm>
            <a:off x="3886201" y="4297363"/>
            <a:ext cx="1588" cy="6921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03" name="Line 135"/>
          <p:cNvSpPr>
            <a:spLocks noChangeShapeType="1"/>
          </p:cNvSpPr>
          <p:nvPr/>
        </p:nvSpPr>
        <p:spPr bwMode="auto">
          <a:xfrm>
            <a:off x="3886203" y="4989513"/>
            <a:ext cx="434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04" name="Line 136"/>
          <p:cNvSpPr>
            <a:spLocks noChangeShapeType="1"/>
          </p:cNvSpPr>
          <p:nvPr/>
        </p:nvSpPr>
        <p:spPr bwMode="auto">
          <a:xfrm flipV="1">
            <a:off x="4321175" y="4297363"/>
            <a:ext cx="1588" cy="6921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05" name="Line 137"/>
          <p:cNvSpPr>
            <a:spLocks noChangeShapeType="1"/>
          </p:cNvSpPr>
          <p:nvPr/>
        </p:nvSpPr>
        <p:spPr bwMode="auto">
          <a:xfrm flipH="1">
            <a:off x="3886203" y="4297364"/>
            <a:ext cx="434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06" name="Line 138"/>
          <p:cNvSpPr>
            <a:spLocks noChangeShapeType="1"/>
          </p:cNvSpPr>
          <p:nvPr/>
        </p:nvSpPr>
        <p:spPr bwMode="auto">
          <a:xfrm>
            <a:off x="6064252" y="3835401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07" name="Line 139"/>
          <p:cNvSpPr>
            <a:spLocks noChangeShapeType="1"/>
          </p:cNvSpPr>
          <p:nvPr/>
        </p:nvSpPr>
        <p:spPr bwMode="auto">
          <a:xfrm flipV="1">
            <a:off x="6500814" y="1658938"/>
            <a:ext cx="1588" cy="421640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08" name="Line 140"/>
          <p:cNvSpPr>
            <a:spLocks noChangeShapeType="1"/>
          </p:cNvSpPr>
          <p:nvPr/>
        </p:nvSpPr>
        <p:spPr bwMode="auto">
          <a:xfrm>
            <a:off x="6064252" y="4297364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09" name="Line 141"/>
          <p:cNvSpPr>
            <a:spLocks noChangeShapeType="1"/>
          </p:cNvSpPr>
          <p:nvPr/>
        </p:nvSpPr>
        <p:spPr bwMode="auto">
          <a:xfrm>
            <a:off x="6064252" y="4989513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10" name="Line 142"/>
          <p:cNvSpPr>
            <a:spLocks noChangeShapeType="1"/>
          </p:cNvSpPr>
          <p:nvPr/>
        </p:nvSpPr>
        <p:spPr bwMode="auto">
          <a:xfrm>
            <a:off x="6064252" y="5451476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11" name="Line 143"/>
          <p:cNvSpPr>
            <a:spLocks noChangeShapeType="1"/>
          </p:cNvSpPr>
          <p:nvPr/>
        </p:nvSpPr>
        <p:spPr bwMode="auto">
          <a:xfrm flipV="1">
            <a:off x="6500814" y="3373439"/>
            <a:ext cx="436563" cy="4619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12" name="Line 144"/>
          <p:cNvSpPr>
            <a:spLocks noChangeShapeType="1"/>
          </p:cNvSpPr>
          <p:nvPr/>
        </p:nvSpPr>
        <p:spPr bwMode="auto">
          <a:xfrm flipV="1">
            <a:off x="6500813" y="3373439"/>
            <a:ext cx="871539" cy="9239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13" name="Line 145"/>
          <p:cNvSpPr>
            <a:spLocks noChangeShapeType="1"/>
          </p:cNvSpPr>
          <p:nvPr/>
        </p:nvSpPr>
        <p:spPr bwMode="auto">
          <a:xfrm flipV="1">
            <a:off x="6500814" y="3373439"/>
            <a:ext cx="1525588" cy="16160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14" name="Line 146"/>
          <p:cNvSpPr>
            <a:spLocks noChangeShapeType="1"/>
          </p:cNvSpPr>
          <p:nvPr/>
        </p:nvSpPr>
        <p:spPr bwMode="auto">
          <a:xfrm flipV="1">
            <a:off x="6500814" y="3373437"/>
            <a:ext cx="1960563" cy="20780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15" name="Line 147"/>
          <p:cNvSpPr>
            <a:spLocks noChangeShapeType="1"/>
          </p:cNvSpPr>
          <p:nvPr/>
        </p:nvSpPr>
        <p:spPr bwMode="auto">
          <a:xfrm>
            <a:off x="6064252" y="1871663"/>
            <a:ext cx="25574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16" name="Line 148"/>
          <p:cNvSpPr>
            <a:spLocks noChangeShapeType="1"/>
          </p:cNvSpPr>
          <p:nvPr/>
        </p:nvSpPr>
        <p:spPr bwMode="auto">
          <a:xfrm>
            <a:off x="6064252" y="2333625"/>
            <a:ext cx="258921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17" name="Line 149"/>
          <p:cNvSpPr>
            <a:spLocks noChangeShapeType="1"/>
          </p:cNvSpPr>
          <p:nvPr/>
        </p:nvSpPr>
        <p:spPr bwMode="auto">
          <a:xfrm>
            <a:off x="6064251" y="3025776"/>
            <a:ext cx="26416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18" name="Line 150"/>
          <p:cNvSpPr>
            <a:spLocks noChangeShapeType="1"/>
          </p:cNvSpPr>
          <p:nvPr/>
        </p:nvSpPr>
        <p:spPr bwMode="auto">
          <a:xfrm>
            <a:off x="6937375" y="3373437"/>
            <a:ext cx="1524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19" name="Line 151"/>
          <p:cNvSpPr>
            <a:spLocks noChangeShapeType="1"/>
          </p:cNvSpPr>
          <p:nvPr/>
        </p:nvSpPr>
        <p:spPr bwMode="auto">
          <a:xfrm flipV="1">
            <a:off x="6937375" y="1871664"/>
            <a:ext cx="1588" cy="15017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20" name="Line 152"/>
          <p:cNvSpPr>
            <a:spLocks noChangeShapeType="1"/>
          </p:cNvSpPr>
          <p:nvPr/>
        </p:nvSpPr>
        <p:spPr bwMode="auto">
          <a:xfrm flipV="1">
            <a:off x="8461375" y="1871664"/>
            <a:ext cx="1588" cy="15017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21" name="Line 153"/>
          <p:cNvSpPr>
            <a:spLocks noChangeShapeType="1"/>
          </p:cNvSpPr>
          <p:nvPr/>
        </p:nvSpPr>
        <p:spPr bwMode="auto">
          <a:xfrm>
            <a:off x="6937375" y="3025776"/>
            <a:ext cx="1524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24" name="Line 156"/>
          <p:cNvSpPr>
            <a:spLocks noChangeShapeType="1"/>
          </p:cNvSpPr>
          <p:nvPr/>
        </p:nvSpPr>
        <p:spPr bwMode="auto">
          <a:xfrm>
            <a:off x="6937378" y="1871663"/>
            <a:ext cx="434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25" name="Line 157"/>
          <p:cNvSpPr>
            <a:spLocks noChangeShapeType="1"/>
          </p:cNvSpPr>
          <p:nvPr/>
        </p:nvSpPr>
        <p:spPr bwMode="auto">
          <a:xfrm>
            <a:off x="8026403" y="1871663"/>
            <a:ext cx="434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26" name="Line 158"/>
          <p:cNvSpPr>
            <a:spLocks noChangeShapeType="1"/>
          </p:cNvSpPr>
          <p:nvPr/>
        </p:nvSpPr>
        <p:spPr bwMode="auto">
          <a:xfrm>
            <a:off x="8026401" y="1871664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27" name="Line 159"/>
          <p:cNvSpPr>
            <a:spLocks noChangeShapeType="1"/>
          </p:cNvSpPr>
          <p:nvPr/>
        </p:nvSpPr>
        <p:spPr bwMode="auto">
          <a:xfrm>
            <a:off x="7372351" y="1871664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28" name="Line 160"/>
          <p:cNvSpPr>
            <a:spLocks noChangeShapeType="1"/>
          </p:cNvSpPr>
          <p:nvPr/>
        </p:nvSpPr>
        <p:spPr bwMode="auto">
          <a:xfrm>
            <a:off x="6937378" y="2333625"/>
            <a:ext cx="434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29" name="Line 161"/>
          <p:cNvSpPr>
            <a:spLocks noChangeShapeType="1"/>
          </p:cNvSpPr>
          <p:nvPr/>
        </p:nvSpPr>
        <p:spPr bwMode="auto">
          <a:xfrm>
            <a:off x="8026403" y="2333625"/>
            <a:ext cx="434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" name="TextBox 162"/>
          <p:cNvSpPr txBox="1"/>
          <p:nvPr/>
        </p:nvSpPr>
        <p:spPr>
          <a:xfrm>
            <a:off x="1991544" y="387207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164" name="TextBox 163"/>
          <p:cNvSpPr txBox="1"/>
          <p:nvPr/>
        </p:nvSpPr>
        <p:spPr>
          <a:xfrm>
            <a:off x="4585135" y="277410"/>
            <a:ext cx="337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16</a:t>
            </a:r>
            <a:endParaRPr lang="en-GB" dirty="0"/>
          </a:p>
        </p:txBody>
      </p:sp>
      <p:sp>
        <p:nvSpPr>
          <p:cNvPr id="165" name="TextBox 164"/>
          <p:cNvSpPr txBox="1"/>
          <p:nvPr/>
        </p:nvSpPr>
        <p:spPr>
          <a:xfrm>
            <a:off x="8723784" y="39186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83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44</a:t>
            </a:r>
            <a:endParaRPr lang="en-GB" sz="900" b="1" dirty="0"/>
          </a:p>
        </p:txBody>
      </p:sp>
      <p:sp>
        <p:nvSpPr>
          <p:cNvPr id="86" name="Oval 85"/>
          <p:cNvSpPr/>
          <p:nvPr/>
        </p:nvSpPr>
        <p:spPr>
          <a:xfrm>
            <a:off x="3575722" y="3295872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 34"/>
          <p:cNvSpPr>
            <a:spLocks/>
          </p:cNvSpPr>
          <p:nvPr/>
        </p:nvSpPr>
        <p:spPr bwMode="auto">
          <a:xfrm>
            <a:off x="3571083" y="302688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34"/>
          <p:cNvSpPr>
            <a:spLocks/>
          </p:cNvSpPr>
          <p:nvPr/>
        </p:nvSpPr>
        <p:spPr bwMode="auto">
          <a:xfrm>
            <a:off x="3579147" y="185916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34"/>
          <p:cNvSpPr>
            <a:spLocks/>
          </p:cNvSpPr>
          <p:nvPr/>
        </p:nvSpPr>
        <p:spPr bwMode="auto">
          <a:xfrm>
            <a:off x="3575722" y="234547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91" name="Straight Connector 90"/>
          <p:cNvCxnSpPr/>
          <p:nvPr/>
        </p:nvCxnSpPr>
        <p:spPr>
          <a:xfrm rot="10800000">
            <a:off x="3257371" y="1870923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 flipH="1" flipV="1">
            <a:off x="2576125" y="2624451"/>
            <a:ext cx="1563198" cy="3944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>
            <a:off x="3255031" y="3386710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071664" y="242723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65</a:t>
            </a:r>
            <a:endParaRPr lang="en-GB" sz="1100" dirty="0"/>
          </a:p>
        </p:txBody>
      </p:sp>
      <p:sp>
        <p:nvSpPr>
          <p:cNvPr id="96" name="TextBox 95"/>
          <p:cNvSpPr txBox="1"/>
          <p:nvPr/>
        </p:nvSpPr>
        <p:spPr>
          <a:xfrm>
            <a:off x="3381468" y="198884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97" name="TextBox 96"/>
          <p:cNvSpPr txBox="1"/>
          <p:nvPr/>
        </p:nvSpPr>
        <p:spPr>
          <a:xfrm>
            <a:off x="3392355" y="254109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</a:t>
            </a:r>
            <a:endParaRPr lang="en-GB" sz="1100" dirty="0"/>
          </a:p>
        </p:txBody>
      </p:sp>
      <p:sp>
        <p:nvSpPr>
          <p:cNvPr id="98" name="TextBox 97"/>
          <p:cNvSpPr txBox="1"/>
          <p:nvPr/>
        </p:nvSpPr>
        <p:spPr>
          <a:xfrm>
            <a:off x="3392355" y="306896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15</a:t>
            </a:r>
            <a:endParaRPr lang="en-GB" sz="1100" dirty="0"/>
          </a:p>
        </p:txBody>
      </p:sp>
      <p:sp>
        <p:nvSpPr>
          <p:cNvPr id="99" name="Freeform 34"/>
          <p:cNvSpPr>
            <a:spLocks/>
          </p:cNvSpPr>
          <p:nvPr/>
        </p:nvSpPr>
        <p:spPr bwMode="auto">
          <a:xfrm rot="5246488">
            <a:off x="3768518" y="337432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Freeform 34"/>
          <p:cNvSpPr>
            <a:spLocks/>
          </p:cNvSpPr>
          <p:nvPr/>
        </p:nvSpPr>
        <p:spPr bwMode="auto">
          <a:xfrm rot="5246488">
            <a:off x="4218145" y="338520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Freeform 34"/>
          <p:cNvSpPr>
            <a:spLocks/>
          </p:cNvSpPr>
          <p:nvPr/>
        </p:nvSpPr>
        <p:spPr bwMode="auto">
          <a:xfrm rot="5246488">
            <a:off x="4432099" y="338520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Freeform 34"/>
          <p:cNvSpPr>
            <a:spLocks/>
          </p:cNvSpPr>
          <p:nvPr/>
        </p:nvSpPr>
        <p:spPr bwMode="auto">
          <a:xfrm rot="5246488">
            <a:off x="5523106" y="338520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" name="Freeform 34"/>
          <p:cNvSpPr>
            <a:spLocks/>
          </p:cNvSpPr>
          <p:nvPr/>
        </p:nvSpPr>
        <p:spPr bwMode="auto">
          <a:xfrm rot="5246488">
            <a:off x="5959347" y="338520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3588299" y="334985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10</a:t>
            </a:r>
            <a:endParaRPr lang="en-GB" sz="11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931567" y="336073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260420" y="335166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10</a:t>
            </a:r>
            <a:endParaRPr lang="en-GB" sz="11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932987" y="334985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50</a:t>
            </a:r>
            <a:endParaRPr lang="en-GB" sz="11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663952" y="335075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10" name="TextBox 109"/>
          <p:cNvSpPr txBox="1"/>
          <p:nvPr/>
        </p:nvSpPr>
        <p:spPr>
          <a:xfrm>
            <a:off x="4735468" y="5541208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7032104" y="3501008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4583832" y="3502057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113" name="Freeform 34"/>
          <p:cNvSpPr>
            <a:spLocks/>
          </p:cNvSpPr>
          <p:nvPr/>
        </p:nvSpPr>
        <p:spPr bwMode="auto">
          <a:xfrm>
            <a:off x="3575722" y="5452708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Freeform 34"/>
          <p:cNvSpPr>
            <a:spLocks/>
          </p:cNvSpPr>
          <p:nvPr/>
        </p:nvSpPr>
        <p:spPr bwMode="auto">
          <a:xfrm>
            <a:off x="3580362" y="3824308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" name="Freeform 34"/>
          <p:cNvSpPr>
            <a:spLocks/>
          </p:cNvSpPr>
          <p:nvPr/>
        </p:nvSpPr>
        <p:spPr bwMode="auto">
          <a:xfrm>
            <a:off x="3575722" y="498131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34"/>
          <p:cNvSpPr>
            <a:spLocks/>
          </p:cNvSpPr>
          <p:nvPr/>
        </p:nvSpPr>
        <p:spPr bwMode="auto">
          <a:xfrm>
            <a:off x="3580362" y="431078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7" name="Straight Connector 116"/>
          <p:cNvCxnSpPr/>
          <p:nvPr/>
        </p:nvCxnSpPr>
        <p:spPr>
          <a:xfrm rot="10800000">
            <a:off x="3257371" y="3836117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 flipH="1" flipV="1">
            <a:off x="2543285" y="4638905"/>
            <a:ext cx="1634412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071664" y="439243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70</a:t>
            </a:r>
            <a:endParaRPr lang="en-GB" sz="1100" dirty="0"/>
          </a:p>
        </p:txBody>
      </p:sp>
      <p:cxnSp>
        <p:nvCxnSpPr>
          <p:cNvPr id="120" name="Straight Connector 119"/>
          <p:cNvCxnSpPr/>
          <p:nvPr/>
        </p:nvCxnSpPr>
        <p:spPr>
          <a:xfrm rot="10800000">
            <a:off x="3237452" y="5477882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3359696" y="388747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24" name="TextBox 123"/>
          <p:cNvSpPr txBox="1"/>
          <p:nvPr/>
        </p:nvSpPr>
        <p:spPr>
          <a:xfrm>
            <a:off x="3359696" y="446353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</a:t>
            </a:r>
            <a:endParaRPr lang="en-GB" sz="11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359696" y="514007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cxnSp>
        <p:nvCxnSpPr>
          <p:cNvPr id="126" name="Straight Arrow Connector 125"/>
          <p:cNvCxnSpPr/>
          <p:nvPr/>
        </p:nvCxnSpPr>
        <p:spPr>
          <a:xfrm rot="10800000">
            <a:off x="3687078" y="3561837"/>
            <a:ext cx="2336915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799856" y="3501008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110</a:t>
            </a:r>
            <a:endParaRPr lang="en-GB" sz="11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847528" y="580700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115</a:t>
            </a:r>
          </a:p>
          <a:p>
            <a:r>
              <a:rPr lang="en-GB" dirty="0"/>
              <a:t>In 90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240016" y="566705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6240016" y="1556792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3364111" y="316383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6023992" y="3164419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144" name="Freeform 143"/>
          <p:cNvSpPr/>
          <p:nvPr/>
        </p:nvSpPr>
        <p:spPr>
          <a:xfrm>
            <a:off x="8774198" y="4043295"/>
            <a:ext cx="1547113" cy="1980478"/>
          </a:xfrm>
          <a:custGeom>
            <a:avLst/>
            <a:gdLst>
              <a:gd name="connsiteX0" fmla="*/ 1529778 w 1547113"/>
              <a:gd name="connsiteY0" fmla="*/ 0 h 1980478"/>
              <a:gd name="connsiteX1" fmla="*/ 1547113 w 1547113"/>
              <a:gd name="connsiteY1" fmla="*/ 1066078 h 1980478"/>
              <a:gd name="connsiteX2" fmla="*/ 0 w 1547113"/>
              <a:gd name="connsiteY2" fmla="*/ 1980478 h 1980478"/>
              <a:gd name="connsiteX3" fmla="*/ 0 w 1547113"/>
              <a:gd name="connsiteY3" fmla="*/ 1737793 h 1980478"/>
              <a:gd name="connsiteX4" fmla="*/ 550374 w 1547113"/>
              <a:gd name="connsiteY4" fmla="*/ 1391101 h 1980478"/>
              <a:gd name="connsiteX5" fmla="*/ 1248091 w 1547113"/>
              <a:gd name="connsiteY5" fmla="*/ 498369 h 1980478"/>
              <a:gd name="connsiteX6" fmla="*/ 1243758 w 1547113"/>
              <a:gd name="connsiteY6" fmla="*/ 160345 h 1980478"/>
              <a:gd name="connsiteX7" fmla="*/ 1529778 w 1547113"/>
              <a:gd name="connsiteY7" fmla="*/ 0 h 198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7113" h="1980478">
                <a:moveTo>
                  <a:pt x="1529778" y="0"/>
                </a:moveTo>
                <a:lnTo>
                  <a:pt x="1547113" y="1066078"/>
                </a:lnTo>
                <a:lnTo>
                  <a:pt x="0" y="1980478"/>
                </a:lnTo>
                <a:lnTo>
                  <a:pt x="0" y="1737793"/>
                </a:lnTo>
                <a:lnTo>
                  <a:pt x="550374" y="1391101"/>
                </a:lnTo>
                <a:lnTo>
                  <a:pt x="1248091" y="498369"/>
                </a:lnTo>
                <a:cubicBezTo>
                  <a:pt x="1246647" y="385694"/>
                  <a:pt x="1245202" y="273020"/>
                  <a:pt x="1243758" y="160345"/>
                </a:cubicBezTo>
                <a:lnTo>
                  <a:pt x="1529778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form 147"/>
          <p:cNvSpPr/>
          <p:nvPr/>
        </p:nvSpPr>
        <p:spPr>
          <a:xfrm>
            <a:off x="7777457" y="4467993"/>
            <a:ext cx="1880804" cy="1334764"/>
          </a:xfrm>
          <a:custGeom>
            <a:avLst/>
            <a:gdLst>
              <a:gd name="connsiteX0" fmla="*/ 1820133 w 1880804"/>
              <a:gd name="connsiteY0" fmla="*/ 0 h 1334764"/>
              <a:gd name="connsiteX1" fmla="*/ 1880804 w 1880804"/>
              <a:gd name="connsiteY1" fmla="*/ 26002 h 1334764"/>
              <a:gd name="connsiteX2" fmla="*/ 1269759 w 1880804"/>
              <a:gd name="connsiteY2" fmla="*/ 836395 h 1334764"/>
              <a:gd name="connsiteX3" fmla="*/ 1529778 w 1880804"/>
              <a:gd name="connsiteY3" fmla="*/ 975072 h 1334764"/>
              <a:gd name="connsiteX4" fmla="*/ 992406 w 1880804"/>
              <a:gd name="connsiteY4" fmla="*/ 1334764 h 1334764"/>
              <a:gd name="connsiteX5" fmla="*/ 0 w 1880804"/>
              <a:gd name="connsiteY5" fmla="*/ 749722 h 1334764"/>
              <a:gd name="connsiteX6" fmla="*/ 563374 w 1880804"/>
              <a:gd name="connsiteY6" fmla="*/ 403030 h 1334764"/>
              <a:gd name="connsiteX7" fmla="*/ 845062 w 1880804"/>
              <a:gd name="connsiteY7" fmla="*/ 576376 h 1334764"/>
              <a:gd name="connsiteX8" fmla="*/ 1820133 w 1880804"/>
              <a:gd name="connsiteY8" fmla="*/ 0 h 133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0804" h="1334764">
                <a:moveTo>
                  <a:pt x="1820133" y="0"/>
                </a:moveTo>
                <a:lnTo>
                  <a:pt x="1880804" y="26002"/>
                </a:lnTo>
                <a:lnTo>
                  <a:pt x="1269759" y="836395"/>
                </a:lnTo>
                <a:lnTo>
                  <a:pt x="1529778" y="975072"/>
                </a:lnTo>
                <a:lnTo>
                  <a:pt x="992406" y="1334764"/>
                </a:lnTo>
                <a:lnTo>
                  <a:pt x="0" y="749722"/>
                </a:lnTo>
                <a:lnTo>
                  <a:pt x="563374" y="403030"/>
                </a:lnTo>
                <a:lnTo>
                  <a:pt x="845062" y="576376"/>
                </a:lnTo>
                <a:lnTo>
                  <a:pt x="1820133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Freeform 148"/>
          <p:cNvSpPr/>
          <p:nvPr/>
        </p:nvSpPr>
        <p:spPr>
          <a:xfrm>
            <a:off x="7768790" y="5217716"/>
            <a:ext cx="996739" cy="806059"/>
          </a:xfrm>
          <a:custGeom>
            <a:avLst/>
            <a:gdLst>
              <a:gd name="connsiteX0" fmla="*/ 0 w 996739"/>
              <a:gd name="connsiteY0" fmla="*/ 0 h 806059"/>
              <a:gd name="connsiteX1" fmla="*/ 17334 w 996739"/>
              <a:gd name="connsiteY1" fmla="*/ 247018 h 806059"/>
              <a:gd name="connsiteX2" fmla="*/ 992405 w 996739"/>
              <a:gd name="connsiteY2" fmla="*/ 806059 h 806059"/>
              <a:gd name="connsiteX3" fmla="*/ 996739 w 996739"/>
              <a:gd name="connsiteY3" fmla="*/ 585042 h 806059"/>
              <a:gd name="connsiteX4" fmla="*/ 0 w 996739"/>
              <a:gd name="connsiteY4" fmla="*/ 0 h 80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739" h="806059">
                <a:moveTo>
                  <a:pt x="0" y="0"/>
                </a:moveTo>
                <a:lnTo>
                  <a:pt x="17334" y="247018"/>
                </a:lnTo>
                <a:lnTo>
                  <a:pt x="992405" y="806059"/>
                </a:lnTo>
                <a:cubicBezTo>
                  <a:pt x="993850" y="732387"/>
                  <a:pt x="995294" y="658714"/>
                  <a:pt x="996739" y="585042"/>
                </a:cubicBez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Freeform 149"/>
          <p:cNvSpPr/>
          <p:nvPr/>
        </p:nvSpPr>
        <p:spPr>
          <a:xfrm>
            <a:off x="8336498" y="3986959"/>
            <a:ext cx="979404" cy="1053077"/>
          </a:xfrm>
          <a:custGeom>
            <a:avLst/>
            <a:gdLst>
              <a:gd name="connsiteX0" fmla="*/ 702051 w 979404"/>
              <a:gd name="connsiteY0" fmla="*/ 0 h 1053077"/>
              <a:gd name="connsiteX1" fmla="*/ 979404 w 979404"/>
              <a:gd name="connsiteY1" fmla="*/ 156012 h 1053077"/>
              <a:gd name="connsiteX2" fmla="*/ 290354 w 979404"/>
              <a:gd name="connsiteY2" fmla="*/ 1053077 h 1053077"/>
              <a:gd name="connsiteX3" fmla="*/ 0 w 979404"/>
              <a:gd name="connsiteY3" fmla="*/ 892732 h 1053077"/>
              <a:gd name="connsiteX4" fmla="*/ 702051 w 979404"/>
              <a:gd name="connsiteY4" fmla="*/ 0 h 105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404" h="1053077">
                <a:moveTo>
                  <a:pt x="702051" y="0"/>
                </a:moveTo>
                <a:lnTo>
                  <a:pt x="979404" y="156012"/>
                </a:lnTo>
                <a:lnTo>
                  <a:pt x="290354" y="1053077"/>
                </a:lnTo>
                <a:lnTo>
                  <a:pt x="0" y="892732"/>
                </a:lnTo>
                <a:lnTo>
                  <a:pt x="702051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Freeform 150"/>
          <p:cNvSpPr/>
          <p:nvPr/>
        </p:nvSpPr>
        <p:spPr>
          <a:xfrm>
            <a:off x="8626852" y="3661937"/>
            <a:ext cx="970739" cy="1369433"/>
          </a:xfrm>
          <a:custGeom>
            <a:avLst/>
            <a:gdLst>
              <a:gd name="connsiteX0" fmla="*/ 689050 w 970738"/>
              <a:gd name="connsiteY0" fmla="*/ 164678 h 1369433"/>
              <a:gd name="connsiteX1" fmla="*/ 689050 w 970738"/>
              <a:gd name="connsiteY1" fmla="*/ 481035 h 1369433"/>
              <a:gd name="connsiteX2" fmla="*/ 0 w 970738"/>
              <a:gd name="connsiteY2" fmla="*/ 1369433 h 1369433"/>
              <a:gd name="connsiteX3" fmla="*/ 966404 w 970738"/>
              <a:gd name="connsiteY3" fmla="*/ 810392 h 1369433"/>
              <a:gd name="connsiteX4" fmla="*/ 970738 w 970738"/>
              <a:gd name="connsiteY4" fmla="*/ 0 h 1369433"/>
              <a:gd name="connsiteX5" fmla="*/ 689050 w 970738"/>
              <a:gd name="connsiteY5" fmla="*/ 164678 h 136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738" h="1369433">
                <a:moveTo>
                  <a:pt x="689050" y="164678"/>
                </a:moveTo>
                <a:lnTo>
                  <a:pt x="689050" y="481035"/>
                </a:lnTo>
                <a:lnTo>
                  <a:pt x="0" y="1369433"/>
                </a:lnTo>
                <a:lnTo>
                  <a:pt x="966404" y="810392"/>
                </a:lnTo>
                <a:cubicBezTo>
                  <a:pt x="967849" y="540261"/>
                  <a:pt x="969293" y="270131"/>
                  <a:pt x="970738" y="0"/>
                </a:cubicBezTo>
                <a:lnTo>
                  <a:pt x="689050" y="164678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Freeform 151"/>
          <p:cNvSpPr/>
          <p:nvPr/>
        </p:nvSpPr>
        <p:spPr>
          <a:xfrm>
            <a:off x="9025549" y="3661935"/>
            <a:ext cx="293243" cy="468034"/>
          </a:xfrm>
          <a:custGeom>
            <a:avLst/>
            <a:gdLst>
              <a:gd name="connsiteX0" fmla="*/ 286021 w 293243"/>
              <a:gd name="connsiteY0" fmla="*/ 147344 h 468034"/>
              <a:gd name="connsiteX1" fmla="*/ 0 w 293243"/>
              <a:gd name="connsiteY1" fmla="*/ 0 h 468034"/>
              <a:gd name="connsiteX2" fmla="*/ 8667 w 293243"/>
              <a:gd name="connsiteY2" fmla="*/ 316356 h 468034"/>
              <a:gd name="connsiteX3" fmla="*/ 290354 w 293243"/>
              <a:gd name="connsiteY3" fmla="*/ 468034 h 468034"/>
              <a:gd name="connsiteX4" fmla="*/ 286021 w 293243"/>
              <a:gd name="connsiteY4" fmla="*/ 147344 h 46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43" h="468034">
                <a:moveTo>
                  <a:pt x="286021" y="147344"/>
                </a:moveTo>
                <a:lnTo>
                  <a:pt x="0" y="0"/>
                </a:lnTo>
                <a:lnTo>
                  <a:pt x="8667" y="316356"/>
                </a:lnTo>
                <a:lnTo>
                  <a:pt x="290354" y="468034"/>
                </a:lnTo>
                <a:cubicBezTo>
                  <a:pt x="291799" y="365471"/>
                  <a:pt x="293243" y="262908"/>
                  <a:pt x="286021" y="147344"/>
                </a:cubicBez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Freeform 152"/>
          <p:cNvSpPr/>
          <p:nvPr/>
        </p:nvSpPr>
        <p:spPr>
          <a:xfrm>
            <a:off x="9725070" y="4055403"/>
            <a:ext cx="293243" cy="468034"/>
          </a:xfrm>
          <a:custGeom>
            <a:avLst/>
            <a:gdLst>
              <a:gd name="connsiteX0" fmla="*/ 286021 w 293243"/>
              <a:gd name="connsiteY0" fmla="*/ 147344 h 468034"/>
              <a:gd name="connsiteX1" fmla="*/ 0 w 293243"/>
              <a:gd name="connsiteY1" fmla="*/ 0 h 468034"/>
              <a:gd name="connsiteX2" fmla="*/ 8667 w 293243"/>
              <a:gd name="connsiteY2" fmla="*/ 316356 h 468034"/>
              <a:gd name="connsiteX3" fmla="*/ 290354 w 293243"/>
              <a:gd name="connsiteY3" fmla="*/ 468034 h 468034"/>
              <a:gd name="connsiteX4" fmla="*/ 286021 w 293243"/>
              <a:gd name="connsiteY4" fmla="*/ 147344 h 46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43" h="468034">
                <a:moveTo>
                  <a:pt x="286021" y="147344"/>
                </a:moveTo>
                <a:lnTo>
                  <a:pt x="0" y="0"/>
                </a:lnTo>
                <a:lnTo>
                  <a:pt x="8667" y="316356"/>
                </a:lnTo>
                <a:lnTo>
                  <a:pt x="290354" y="468034"/>
                </a:lnTo>
                <a:cubicBezTo>
                  <a:pt x="291799" y="365471"/>
                  <a:pt x="293243" y="262908"/>
                  <a:pt x="286021" y="147344"/>
                </a:cubicBez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Freeform 153"/>
          <p:cNvSpPr/>
          <p:nvPr/>
        </p:nvSpPr>
        <p:spPr>
          <a:xfrm>
            <a:off x="9039701" y="4387815"/>
            <a:ext cx="979404" cy="1053077"/>
          </a:xfrm>
          <a:custGeom>
            <a:avLst/>
            <a:gdLst>
              <a:gd name="connsiteX0" fmla="*/ 702051 w 979404"/>
              <a:gd name="connsiteY0" fmla="*/ 0 h 1053077"/>
              <a:gd name="connsiteX1" fmla="*/ 979404 w 979404"/>
              <a:gd name="connsiteY1" fmla="*/ 156012 h 1053077"/>
              <a:gd name="connsiteX2" fmla="*/ 290354 w 979404"/>
              <a:gd name="connsiteY2" fmla="*/ 1053077 h 1053077"/>
              <a:gd name="connsiteX3" fmla="*/ 0 w 979404"/>
              <a:gd name="connsiteY3" fmla="*/ 892732 h 1053077"/>
              <a:gd name="connsiteX4" fmla="*/ 702051 w 979404"/>
              <a:gd name="connsiteY4" fmla="*/ 0 h 105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404" h="1053077">
                <a:moveTo>
                  <a:pt x="702051" y="0"/>
                </a:moveTo>
                <a:lnTo>
                  <a:pt x="979404" y="156012"/>
                </a:lnTo>
                <a:lnTo>
                  <a:pt x="290354" y="1053077"/>
                </a:lnTo>
                <a:lnTo>
                  <a:pt x="0" y="892732"/>
                </a:lnTo>
                <a:lnTo>
                  <a:pt x="702051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Freeform 154"/>
          <p:cNvSpPr/>
          <p:nvPr/>
        </p:nvSpPr>
        <p:spPr>
          <a:xfrm>
            <a:off x="9034215" y="3488589"/>
            <a:ext cx="550375" cy="312022"/>
          </a:xfrm>
          <a:custGeom>
            <a:avLst/>
            <a:gdLst>
              <a:gd name="connsiteX0" fmla="*/ 290355 w 550374"/>
              <a:gd name="connsiteY0" fmla="*/ 312022 h 312022"/>
              <a:gd name="connsiteX1" fmla="*/ 550374 w 550374"/>
              <a:gd name="connsiteY1" fmla="*/ 173346 h 312022"/>
              <a:gd name="connsiteX2" fmla="*/ 268686 w 550374"/>
              <a:gd name="connsiteY2" fmla="*/ 0 h 312022"/>
              <a:gd name="connsiteX3" fmla="*/ 0 w 550374"/>
              <a:gd name="connsiteY3" fmla="*/ 169012 h 312022"/>
              <a:gd name="connsiteX4" fmla="*/ 290355 w 550374"/>
              <a:gd name="connsiteY4" fmla="*/ 312022 h 31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374" h="312022">
                <a:moveTo>
                  <a:pt x="290355" y="312022"/>
                </a:moveTo>
                <a:lnTo>
                  <a:pt x="550374" y="173346"/>
                </a:lnTo>
                <a:lnTo>
                  <a:pt x="268686" y="0"/>
                </a:lnTo>
                <a:lnTo>
                  <a:pt x="0" y="169012"/>
                </a:lnTo>
                <a:lnTo>
                  <a:pt x="290355" y="312022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Freeform 155"/>
          <p:cNvSpPr/>
          <p:nvPr/>
        </p:nvSpPr>
        <p:spPr>
          <a:xfrm>
            <a:off x="9729403" y="3882719"/>
            <a:ext cx="550375" cy="312022"/>
          </a:xfrm>
          <a:custGeom>
            <a:avLst/>
            <a:gdLst>
              <a:gd name="connsiteX0" fmla="*/ 290355 w 550374"/>
              <a:gd name="connsiteY0" fmla="*/ 312022 h 312022"/>
              <a:gd name="connsiteX1" fmla="*/ 550374 w 550374"/>
              <a:gd name="connsiteY1" fmla="*/ 173346 h 312022"/>
              <a:gd name="connsiteX2" fmla="*/ 268686 w 550374"/>
              <a:gd name="connsiteY2" fmla="*/ 0 h 312022"/>
              <a:gd name="connsiteX3" fmla="*/ 0 w 550374"/>
              <a:gd name="connsiteY3" fmla="*/ 169012 h 312022"/>
              <a:gd name="connsiteX4" fmla="*/ 290355 w 550374"/>
              <a:gd name="connsiteY4" fmla="*/ 312022 h 31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374" h="312022">
                <a:moveTo>
                  <a:pt x="290355" y="312022"/>
                </a:moveTo>
                <a:lnTo>
                  <a:pt x="550374" y="173346"/>
                </a:lnTo>
                <a:lnTo>
                  <a:pt x="268686" y="0"/>
                </a:lnTo>
                <a:lnTo>
                  <a:pt x="0" y="169012"/>
                </a:lnTo>
                <a:lnTo>
                  <a:pt x="290355" y="312022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180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3000"/>
                                        <p:tgtEl>
                                          <p:spTgt spid="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3000"/>
                                        <p:tgtEl>
                                          <p:spTgt spid="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3000"/>
                                        <p:tgtEl>
                                          <p:spTgt spid="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3000"/>
                                        <p:tgtEl>
                                          <p:spTgt spid="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30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30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30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30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30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30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300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30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3000"/>
                                        <p:tgtEl>
                                          <p:spTgt spid="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3000"/>
                                        <p:tgtEl>
                                          <p:spTgt spid="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30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30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30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3000"/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30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3000"/>
                                        <p:tgtEl>
                                          <p:spTgt spid="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3000"/>
                                        <p:tgtEl>
                                          <p:spTgt spid="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3000"/>
                                        <p:tgtEl>
                                          <p:spTgt spid="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30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3000"/>
                                        <p:tgtEl>
                                          <p:spTgt spid="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30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5" dur="300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3000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30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3000"/>
                                        <p:tgtEl>
                                          <p:spTgt spid="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3000"/>
                                        <p:tgtEl>
                                          <p:spTgt spid="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0" dur="3000"/>
                                        <p:tgtEl>
                                          <p:spTgt spid="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5" dur="3000"/>
                                        <p:tgtEl>
                                          <p:spTgt spid="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3000"/>
                                        <p:tgtEl>
                                          <p:spTgt spid="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5" dur="3000"/>
                                        <p:tgtEl>
                                          <p:spTgt spid="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7" dur="30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30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300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3000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3000"/>
                                        <p:tgtEl>
                                          <p:spTgt spid="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30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3000"/>
                                        <p:tgtEl>
                                          <p:spTgt spid="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3000"/>
                                        <p:tgtEl>
                                          <p:spTgt spid="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3000"/>
                                        <p:tgtEl>
                                          <p:spTgt spid="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0" dur="3000"/>
                                        <p:tgtEl>
                                          <p:spTgt spid="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5" dur="3000"/>
                                        <p:tgtEl>
                                          <p:spTgt spid="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0" dur="3000"/>
                                        <p:tgtEl>
                                          <p:spTgt spid="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5" dur="3000"/>
                                        <p:tgtEl>
                                          <p:spTgt spid="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3000"/>
                                        <p:tgtEl>
                                          <p:spTgt spid="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3000"/>
                                        <p:tgtEl>
                                          <p:spTgt spid="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3000"/>
                                        <p:tgtEl>
                                          <p:spTgt spid="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3000"/>
                                        <p:tgtEl>
                                          <p:spTgt spid="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0" dur="3000"/>
                                        <p:tgtEl>
                                          <p:spTgt spid="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5" dur="3000"/>
                                        <p:tgtEl>
                                          <p:spTgt spid="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3000"/>
                                        <p:tgtEl>
                                          <p:spTgt spid="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5" dur="3000"/>
                                        <p:tgtEl>
                                          <p:spTgt spid="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0" dur="3000"/>
                                        <p:tgtEl>
                                          <p:spTgt spid="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5" dur="3000"/>
                                        <p:tgtEl>
                                          <p:spTgt spid="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0" dur="3000"/>
                                        <p:tgtEl>
                                          <p:spTgt spid="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3000"/>
                                        <p:tgtEl>
                                          <p:spTgt spid="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3000"/>
                                        <p:tgtEl>
                                          <p:spTgt spid="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6" grpId="0" animBg="1"/>
      <p:bldP spid="145" grpId="0" animBg="1"/>
      <p:bldP spid="142" grpId="0" animBg="1"/>
      <p:bldP spid="143" grpId="0" animBg="1"/>
      <p:bldP spid="140" grpId="0" animBg="1"/>
      <p:bldP spid="141" grpId="0" animBg="1"/>
      <p:bldP spid="139" grpId="0" animBg="1"/>
      <p:bldP spid="138" grpId="0" animBg="1"/>
      <p:bldP spid="137" grpId="0" animBg="1"/>
      <p:bldP spid="136" grpId="0" animBg="1"/>
      <p:bldP spid="135" grpId="0" animBg="1"/>
      <p:bldP spid="7322" grpId="0" animBg="1"/>
      <p:bldP spid="7323" grpId="0" animBg="1"/>
      <p:bldP spid="7331" grpId="0" animBg="1"/>
      <p:bldP spid="7330" grpId="0" animBg="1"/>
      <p:bldP spid="7284" grpId="0" animBg="1"/>
      <p:bldP spid="7268" grpId="0" animBg="1"/>
      <p:bldP spid="7281" grpId="0" animBg="1"/>
      <p:bldP spid="87" grpId="0" animBg="1"/>
      <p:bldP spid="7266" grpId="0" animBg="1"/>
      <p:bldP spid="7267" grpId="0" animBg="1"/>
      <p:bldP spid="7269" grpId="0" animBg="1"/>
      <p:bldP spid="7270" grpId="0" animBg="1"/>
      <p:bldP spid="7271" grpId="0" animBg="1"/>
      <p:bldP spid="7272" grpId="0" animBg="1"/>
      <p:bldP spid="7273" grpId="0" animBg="1"/>
      <p:bldP spid="7274" grpId="0" animBg="1"/>
      <p:bldP spid="7275" grpId="0" animBg="1"/>
      <p:bldP spid="7276" grpId="0" animBg="1"/>
      <p:bldP spid="7277" grpId="0" animBg="1"/>
      <p:bldP spid="7278" grpId="0" animBg="1"/>
      <p:bldP spid="7279" grpId="0" animBg="1"/>
      <p:bldP spid="7280" grpId="0" animBg="1"/>
      <p:bldP spid="7282" grpId="0" animBg="1"/>
      <p:bldP spid="7283" grpId="0" animBg="1"/>
      <p:bldP spid="7285" grpId="0" animBg="1"/>
      <p:bldP spid="7286" grpId="0" animBg="1"/>
      <p:bldP spid="7287" grpId="0" animBg="1"/>
      <p:bldP spid="7288" grpId="0" animBg="1"/>
      <p:bldP spid="7289" grpId="0" animBg="1"/>
      <p:bldP spid="7290" grpId="0" animBg="1"/>
      <p:bldP spid="7291" grpId="0" animBg="1"/>
      <p:bldP spid="7292" grpId="0" animBg="1"/>
      <p:bldP spid="7293" grpId="0" animBg="1"/>
      <p:bldP spid="7294" grpId="0" animBg="1"/>
      <p:bldP spid="7295" grpId="0" animBg="1"/>
      <p:bldP spid="7296" grpId="0" animBg="1"/>
      <p:bldP spid="7297" grpId="0" animBg="1"/>
      <p:bldP spid="7298" grpId="0" animBg="1"/>
      <p:bldP spid="7299" grpId="0" animBg="1"/>
      <p:bldP spid="7300" grpId="0" animBg="1"/>
      <p:bldP spid="7301" grpId="0" animBg="1"/>
      <p:bldP spid="7302" grpId="0" animBg="1"/>
      <p:bldP spid="7303" grpId="0" animBg="1"/>
      <p:bldP spid="7304" grpId="0" animBg="1"/>
      <p:bldP spid="7305" grpId="0" animBg="1"/>
      <p:bldP spid="7306" grpId="0" animBg="1"/>
      <p:bldP spid="7307" grpId="0" animBg="1"/>
      <p:bldP spid="7308" grpId="0" animBg="1"/>
      <p:bldP spid="7309" grpId="0" animBg="1"/>
      <p:bldP spid="7310" grpId="0" animBg="1"/>
      <p:bldP spid="7311" grpId="0" animBg="1"/>
      <p:bldP spid="7312" grpId="0" animBg="1"/>
      <p:bldP spid="7313" grpId="0" animBg="1"/>
      <p:bldP spid="7314" grpId="0" animBg="1"/>
      <p:bldP spid="7315" grpId="0" animBg="1"/>
      <p:bldP spid="7316" grpId="0" animBg="1"/>
      <p:bldP spid="7317" grpId="0" animBg="1"/>
      <p:bldP spid="7318" grpId="0" animBg="1"/>
      <p:bldP spid="7319" grpId="0" animBg="1"/>
      <p:bldP spid="7320" grpId="0" animBg="1"/>
      <p:bldP spid="7321" grpId="0" animBg="1"/>
      <p:bldP spid="7324" grpId="0" animBg="1"/>
      <p:bldP spid="7325" grpId="0" animBg="1"/>
      <p:bldP spid="7326" grpId="0" animBg="1"/>
      <p:bldP spid="7327" grpId="0" animBg="1"/>
      <p:bldP spid="7328" grpId="0" animBg="1"/>
      <p:bldP spid="7329" grpId="0" animBg="1"/>
      <p:bldP spid="88" grpId="0" animBg="1"/>
      <p:bldP spid="89" grpId="0" animBg="1"/>
      <p:bldP spid="90" grpId="0" animBg="1"/>
      <p:bldP spid="94" grpId="0"/>
      <p:bldP spid="96" grpId="0"/>
      <p:bldP spid="97" grpId="0"/>
      <p:bldP spid="98" grpId="0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  <p:bldP spid="105" grpId="0"/>
      <p:bldP spid="106" grpId="0"/>
      <p:bldP spid="107" grpId="0"/>
      <p:bldP spid="108" grpId="0"/>
      <p:bldP spid="110" grpId="0"/>
      <p:bldP spid="111" grpId="0"/>
      <p:bldP spid="112" grpId="0"/>
      <p:bldP spid="113" grpId="0" animBg="1"/>
      <p:bldP spid="114" grpId="0" animBg="1"/>
      <p:bldP spid="115" grpId="0" animBg="1"/>
      <p:bldP spid="116" grpId="0" animBg="1"/>
      <p:bldP spid="119" grpId="0"/>
      <p:bldP spid="123" grpId="0"/>
      <p:bldP spid="124" grpId="0"/>
      <p:bldP spid="125" grpId="0"/>
      <p:bldP spid="127" grpId="0"/>
      <p:bldP spid="127" grpId="1"/>
      <p:bldP spid="129" grpId="0"/>
      <p:bldP spid="130" grpId="0"/>
      <p:bldP spid="131" grpId="0"/>
      <p:bldP spid="132" grpId="0"/>
      <p:bldP spid="132" grpId="1"/>
      <p:bldP spid="133" grpId="0"/>
      <p:bldP spid="144" grpId="0" animBg="1"/>
      <p:bldP spid="148" grpId="0" animBg="1"/>
      <p:bldP spid="150" grpId="0" animBg="1"/>
      <p:bldP spid="150" grpId="1" animBg="1"/>
      <p:bldP spid="151" grpId="0" animBg="1"/>
      <p:bldP spid="152" grpId="0" animBg="1"/>
      <p:bldP spid="153" grpId="0" animBg="1"/>
      <p:bldP spid="154" grpId="0" animBg="1"/>
      <p:bldP spid="154" grpId="1" animBg="1"/>
      <p:bldP spid="155" grpId="0" animBg="1"/>
      <p:bldP spid="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50202" t="9450" r="10226" b="19676"/>
          <a:stretch>
            <a:fillRect/>
          </a:stretch>
        </p:blipFill>
        <p:spPr bwMode="auto">
          <a:xfrm>
            <a:off x="1787368" y="3272954"/>
            <a:ext cx="2952328" cy="330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Freeform 149"/>
          <p:cNvSpPr/>
          <p:nvPr/>
        </p:nvSpPr>
        <p:spPr>
          <a:xfrm>
            <a:off x="4705352" y="2959100"/>
            <a:ext cx="441325" cy="571500"/>
          </a:xfrm>
          <a:custGeom>
            <a:avLst/>
            <a:gdLst>
              <a:gd name="connsiteX0" fmla="*/ 0 w 441325"/>
              <a:gd name="connsiteY0" fmla="*/ 3175 h 571500"/>
              <a:gd name="connsiteX1" fmla="*/ 12700 w 441325"/>
              <a:gd name="connsiteY1" fmla="*/ 571500 h 571500"/>
              <a:gd name="connsiteX2" fmla="*/ 441325 w 441325"/>
              <a:gd name="connsiteY2" fmla="*/ 568325 h 571500"/>
              <a:gd name="connsiteX3" fmla="*/ 438150 w 441325"/>
              <a:gd name="connsiteY3" fmla="*/ 0 h 571500"/>
              <a:gd name="connsiteX4" fmla="*/ 0 w 441325"/>
              <a:gd name="connsiteY4" fmla="*/ 3175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325" h="571500">
                <a:moveTo>
                  <a:pt x="0" y="3175"/>
                </a:moveTo>
                <a:lnTo>
                  <a:pt x="12700" y="571500"/>
                </a:lnTo>
                <a:lnTo>
                  <a:pt x="441325" y="568325"/>
                </a:lnTo>
                <a:cubicBezTo>
                  <a:pt x="440267" y="378883"/>
                  <a:pt x="439208" y="189442"/>
                  <a:pt x="438150" y="0"/>
                </a:cubicBezTo>
                <a:lnTo>
                  <a:pt x="0" y="317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Freeform 148"/>
          <p:cNvSpPr/>
          <p:nvPr/>
        </p:nvSpPr>
        <p:spPr>
          <a:xfrm>
            <a:off x="3521075" y="2959102"/>
            <a:ext cx="1206500" cy="568325"/>
          </a:xfrm>
          <a:custGeom>
            <a:avLst/>
            <a:gdLst>
              <a:gd name="connsiteX0" fmla="*/ 0 w 1206500"/>
              <a:gd name="connsiteY0" fmla="*/ 0 h 568325"/>
              <a:gd name="connsiteX1" fmla="*/ 0 w 1206500"/>
              <a:gd name="connsiteY1" fmla="*/ 568325 h 568325"/>
              <a:gd name="connsiteX2" fmla="*/ 1206500 w 1206500"/>
              <a:gd name="connsiteY2" fmla="*/ 558800 h 568325"/>
              <a:gd name="connsiteX3" fmla="*/ 1187450 w 1206500"/>
              <a:gd name="connsiteY3" fmla="*/ 3175 h 568325"/>
              <a:gd name="connsiteX4" fmla="*/ 0 w 1206500"/>
              <a:gd name="connsiteY4" fmla="*/ 0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" h="568325">
                <a:moveTo>
                  <a:pt x="0" y="0"/>
                </a:moveTo>
                <a:lnTo>
                  <a:pt x="0" y="568325"/>
                </a:lnTo>
                <a:lnTo>
                  <a:pt x="1206500" y="558800"/>
                </a:lnTo>
                <a:lnTo>
                  <a:pt x="1187450" y="3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form 147"/>
          <p:cNvSpPr/>
          <p:nvPr/>
        </p:nvSpPr>
        <p:spPr>
          <a:xfrm>
            <a:off x="4724402" y="1809752"/>
            <a:ext cx="428625" cy="1146175"/>
          </a:xfrm>
          <a:custGeom>
            <a:avLst/>
            <a:gdLst>
              <a:gd name="connsiteX0" fmla="*/ 0 w 428625"/>
              <a:gd name="connsiteY0" fmla="*/ 0 h 1146175"/>
              <a:gd name="connsiteX1" fmla="*/ 3175 w 428625"/>
              <a:gd name="connsiteY1" fmla="*/ 1146175 h 1146175"/>
              <a:gd name="connsiteX2" fmla="*/ 425450 w 428625"/>
              <a:gd name="connsiteY2" fmla="*/ 1130300 h 1146175"/>
              <a:gd name="connsiteX3" fmla="*/ 428625 w 428625"/>
              <a:gd name="connsiteY3" fmla="*/ 6350 h 1146175"/>
              <a:gd name="connsiteX4" fmla="*/ 0 w 428625"/>
              <a:gd name="connsiteY4" fmla="*/ 0 h 114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25" h="1146175">
                <a:moveTo>
                  <a:pt x="0" y="0"/>
                </a:moveTo>
                <a:cubicBezTo>
                  <a:pt x="1058" y="382058"/>
                  <a:pt x="2117" y="764117"/>
                  <a:pt x="3175" y="1146175"/>
                </a:cubicBezTo>
                <a:lnTo>
                  <a:pt x="425450" y="1130300"/>
                </a:lnTo>
                <a:cubicBezTo>
                  <a:pt x="426508" y="755650"/>
                  <a:pt x="427567" y="381000"/>
                  <a:pt x="428625" y="635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>
            <a:off x="3524252" y="1565277"/>
            <a:ext cx="1635125" cy="1387475"/>
          </a:xfrm>
          <a:custGeom>
            <a:avLst/>
            <a:gdLst>
              <a:gd name="connsiteX0" fmla="*/ 0 w 1635125"/>
              <a:gd name="connsiteY0" fmla="*/ 590550 h 1387475"/>
              <a:gd name="connsiteX1" fmla="*/ 12700 w 1635125"/>
              <a:gd name="connsiteY1" fmla="*/ 1387475 h 1387475"/>
              <a:gd name="connsiteX2" fmla="*/ 1203325 w 1635125"/>
              <a:gd name="connsiteY2" fmla="*/ 1371600 h 1387475"/>
              <a:gd name="connsiteX3" fmla="*/ 1184275 w 1635125"/>
              <a:gd name="connsiteY3" fmla="*/ 238125 h 1387475"/>
              <a:gd name="connsiteX4" fmla="*/ 1635125 w 1635125"/>
              <a:gd name="connsiteY4" fmla="*/ 244475 h 1387475"/>
              <a:gd name="connsiteX5" fmla="*/ 1609725 w 1635125"/>
              <a:gd name="connsiteY5" fmla="*/ 0 h 1387475"/>
              <a:gd name="connsiteX6" fmla="*/ 425450 w 1635125"/>
              <a:gd name="connsiteY6" fmla="*/ 6350 h 1387475"/>
              <a:gd name="connsiteX7" fmla="*/ 428625 w 1635125"/>
              <a:gd name="connsiteY7" fmla="*/ 584200 h 1387475"/>
              <a:gd name="connsiteX8" fmla="*/ 0 w 1635125"/>
              <a:gd name="connsiteY8" fmla="*/ 590550 h 138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125" h="1387475">
                <a:moveTo>
                  <a:pt x="0" y="590550"/>
                </a:moveTo>
                <a:lnTo>
                  <a:pt x="12700" y="1387475"/>
                </a:lnTo>
                <a:lnTo>
                  <a:pt x="1203325" y="1371600"/>
                </a:lnTo>
                <a:lnTo>
                  <a:pt x="1184275" y="238125"/>
                </a:lnTo>
                <a:lnTo>
                  <a:pt x="1635125" y="244475"/>
                </a:lnTo>
                <a:lnTo>
                  <a:pt x="1609725" y="0"/>
                </a:lnTo>
                <a:lnTo>
                  <a:pt x="425450" y="6350"/>
                </a:lnTo>
                <a:cubicBezTo>
                  <a:pt x="426508" y="198967"/>
                  <a:pt x="427567" y="391583"/>
                  <a:pt x="428625" y="584200"/>
                </a:cubicBezTo>
                <a:lnTo>
                  <a:pt x="0" y="590550"/>
                </a:lnTo>
                <a:close/>
              </a:path>
            </a:pathLst>
          </a:custGeom>
          <a:solidFill>
            <a:srgbClr val="7030A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>
            <a:off x="6015041" y="5253039"/>
            <a:ext cx="338137" cy="461962"/>
          </a:xfrm>
          <a:custGeom>
            <a:avLst/>
            <a:gdLst>
              <a:gd name="connsiteX0" fmla="*/ 4762 w 338137"/>
              <a:gd name="connsiteY0" fmla="*/ 28575 h 461962"/>
              <a:gd name="connsiteX1" fmla="*/ 0 w 338137"/>
              <a:gd name="connsiteY1" fmla="*/ 461962 h 461962"/>
              <a:gd name="connsiteX2" fmla="*/ 338137 w 338137"/>
              <a:gd name="connsiteY2" fmla="*/ 442912 h 461962"/>
              <a:gd name="connsiteX3" fmla="*/ 314325 w 338137"/>
              <a:gd name="connsiteY3" fmla="*/ 0 h 461962"/>
              <a:gd name="connsiteX4" fmla="*/ 4762 w 338137"/>
              <a:gd name="connsiteY4" fmla="*/ 28575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37" h="461962">
                <a:moveTo>
                  <a:pt x="4762" y="28575"/>
                </a:moveTo>
                <a:cubicBezTo>
                  <a:pt x="3175" y="173037"/>
                  <a:pt x="1587" y="317500"/>
                  <a:pt x="0" y="461962"/>
                </a:cubicBezTo>
                <a:lnTo>
                  <a:pt x="338137" y="442912"/>
                </a:lnTo>
                <a:lnTo>
                  <a:pt x="314325" y="0"/>
                </a:lnTo>
                <a:lnTo>
                  <a:pt x="4762" y="28575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>
            <a:off x="6015039" y="3986214"/>
            <a:ext cx="347663" cy="1266825"/>
          </a:xfrm>
          <a:custGeom>
            <a:avLst/>
            <a:gdLst>
              <a:gd name="connsiteX0" fmla="*/ 0 w 347662"/>
              <a:gd name="connsiteY0" fmla="*/ 4762 h 1266825"/>
              <a:gd name="connsiteX1" fmla="*/ 4762 w 347662"/>
              <a:gd name="connsiteY1" fmla="*/ 1266825 h 1266825"/>
              <a:gd name="connsiteX2" fmla="*/ 347662 w 347662"/>
              <a:gd name="connsiteY2" fmla="*/ 1266825 h 1266825"/>
              <a:gd name="connsiteX3" fmla="*/ 314325 w 347662"/>
              <a:gd name="connsiteY3" fmla="*/ 0 h 1266825"/>
              <a:gd name="connsiteX4" fmla="*/ 0 w 347662"/>
              <a:gd name="connsiteY4" fmla="*/ 4762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662" h="1266825">
                <a:moveTo>
                  <a:pt x="0" y="4762"/>
                </a:moveTo>
                <a:cubicBezTo>
                  <a:pt x="1587" y="425450"/>
                  <a:pt x="3175" y="846137"/>
                  <a:pt x="4762" y="1266825"/>
                </a:cubicBezTo>
                <a:lnTo>
                  <a:pt x="347662" y="1266825"/>
                </a:lnTo>
                <a:lnTo>
                  <a:pt x="314325" y="0"/>
                </a:lnTo>
                <a:lnTo>
                  <a:pt x="0" y="4762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Freeform 143"/>
          <p:cNvSpPr/>
          <p:nvPr/>
        </p:nvSpPr>
        <p:spPr>
          <a:xfrm>
            <a:off x="6338889" y="3986214"/>
            <a:ext cx="985837" cy="461962"/>
          </a:xfrm>
          <a:custGeom>
            <a:avLst/>
            <a:gdLst>
              <a:gd name="connsiteX0" fmla="*/ 4762 w 985837"/>
              <a:gd name="connsiteY0" fmla="*/ 0 h 461962"/>
              <a:gd name="connsiteX1" fmla="*/ 0 w 985837"/>
              <a:gd name="connsiteY1" fmla="*/ 461962 h 461962"/>
              <a:gd name="connsiteX2" fmla="*/ 976312 w 985837"/>
              <a:gd name="connsiteY2" fmla="*/ 461962 h 461962"/>
              <a:gd name="connsiteX3" fmla="*/ 985837 w 985837"/>
              <a:gd name="connsiteY3" fmla="*/ 23812 h 461962"/>
              <a:gd name="connsiteX4" fmla="*/ 4762 w 985837"/>
              <a:gd name="connsiteY4" fmla="*/ 0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837" h="461962">
                <a:moveTo>
                  <a:pt x="4762" y="0"/>
                </a:moveTo>
                <a:cubicBezTo>
                  <a:pt x="3175" y="153987"/>
                  <a:pt x="1587" y="307975"/>
                  <a:pt x="0" y="461962"/>
                </a:cubicBezTo>
                <a:lnTo>
                  <a:pt x="976312" y="461962"/>
                </a:lnTo>
                <a:lnTo>
                  <a:pt x="985837" y="23812"/>
                </a:lnTo>
                <a:lnTo>
                  <a:pt x="4762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Freeform 142"/>
          <p:cNvSpPr/>
          <p:nvPr/>
        </p:nvSpPr>
        <p:spPr>
          <a:xfrm>
            <a:off x="6348413" y="3981452"/>
            <a:ext cx="2286000" cy="1738313"/>
          </a:xfrm>
          <a:custGeom>
            <a:avLst/>
            <a:gdLst>
              <a:gd name="connsiteX0" fmla="*/ 4762 w 2286000"/>
              <a:gd name="connsiteY0" fmla="*/ 471488 h 1738313"/>
              <a:gd name="connsiteX1" fmla="*/ 0 w 2286000"/>
              <a:gd name="connsiteY1" fmla="*/ 1738313 h 1738313"/>
              <a:gd name="connsiteX2" fmla="*/ 1304925 w 2286000"/>
              <a:gd name="connsiteY2" fmla="*/ 1719263 h 1738313"/>
              <a:gd name="connsiteX3" fmla="*/ 1738312 w 2286000"/>
              <a:gd name="connsiteY3" fmla="*/ 466725 h 1738313"/>
              <a:gd name="connsiteX4" fmla="*/ 2286000 w 2286000"/>
              <a:gd name="connsiteY4" fmla="*/ 461963 h 1738313"/>
              <a:gd name="connsiteX5" fmla="*/ 2276475 w 2286000"/>
              <a:gd name="connsiteY5" fmla="*/ 0 h 1738313"/>
              <a:gd name="connsiteX6" fmla="*/ 976312 w 2286000"/>
              <a:gd name="connsiteY6" fmla="*/ 0 h 1738313"/>
              <a:gd name="connsiteX7" fmla="*/ 985837 w 2286000"/>
              <a:gd name="connsiteY7" fmla="*/ 471488 h 1738313"/>
              <a:gd name="connsiteX8" fmla="*/ 4762 w 2286000"/>
              <a:gd name="connsiteY8" fmla="*/ 471488 h 173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" h="1738313">
                <a:moveTo>
                  <a:pt x="4762" y="471488"/>
                </a:moveTo>
                <a:cubicBezTo>
                  <a:pt x="3175" y="893763"/>
                  <a:pt x="1587" y="1316038"/>
                  <a:pt x="0" y="1738313"/>
                </a:cubicBezTo>
                <a:lnTo>
                  <a:pt x="1304925" y="1719263"/>
                </a:lnTo>
                <a:lnTo>
                  <a:pt x="1738312" y="466725"/>
                </a:lnTo>
                <a:lnTo>
                  <a:pt x="2286000" y="461963"/>
                </a:lnTo>
                <a:lnTo>
                  <a:pt x="2276475" y="0"/>
                </a:lnTo>
                <a:lnTo>
                  <a:pt x="976312" y="0"/>
                </a:lnTo>
                <a:lnTo>
                  <a:pt x="985837" y="471488"/>
                </a:lnTo>
                <a:lnTo>
                  <a:pt x="4762" y="471488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Freeform 141"/>
          <p:cNvSpPr/>
          <p:nvPr/>
        </p:nvSpPr>
        <p:spPr>
          <a:xfrm>
            <a:off x="8081964" y="2962277"/>
            <a:ext cx="552451" cy="576263"/>
          </a:xfrm>
          <a:custGeom>
            <a:avLst/>
            <a:gdLst>
              <a:gd name="connsiteX0" fmla="*/ 0 w 552450"/>
              <a:gd name="connsiteY0" fmla="*/ 9525 h 576263"/>
              <a:gd name="connsiteX1" fmla="*/ 14287 w 552450"/>
              <a:gd name="connsiteY1" fmla="*/ 576263 h 576263"/>
              <a:gd name="connsiteX2" fmla="*/ 552450 w 552450"/>
              <a:gd name="connsiteY2" fmla="*/ 571500 h 576263"/>
              <a:gd name="connsiteX3" fmla="*/ 538162 w 552450"/>
              <a:gd name="connsiteY3" fmla="*/ 0 h 576263"/>
              <a:gd name="connsiteX4" fmla="*/ 0 w 552450"/>
              <a:gd name="connsiteY4" fmla="*/ 9525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50" h="576263">
                <a:moveTo>
                  <a:pt x="0" y="9525"/>
                </a:moveTo>
                <a:lnTo>
                  <a:pt x="14287" y="576263"/>
                </a:lnTo>
                <a:lnTo>
                  <a:pt x="552450" y="571500"/>
                </a:lnTo>
                <a:lnTo>
                  <a:pt x="538162" y="0"/>
                </a:lnTo>
                <a:lnTo>
                  <a:pt x="0" y="9525"/>
                </a:ln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Freeform 140"/>
          <p:cNvSpPr/>
          <p:nvPr/>
        </p:nvSpPr>
        <p:spPr>
          <a:xfrm>
            <a:off x="7653340" y="2957514"/>
            <a:ext cx="447675" cy="576262"/>
          </a:xfrm>
          <a:custGeom>
            <a:avLst/>
            <a:gdLst>
              <a:gd name="connsiteX0" fmla="*/ 4762 w 447675"/>
              <a:gd name="connsiteY0" fmla="*/ 0 h 576262"/>
              <a:gd name="connsiteX1" fmla="*/ 0 w 447675"/>
              <a:gd name="connsiteY1" fmla="*/ 576262 h 576262"/>
              <a:gd name="connsiteX2" fmla="*/ 447675 w 447675"/>
              <a:gd name="connsiteY2" fmla="*/ 566737 h 576262"/>
              <a:gd name="connsiteX3" fmla="*/ 423862 w 447675"/>
              <a:gd name="connsiteY3" fmla="*/ 9525 h 576262"/>
              <a:gd name="connsiteX4" fmla="*/ 4762 w 447675"/>
              <a:gd name="connsiteY4" fmla="*/ 0 h 5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75" h="576262">
                <a:moveTo>
                  <a:pt x="4762" y="0"/>
                </a:moveTo>
                <a:cubicBezTo>
                  <a:pt x="3175" y="192087"/>
                  <a:pt x="1587" y="384175"/>
                  <a:pt x="0" y="576262"/>
                </a:cubicBezTo>
                <a:lnTo>
                  <a:pt x="447675" y="566737"/>
                </a:lnTo>
                <a:lnTo>
                  <a:pt x="423862" y="9525"/>
                </a:lnTo>
                <a:lnTo>
                  <a:pt x="4762" y="0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Freeform 139"/>
          <p:cNvSpPr/>
          <p:nvPr/>
        </p:nvSpPr>
        <p:spPr>
          <a:xfrm>
            <a:off x="6015039" y="1562100"/>
            <a:ext cx="328612" cy="590550"/>
          </a:xfrm>
          <a:custGeom>
            <a:avLst/>
            <a:gdLst>
              <a:gd name="connsiteX0" fmla="*/ 0 w 328612"/>
              <a:gd name="connsiteY0" fmla="*/ 9525 h 590550"/>
              <a:gd name="connsiteX1" fmla="*/ 328612 w 328612"/>
              <a:gd name="connsiteY1" fmla="*/ 0 h 590550"/>
              <a:gd name="connsiteX2" fmla="*/ 314325 w 328612"/>
              <a:gd name="connsiteY2" fmla="*/ 590550 h 590550"/>
              <a:gd name="connsiteX3" fmla="*/ 4762 w 328612"/>
              <a:gd name="connsiteY3" fmla="*/ 566738 h 590550"/>
              <a:gd name="connsiteX4" fmla="*/ 0 w 328612"/>
              <a:gd name="connsiteY4" fmla="*/ 9525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" h="590550">
                <a:moveTo>
                  <a:pt x="0" y="9525"/>
                </a:moveTo>
                <a:lnTo>
                  <a:pt x="328612" y="0"/>
                </a:lnTo>
                <a:lnTo>
                  <a:pt x="314325" y="590550"/>
                </a:lnTo>
                <a:lnTo>
                  <a:pt x="4762" y="566738"/>
                </a:lnTo>
                <a:cubicBezTo>
                  <a:pt x="3175" y="381000"/>
                  <a:pt x="1587" y="195263"/>
                  <a:pt x="0" y="9525"/>
                </a:cubicBezTo>
                <a:close/>
              </a:path>
            </a:pathLst>
          </a:cu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Freeform 138"/>
          <p:cNvSpPr/>
          <p:nvPr/>
        </p:nvSpPr>
        <p:spPr>
          <a:xfrm>
            <a:off x="6343651" y="1824038"/>
            <a:ext cx="966788" cy="1123950"/>
          </a:xfrm>
          <a:custGeom>
            <a:avLst/>
            <a:gdLst>
              <a:gd name="connsiteX0" fmla="*/ 4763 w 966788"/>
              <a:gd name="connsiteY0" fmla="*/ 0 h 1123950"/>
              <a:gd name="connsiteX1" fmla="*/ 0 w 966788"/>
              <a:gd name="connsiteY1" fmla="*/ 1109662 h 1123950"/>
              <a:gd name="connsiteX2" fmla="*/ 966788 w 966788"/>
              <a:gd name="connsiteY2" fmla="*/ 1123950 h 1123950"/>
              <a:gd name="connsiteX3" fmla="*/ 4763 w 966788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6788" h="1123950">
                <a:moveTo>
                  <a:pt x="4763" y="0"/>
                </a:moveTo>
                <a:cubicBezTo>
                  <a:pt x="3175" y="369887"/>
                  <a:pt x="1588" y="739775"/>
                  <a:pt x="0" y="1109662"/>
                </a:cubicBezTo>
                <a:lnTo>
                  <a:pt x="966788" y="1123950"/>
                </a:lnTo>
                <a:lnTo>
                  <a:pt x="4763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Freeform 137"/>
          <p:cNvSpPr/>
          <p:nvPr/>
        </p:nvSpPr>
        <p:spPr>
          <a:xfrm>
            <a:off x="6015040" y="2143127"/>
            <a:ext cx="1628775" cy="1395413"/>
          </a:xfrm>
          <a:custGeom>
            <a:avLst/>
            <a:gdLst>
              <a:gd name="connsiteX0" fmla="*/ 0 w 1628775"/>
              <a:gd name="connsiteY0" fmla="*/ 0 h 1395413"/>
              <a:gd name="connsiteX1" fmla="*/ 319087 w 1628775"/>
              <a:gd name="connsiteY1" fmla="*/ 4763 h 1395413"/>
              <a:gd name="connsiteX2" fmla="*/ 328612 w 1628775"/>
              <a:gd name="connsiteY2" fmla="*/ 819150 h 1395413"/>
              <a:gd name="connsiteX3" fmla="*/ 1628775 w 1628775"/>
              <a:gd name="connsiteY3" fmla="*/ 800100 h 1395413"/>
              <a:gd name="connsiteX4" fmla="*/ 1624012 w 1628775"/>
              <a:gd name="connsiteY4" fmla="*/ 1395413 h 1395413"/>
              <a:gd name="connsiteX5" fmla="*/ 0 w 1628775"/>
              <a:gd name="connsiteY5" fmla="*/ 1381125 h 1395413"/>
              <a:gd name="connsiteX6" fmla="*/ 0 w 1628775"/>
              <a:gd name="connsiteY6" fmla="*/ 0 h 139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8775" h="1395413">
                <a:moveTo>
                  <a:pt x="0" y="0"/>
                </a:moveTo>
                <a:lnTo>
                  <a:pt x="319087" y="4763"/>
                </a:lnTo>
                <a:lnTo>
                  <a:pt x="328612" y="819150"/>
                </a:lnTo>
                <a:lnTo>
                  <a:pt x="1628775" y="800100"/>
                </a:lnTo>
                <a:cubicBezTo>
                  <a:pt x="1627187" y="998538"/>
                  <a:pt x="1625600" y="1196975"/>
                  <a:pt x="1624012" y="1395413"/>
                </a:cubicBezTo>
                <a:lnTo>
                  <a:pt x="0" y="1381125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6019802" y="3989388"/>
            <a:ext cx="26066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74" name="Line 82"/>
          <p:cNvSpPr>
            <a:spLocks noChangeShapeType="1"/>
          </p:cNvSpPr>
          <p:nvPr/>
        </p:nvSpPr>
        <p:spPr bwMode="auto">
          <a:xfrm flipH="1">
            <a:off x="3215681" y="3529012"/>
            <a:ext cx="5771157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6019802" y="3529013"/>
            <a:ext cx="26066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6019801" y="1570039"/>
            <a:ext cx="1588" cy="19589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7" name="Line 65"/>
          <p:cNvSpPr>
            <a:spLocks noChangeShapeType="1"/>
          </p:cNvSpPr>
          <p:nvPr/>
        </p:nvSpPr>
        <p:spPr bwMode="auto">
          <a:xfrm flipH="1">
            <a:off x="3379789" y="2952750"/>
            <a:ext cx="264001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5" name="Line 73"/>
          <p:cNvSpPr>
            <a:spLocks noChangeShapeType="1"/>
          </p:cNvSpPr>
          <p:nvPr/>
        </p:nvSpPr>
        <p:spPr bwMode="auto">
          <a:xfrm>
            <a:off x="3519489" y="2952750"/>
            <a:ext cx="16303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-4535" y="1589"/>
            <a:ext cx="1588" cy="68421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519465" y="1587"/>
            <a:ext cx="91281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735365" y="231776"/>
            <a:ext cx="86947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735365" y="393701"/>
            <a:ext cx="8694739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1735365" y="461963"/>
            <a:ext cx="8694739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735365" y="531813"/>
            <a:ext cx="8694739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1735365" y="693738"/>
            <a:ext cx="86947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0647590" y="1589"/>
            <a:ext cx="1588" cy="68421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10430102" y="231775"/>
            <a:ext cx="1588" cy="63817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1519465" y="6843713"/>
            <a:ext cx="91281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1720850" y="6613526"/>
            <a:ext cx="86947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1735365" y="231775"/>
            <a:ext cx="1588" cy="63817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6019802" y="2952750"/>
            <a:ext cx="26066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8626475" y="1570039"/>
            <a:ext cx="1588" cy="19589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8083551" y="1570039"/>
            <a:ext cx="1588" cy="19589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7648575" y="1570039"/>
            <a:ext cx="1588" cy="19589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6019802" y="1570038"/>
            <a:ext cx="26066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H="1">
            <a:off x="6019802" y="2146301"/>
            <a:ext cx="26066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H="1">
            <a:off x="6019802" y="1801812"/>
            <a:ext cx="26066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6345238" y="1570039"/>
            <a:ext cx="1588" cy="19589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7323138" y="1570039"/>
            <a:ext cx="1588" cy="19589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V="1">
            <a:off x="6345238" y="1570039"/>
            <a:ext cx="1588" cy="13827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6019802" y="1570038"/>
            <a:ext cx="325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6019802" y="2146301"/>
            <a:ext cx="325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6345239" y="2952750"/>
            <a:ext cx="22812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8626475" y="2952752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8083551" y="2952752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7648575" y="2952752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H="1" flipV="1">
            <a:off x="6345238" y="1801812"/>
            <a:ext cx="977900" cy="11509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6019802" y="4449762"/>
            <a:ext cx="26066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6019802" y="5716587"/>
            <a:ext cx="26066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6019802" y="5256213"/>
            <a:ext cx="26066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6019801" y="3529014"/>
            <a:ext cx="1588" cy="23923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8626475" y="3529012"/>
            <a:ext cx="1588" cy="2414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8083551" y="3529012"/>
            <a:ext cx="1588" cy="2414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7648575" y="3529012"/>
            <a:ext cx="1588" cy="2414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7323138" y="3529012"/>
            <a:ext cx="1588" cy="2414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6345238" y="3529012"/>
            <a:ext cx="1588" cy="2414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>
            <a:off x="8626475" y="3989389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H="1">
            <a:off x="8083552" y="4449762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 flipH="1">
            <a:off x="7648578" y="4449764"/>
            <a:ext cx="434975" cy="12668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 flipH="1">
            <a:off x="6019803" y="5716587"/>
            <a:ext cx="1628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3" name="Line 51"/>
          <p:cNvSpPr>
            <a:spLocks noChangeShapeType="1"/>
          </p:cNvSpPr>
          <p:nvPr/>
        </p:nvSpPr>
        <p:spPr bwMode="auto">
          <a:xfrm flipV="1">
            <a:off x="6019801" y="3989388"/>
            <a:ext cx="1588" cy="1727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4" name="Line 52"/>
          <p:cNvSpPr>
            <a:spLocks noChangeShapeType="1"/>
          </p:cNvSpPr>
          <p:nvPr/>
        </p:nvSpPr>
        <p:spPr bwMode="auto">
          <a:xfrm>
            <a:off x="6345238" y="3989388"/>
            <a:ext cx="1588" cy="1727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 flipH="1">
            <a:off x="6019802" y="5256213"/>
            <a:ext cx="325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>
            <a:off x="7323138" y="3989389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 flipH="1">
            <a:off x="6345238" y="4449762"/>
            <a:ext cx="9779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>
            <a:off x="5583238" y="1166814"/>
            <a:ext cx="1588" cy="4759325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 flipH="1">
            <a:off x="5583238" y="3989388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 flipH="1">
            <a:off x="5583238" y="4449762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1" name="Line 59"/>
          <p:cNvSpPr>
            <a:spLocks noChangeShapeType="1"/>
          </p:cNvSpPr>
          <p:nvPr/>
        </p:nvSpPr>
        <p:spPr bwMode="auto">
          <a:xfrm flipH="1">
            <a:off x="5583238" y="5256213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2" name="Line 60"/>
          <p:cNvSpPr>
            <a:spLocks noChangeShapeType="1"/>
          </p:cNvSpPr>
          <p:nvPr/>
        </p:nvSpPr>
        <p:spPr bwMode="auto">
          <a:xfrm flipH="1">
            <a:off x="5583238" y="5716587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 flipH="1" flipV="1">
            <a:off x="5149851" y="3529014"/>
            <a:ext cx="433388" cy="4603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4" name="Line 62"/>
          <p:cNvSpPr>
            <a:spLocks noChangeShapeType="1"/>
          </p:cNvSpPr>
          <p:nvPr/>
        </p:nvSpPr>
        <p:spPr bwMode="auto">
          <a:xfrm flipH="1" flipV="1">
            <a:off x="4714877" y="3529012"/>
            <a:ext cx="868363" cy="9207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5" name="Line 63"/>
          <p:cNvSpPr>
            <a:spLocks noChangeShapeType="1"/>
          </p:cNvSpPr>
          <p:nvPr/>
        </p:nvSpPr>
        <p:spPr bwMode="auto">
          <a:xfrm flipH="1" flipV="1">
            <a:off x="3954464" y="3529013"/>
            <a:ext cx="1628775" cy="17272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6" name="Line 64"/>
          <p:cNvSpPr>
            <a:spLocks noChangeShapeType="1"/>
          </p:cNvSpPr>
          <p:nvPr/>
        </p:nvSpPr>
        <p:spPr bwMode="auto">
          <a:xfrm flipH="1" flipV="1">
            <a:off x="3519488" y="3529014"/>
            <a:ext cx="2063751" cy="21875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 flipH="1">
            <a:off x="3370262" y="2146301"/>
            <a:ext cx="2649539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9" name="Line 67"/>
          <p:cNvSpPr>
            <a:spLocks noChangeShapeType="1"/>
          </p:cNvSpPr>
          <p:nvPr/>
        </p:nvSpPr>
        <p:spPr bwMode="auto">
          <a:xfrm flipH="1">
            <a:off x="3468690" y="1801812"/>
            <a:ext cx="255111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0" name="Line 68"/>
          <p:cNvSpPr>
            <a:spLocks noChangeShapeType="1"/>
          </p:cNvSpPr>
          <p:nvPr/>
        </p:nvSpPr>
        <p:spPr bwMode="auto">
          <a:xfrm flipH="1">
            <a:off x="3414712" y="1570038"/>
            <a:ext cx="26050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1" name="Line 69"/>
          <p:cNvSpPr>
            <a:spLocks noChangeShapeType="1"/>
          </p:cNvSpPr>
          <p:nvPr/>
        </p:nvSpPr>
        <p:spPr bwMode="auto">
          <a:xfrm flipV="1">
            <a:off x="3519487" y="1423989"/>
            <a:ext cx="1588" cy="21050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2" name="Line 70"/>
          <p:cNvSpPr>
            <a:spLocks noChangeShapeType="1"/>
          </p:cNvSpPr>
          <p:nvPr/>
        </p:nvSpPr>
        <p:spPr bwMode="auto">
          <a:xfrm flipV="1">
            <a:off x="3954463" y="1462089"/>
            <a:ext cx="1588" cy="20669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3" name="Line 71"/>
          <p:cNvSpPr>
            <a:spLocks noChangeShapeType="1"/>
          </p:cNvSpPr>
          <p:nvPr/>
        </p:nvSpPr>
        <p:spPr bwMode="auto">
          <a:xfrm flipV="1">
            <a:off x="4714875" y="1484313"/>
            <a:ext cx="1588" cy="20447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4" name="Line 72"/>
          <p:cNvSpPr>
            <a:spLocks noChangeShapeType="1"/>
          </p:cNvSpPr>
          <p:nvPr/>
        </p:nvSpPr>
        <p:spPr bwMode="auto">
          <a:xfrm flipV="1">
            <a:off x="5149851" y="1454151"/>
            <a:ext cx="1588" cy="20748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6" name="Line 74"/>
          <p:cNvSpPr>
            <a:spLocks noChangeShapeType="1"/>
          </p:cNvSpPr>
          <p:nvPr/>
        </p:nvSpPr>
        <p:spPr bwMode="auto">
          <a:xfrm>
            <a:off x="5149851" y="1570039"/>
            <a:ext cx="1588" cy="19589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7" name="Line 75"/>
          <p:cNvSpPr>
            <a:spLocks noChangeShapeType="1"/>
          </p:cNvSpPr>
          <p:nvPr/>
        </p:nvSpPr>
        <p:spPr bwMode="auto">
          <a:xfrm flipH="1">
            <a:off x="3954463" y="1570038"/>
            <a:ext cx="11953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8" name="Line 76"/>
          <p:cNvSpPr>
            <a:spLocks noChangeShapeType="1"/>
          </p:cNvSpPr>
          <p:nvPr/>
        </p:nvSpPr>
        <p:spPr bwMode="auto">
          <a:xfrm>
            <a:off x="3954463" y="1570039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9" name="Line 77"/>
          <p:cNvSpPr>
            <a:spLocks noChangeShapeType="1"/>
          </p:cNvSpPr>
          <p:nvPr/>
        </p:nvSpPr>
        <p:spPr bwMode="auto">
          <a:xfrm flipH="1">
            <a:off x="3519490" y="2146301"/>
            <a:ext cx="434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70" name="Line 78"/>
          <p:cNvSpPr>
            <a:spLocks noChangeShapeType="1"/>
          </p:cNvSpPr>
          <p:nvPr/>
        </p:nvSpPr>
        <p:spPr bwMode="auto">
          <a:xfrm>
            <a:off x="3519487" y="2146302"/>
            <a:ext cx="1588" cy="13827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71" name="Line 79"/>
          <p:cNvSpPr>
            <a:spLocks noChangeShapeType="1"/>
          </p:cNvSpPr>
          <p:nvPr/>
        </p:nvSpPr>
        <p:spPr bwMode="auto">
          <a:xfrm flipV="1">
            <a:off x="4714875" y="1801812"/>
            <a:ext cx="1588" cy="1727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72" name="Line 80"/>
          <p:cNvSpPr>
            <a:spLocks noChangeShapeType="1"/>
          </p:cNvSpPr>
          <p:nvPr/>
        </p:nvSpPr>
        <p:spPr bwMode="auto">
          <a:xfrm>
            <a:off x="4714878" y="1801812"/>
            <a:ext cx="434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73" name="Line 81"/>
          <p:cNvSpPr>
            <a:spLocks noChangeShapeType="1"/>
          </p:cNvSpPr>
          <p:nvPr/>
        </p:nvSpPr>
        <p:spPr bwMode="auto">
          <a:xfrm>
            <a:off x="3519489" y="3529013"/>
            <a:ext cx="16303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1991544" y="38856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4585135" y="276264"/>
            <a:ext cx="337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ORTHOGRAPHIC  PROJECTION  17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8723784" y="39186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86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TextBox 87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45</a:t>
            </a:r>
            <a:endParaRPr lang="en-GB" sz="9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724207" y="328899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8688288" y="327869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91" name="Oval 90"/>
          <p:cNvSpPr/>
          <p:nvPr/>
        </p:nvSpPr>
        <p:spPr>
          <a:xfrm>
            <a:off x="5948498" y="3435175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reeform 34"/>
          <p:cNvSpPr>
            <a:spLocks/>
          </p:cNvSpPr>
          <p:nvPr/>
        </p:nvSpPr>
        <p:spPr bwMode="auto">
          <a:xfrm rot="5246488">
            <a:off x="6242190" y="155745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Freeform 34"/>
          <p:cNvSpPr>
            <a:spLocks/>
          </p:cNvSpPr>
          <p:nvPr/>
        </p:nvSpPr>
        <p:spPr bwMode="auto">
          <a:xfrm rot="5246488">
            <a:off x="7220111" y="156833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34"/>
          <p:cNvSpPr>
            <a:spLocks/>
          </p:cNvSpPr>
          <p:nvPr/>
        </p:nvSpPr>
        <p:spPr bwMode="auto">
          <a:xfrm rot="5246488">
            <a:off x="7546842" y="3529224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34"/>
          <p:cNvSpPr>
            <a:spLocks/>
          </p:cNvSpPr>
          <p:nvPr/>
        </p:nvSpPr>
        <p:spPr bwMode="auto">
          <a:xfrm rot="5246488">
            <a:off x="7977727" y="353376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34"/>
          <p:cNvSpPr>
            <a:spLocks/>
          </p:cNvSpPr>
          <p:nvPr/>
        </p:nvSpPr>
        <p:spPr bwMode="auto">
          <a:xfrm rot="5246488">
            <a:off x="8515570" y="353376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8137624" y="349930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cxnSp>
        <p:nvCxnSpPr>
          <p:cNvPr id="98" name="Straight Connector 97"/>
          <p:cNvCxnSpPr/>
          <p:nvPr/>
        </p:nvCxnSpPr>
        <p:spPr>
          <a:xfrm rot="10800000">
            <a:off x="5633635" y="1572367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 flipH="1" flipV="1">
            <a:off x="4736604" y="2552205"/>
            <a:ext cx="1990824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0800000">
            <a:off x="5631295" y="352630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492379" y="234458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85</a:t>
            </a:r>
            <a:endParaRPr lang="en-GB" sz="1100" dirty="0"/>
          </a:p>
        </p:txBody>
      </p:sp>
      <p:cxnSp>
        <p:nvCxnSpPr>
          <p:cNvPr id="103" name="Straight Arrow Connector 102"/>
          <p:cNvCxnSpPr/>
          <p:nvPr/>
        </p:nvCxnSpPr>
        <p:spPr>
          <a:xfrm rot="10800000">
            <a:off x="6023992" y="3732275"/>
            <a:ext cx="2592288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136771" y="367144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120</a:t>
            </a:r>
            <a:endParaRPr lang="en-GB" sz="11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023992" y="135143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15</a:t>
            </a:r>
            <a:endParaRPr lang="en-GB" sz="11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699227" y="348830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600056" y="135778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45</a:t>
            </a:r>
            <a:endParaRPr lang="en-GB" sz="1100" dirty="0"/>
          </a:p>
        </p:txBody>
      </p:sp>
      <p:sp>
        <p:nvSpPr>
          <p:cNvPr id="109" name="TextBox 108"/>
          <p:cNvSpPr txBox="1"/>
          <p:nvPr/>
        </p:nvSpPr>
        <p:spPr>
          <a:xfrm>
            <a:off x="6672064" y="348298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75</a:t>
            </a:r>
            <a:endParaRPr lang="en-GB" sz="1100" dirty="0"/>
          </a:p>
        </p:txBody>
      </p:sp>
      <p:sp>
        <p:nvSpPr>
          <p:cNvPr id="110" name="Freeform 34"/>
          <p:cNvSpPr>
            <a:spLocks/>
          </p:cNvSpPr>
          <p:nvPr/>
        </p:nvSpPr>
        <p:spPr bwMode="auto">
          <a:xfrm>
            <a:off x="5914690" y="296031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" name="Freeform 34"/>
          <p:cNvSpPr>
            <a:spLocks/>
          </p:cNvSpPr>
          <p:nvPr/>
        </p:nvSpPr>
        <p:spPr bwMode="auto">
          <a:xfrm>
            <a:off x="5919329" y="213920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TextBox 111"/>
          <p:cNvSpPr txBox="1"/>
          <p:nvPr/>
        </p:nvSpPr>
        <p:spPr>
          <a:xfrm>
            <a:off x="5735960" y="2398318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35</a:t>
            </a:r>
            <a:endParaRPr lang="en-GB" sz="11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742311" y="306998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114" name="TextBox 113"/>
          <p:cNvSpPr txBox="1"/>
          <p:nvPr/>
        </p:nvSpPr>
        <p:spPr>
          <a:xfrm>
            <a:off x="5735960" y="155679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10</a:t>
            </a:r>
            <a:endParaRPr lang="en-GB" sz="1100" dirty="0"/>
          </a:p>
        </p:txBody>
      </p:sp>
      <p:sp>
        <p:nvSpPr>
          <p:cNvPr id="116" name="Freeform 34"/>
          <p:cNvSpPr>
            <a:spLocks/>
          </p:cNvSpPr>
          <p:nvPr/>
        </p:nvSpPr>
        <p:spPr bwMode="auto">
          <a:xfrm>
            <a:off x="5911729" y="4437112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34"/>
          <p:cNvSpPr>
            <a:spLocks/>
          </p:cNvSpPr>
          <p:nvPr/>
        </p:nvSpPr>
        <p:spPr bwMode="auto">
          <a:xfrm>
            <a:off x="5916367" y="397673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34"/>
          <p:cNvSpPr>
            <a:spLocks/>
          </p:cNvSpPr>
          <p:nvPr/>
        </p:nvSpPr>
        <p:spPr bwMode="auto">
          <a:xfrm>
            <a:off x="5915594" y="525301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Freeform 34"/>
          <p:cNvSpPr>
            <a:spLocks/>
          </p:cNvSpPr>
          <p:nvPr/>
        </p:nvSpPr>
        <p:spPr bwMode="auto">
          <a:xfrm>
            <a:off x="5915594" y="5709442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20" name="Straight Connector 119"/>
          <p:cNvCxnSpPr/>
          <p:nvPr/>
        </p:nvCxnSpPr>
        <p:spPr>
          <a:xfrm rot="10800000">
            <a:off x="5680244" y="3986011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5400000" flipH="1" flipV="1">
            <a:off x="4922072" y="4860032"/>
            <a:ext cx="1709934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10800000">
            <a:off x="5677904" y="5720676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538988" y="472514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75</a:t>
            </a:r>
            <a:endParaRPr lang="en-GB" sz="11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735960" y="407911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735960" y="5327631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20</a:t>
            </a:r>
            <a:endParaRPr lang="en-GB" sz="1100" dirty="0"/>
          </a:p>
        </p:txBody>
      </p:sp>
      <p:sp>
        <p:nvSpPr>
          <p:cNvPr id="128" name="TextBox 127"/>
          <p:cNvSpPr txBox="1"/>
          <p:nvPr/>
        </p:nvSpPr>
        <p:spPr>
          <a:xfrm>
            <a:off x="5735960" y="467955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35</a:t>
            </a:r>
            <a:endParaRPr lang="en-GB" sz="11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847528" y="764706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Down 120</a:t>
            </a:r>
          </a:p>
          <a:p>
            <a:r>
              <a:rPr lang="en-GB" sz="1100" dirty="0"/>
              <a:t>In 200 from left</a:t>
            </a:r>
          </a:p>
        </p:txBody>
      </p:sp>
      <p:sp>
        <p:nvSpPr>
          <p:cNvPr id="130" name="Freeform 34"/>
          <p:cNvSpPr>
            <a:spLocks/>
          </p:cNvSpPr>
          <p:nvPr/>
        </p:nvSpPr>
        <p:spPr bwMode="auto">
          <a:xfrm>
            <a:off x="5908554" y="1795612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1" name="TextBox 130"/>
          <p:cNvSpPr txBox="1"/>
          <p:nvPr/>
        </p:nvSpPr>
        <p:spPr>
          <a:xfrm>
            <a:off x="5735960" y="187124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15</a:t>
            </a:r>
            <a:endParaRPr lang="en-GB" sz="1100" dirty="0"/>
          </a:p>
        </p:txBody>
      </p:sp>
      <p:sp>
        <p:nvSpPr>
          <p:cNvPr id="132" name="Freeform 34"/>
          <p:cNvSpPr>
            <a:spLocks/>
          </p:cNvSpPr>
          <p:nvPr/>
        </p:nvSpPr>
        <p:spPr bwMode="auto">
          <a:xfrm>
            <a:off x="5911729" y="156949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5303912" y="566705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5303912" y="1124744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7111732" y="578682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3791744" y="3645024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6960096" y="3646073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151" name="Freeform 150"/>
          <p:cNvSpPr/>
          <p:nvPr/>
        </p:nvSpPr>
        <p:spPr>
          <a:xfrm>
            <a:off x="2230386" y="4693344"/>
            <a:ext cx="2071484" cy="758389"/>
          </a:xfrm>
          <a:custGeom>
            <a:avLst/>
            <a:gdLst>
              <a:gd name="connsiteX0" fmla="*/ 628379 w 2071484"/>
              <a:gd name="connsiteY0" fmla="*/ 0 h 758389"/>
              <a:gd name="connsiteX1" fmla="*/ 0 w 2071484"/>
              <a:gd name="connsiteY1" fmla="*/ 377028 h 758389"/>
              <a:gd name="connsiteX2" fmla="*/ 697717 w 2071484"/>
              <a:gd name="connsiteY2" fmla="*/ 758389 h 758389"/>
              <a:gd name="connsiteX3" fmla="*/ 1564447 w 2071484"/>
              <a:gd name="connsiteY3" fmla="*/ 515704 h 758389"/>
              <a:gd name="connsiteX4" fmla="*/ 1854802 w 2071484"/>
              <a:gd name="connsiteY4" fmla="*/ 680383 h 758389"/>
              <a:gd name="connsiteX5" fmla="*/ 2071484 w 2071484"/>
              <a:gd name="connsiteY5" fmla="*/ 528705 h 758389"/>
              <a:gd name="connsiteX6" fmla="*/ 1382434 w 2071484"/>
              <a:gd name="connsiteY6" fmla="*/ 147344 h 758389"/>
              <a:gd name="connsiteX7" fmla="*/ 1152751 w 2071484"/>
              <a:gd name="connsiteY7" fmla="*/ 277354 h 758389"/>
              <a:gd name="connsiteX8" fmla="*/ 628379 w 2071484"/>
              <a:gd name="connsiteY8" fmla="*/ 0 h 75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1484" h="758389">
                <a:moveTo>
                  <a:pt x="628379" y="0"/>
                </a:moveTo>
                <a:lnTo>
                  <a:pt x="0" y="377028"/>
                </a:lnTo>
                <a:lnTo>
                  <a:pt x="697717" y="758389"/>
                </a:lnTo>
                <a:lnTo>
                  <a:pt x="1564447" y="515704"/>
                </a:lnTo>
                <a:lnTo>
                  <a:pt x="1854802" y="680383"/>
                </a:lnTo>
                <a:lnTo>
                  <a:pt x="2071484" y="528705"/>
                </a:lnTo>
                <a:lnTo>
                  <a:pt x="1382434" y="147344"/>
                </a:lnTo>
                <a:lnTo>
                  <a:pt x="1152751" y="277354"/>
                </a:lnTo>
                <a:lnTo>
                  <a:pt x="628379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Freeform 151"/>
          <p:cNvSpPr/>
          <p:nvPr/>
        </p:nvSpPr>
        <p:spPr>
          <a:xfrm>
            <a:off x="2230387" y="3765941"/>
            <a:ext cx="858063" cy="1308762"/>
          </a:xfrm>
          <a:custGeom>
            <a:avLst/>
            <a:gdLst>
              <a:gd name="connsiteX0" fmla="*/ 853729 w 858062"/>
              <a:gd name="connsiteY0" fmla="*/ 134343 h 1308762"/>
              <a:gd name="connsiteX1" fmla="*/ 858062 w 858062"/>
              <a:gd name="connsiteY1" fmla="*/ 0 h 1308762"/>
              <a:gd name="connsiteX2" fmla="*/ 216682 w 858062"/>
              <a:gd name="connsiteY2" fmla="*/ 372694 h 1308762"/>
              <a:gd name="connsiteX3" fmla="*/ 225350 w 858062"/>
              <a:gd name="connsiteY3" fmla="*/ 697718 h 1308762"/>
              <a:gd name="connsiteX4" fmla="*/ 0 w 858062"/>
              <a:gd name="connsiteY4" fmla="*/ 827727 h 1308762"/>
              <a:gd name="connsiteX5" fmla="*/ 0 w 858062"/>
              <a:gd name="connsiteY5" fmla="*/ 1308762 h 1308762"/>
              <a:gd name="connsiteX6" fmla="*/ 632713 w 858062"/>
              <a:gd name="connsiteY6" fmla="*/ 927401 h 1308762"/>
              <a:gd name="connsiteX7" fmla="*/ 632713 w 858062"/>
              <a:gd name="connsiteY7" fmla="*/ 273020 h 1308762"/>
              <a:gd name="connsiteX8" fmla="*/ 853729 w 858062"/>
              <a:gd name="connsiteY8" fmla="*/ 134343 h 130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062" h="1308762">
                <a:moveTo>
                  <a:pt x="853729" y="134343"/>
                </a:moveTo>
                <a:lnTo>
                  <a:pt x="858062" y="0"/>
                </a:lnTo>
                <a:lnTo>
                  <a:pt x="216682" y="372694"/>
                </a:lnTo>
                <a:lnTo>
                  <a:pt x="225350" y="697718"/>
                </a:lnTo>
                <a:lnTo>
                  <a:pt x="0" y="827727"/>
                </a:lnTo>
                <a:lnTo>
                  <a:pt x="0" y="1308762"/>
                </a:lnTo>
                <a:lnTo>
                  <a:pt x="632713" y="927401"/>
                </a:lnTo>
                <a:lnTo>
                  <a:pt x="632713" y="273020"/>
                </a:lnTo>
                <a:lnTo>
                  <a:pt x="853729" y="134343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Freeform 152"/>
          <p:cNvSpPr/>
          <p:nvPr/>
        </p:nvSpPr>
        <p:spPr>
          <a:xfrm>
            <a:off x="2295390" y="3670603"/>
            <a:ext cx="793059" cy="455033"/>
          </a:xfrm>
          <a:custGeom>
            <a:avLst/>
            <a:gdLst>
              <a:gd name="connsiteX0" fmla="*/ 611044 w 793058"/>
              <a:gd name="connsiteY0" fmla="*/ 0 h 455033"/>
              <a:gd name="connsiteX1" fmla="*/ 793058 w 793058"/>
              <a:gd name="connsiteY1" fmla="*/ 91007 h 455033"/>
              <a:gd name="connsiteX2" fmla="*/ 156011 w 793058"/>
              <a:gd name="connsiteY2" fmla="*/ 455033 h 455033"/>
              <a:gd name="connsiteX3" fmla="*/ 0 w 793058"/>
              <a:gd name="connsiteY3" fmla="*/ 377028 h 455033"/>
              <a:gd name="connsiteX4" fmla="*/ 611044 w 793058"/>
              <a:gd name="connsiteY4" fmla="*/ 0 h 45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058" h="455033">
                <a:moveTo>
                  <a:pt x="611044" y="0"/>
                </a:moveTo>
                <a:lnTo>
                  <a:pt x="793058" y="91007"/>
                </a:lnTo>
                <a:lnTo>
                  <a:pt x="156011" y="455033"/>
                </a:lnTo>
                <a:lnTo>
                  <a:pt x="0" y="377028"/>
                </a:lnTo>
                <a:lnTo>
                  <a:pt x="611044" y="0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Freeform 154"/>
          <p:cNvSpPr/>
          <p:nvPr/>
        </p:nvSpPr>
        <p:spPr>
          <a:xfrm>
            <a:off x="2282390" y="4047630"/>
            <a:ext cx="169012" cy="407363"/>
          </a:xfrm>
          <a:custGeom>
            <a:avLst/>
            <a:gdLst>
              <a:gd name="connsiteX0" fmla="*/ 0 w 169012"/>
              <a:gd name="connsiteY0" fmla="*/ 0 h 407363"/>
              <a:gd name="connsiteX1" fmla="*/ 4333 w 169012"/>
              <a:gd name="connsiteY1" fmla="*/ 325024 h 407363"/>
              <a:gd name="connsiteX2" fmla="*/ 169012 w 169012"/>
              <a:gd name="connsiteY2" fmla="*/ 407363 h 407363"/>
              <a:gd name="connsiteX3" fmla="*/ 164678 w 169012"/>
              <a:gd name="connsiteY3" fmla="*/ 78006 h 407363"/>
              <a:gd name="connsiteX4" fmla="*/ 0 w 169012"/>
              <a:gd name="connsiteY4" fmla="*/ 0 h 4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12" h="407363">
                <a:moveTo>
                  <a:pt x="0" y="0"/>
                </a:moveTo>
                <a:cubicBezTo>
                  <a:pt x="1444" y="108341"/>
                  <a:pt x="2889" y="216683"/>
                  <a:pt x="4333" y="325024"/>
                </a:cubicBezTo>
                <a:lnTo>
                  <a:pt x="169012" y="407363"/>
                </a:lnTo>
                <a:cubicBezTo>
                  <a:pt x="167567" y="297577"/>
                  <a:pt x="166123" y="187792"/>
                  <a:pt x="164678" y="78006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Freeform 155"/>
          <p:cNvSpPr/>
          <p:nvPr/>
        </p:nvSpPr>
        <p:spPr>
          <a:xfrm>
            <a:off x="2052706" y="4372652"/>
            <a:ext cx="407363" cy="221016"/>
          </a:xfrm>
          <a:custGeom>
            <a:avLst/>
            <a:gdLst>
              <a:gd name="connsiteX0" fmla="*/ 407363 w 407363"/>
              <a:gd name="connsiteY0" fmla="*/ 82339 h 221016"/>
              <a:gd name="connsiteX1" fmla="*/ 234017 w 407363"/>
              <a:gd name="connsiteY1" fmla="*/ 0 h 221016"/>
              <a:gd name="connsiteX2" fmla="*/ 0 w 407363"/>
              <a:gd name="connsiteY2" fmla="*/ 138677 h 221016"/>
              <a:gd name="connsiteX3" fmla="*/ 169013 w 407363"/>
              <a:gd name="connsiteY3" fmla="*/ 221016 h 221016"/>
              <a:gd name="connsiteX4" fmla="*/ 407363 w 407363"/>
              <a:gd name="connsiteY4" fmla="*/ 82339 h 22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63" h="221016">
                <a:moveTo>
                  <a:pt x="407363" y="82339"/>
                </a:moveTo>
                <a:lnTo>
                  <a:pt x="234017" y="0"/>
                </a:lnTo>
                <a:lnTo>
                  <a:pt x="0" y="138677"/>
                </a:lnTo>
                <a:lnTo>
                  <a:pt x="169013" y="221016"/>
                </a:lnTo>
                <a:lnTo>
                  <a:pt x="407363" y="82339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Freeform 156"/>
          <p:cNvSpPr/>
          <p:nvPr/>
        </p:nvSpPr>
        <p:spPr>
          <a:xfrm>
            <a:off x="2048374" y="4515665"/>
            <a:ext cx="888399" cy="1269759"/>
          </a:xfrm>
          <a:custGeom>
            <a:avLst/>
            <a:gdLst>
              <a:gd name="connsiteX0" fmla="*/ 0 w 888398"/>
              <a:gd name="connsiteY0" fmla="*/ 0 h 1269759"/>
              <a:gd name="connsiteX1" fmla="*/ 8667 w 888398"/>
              <a:gd name="connsiteY1" fmla="*/ 788724 h 1269759"/>
              <a:gd name="connsiteX2" fmla="*/ 888398 w 888398"/>
              <a:gd name="connsiteY2" fmla="*/ 1269759 h 1269759"/>
              <a:gd name="connsiteX3" fmla="*/ 879730 w 888398"/>
              <a:gd name="connsiteY3" fmla="*/ 931734 h 1269759"/>
              <a:gd name="connsiteX4" fmla="*/ 182013 w 888398"/>
              <a:gd name="connsiteY4" fmla="*/ 541706 h 1269759"/>
              <a:gd name="connsiteX5" fmla="*/ 177679 w 888398"/>
              <a:gd name="connsiteY5" fmla="*/ 82339 h 1269759"/>
              <a:gd name="connsiteX6" fmla="*/ 0 w 888398"/>
              <a:gd name="connsiteY6" fmla="*/ 0 h 126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8398" h="1269759">
                <a:moveTo>
                  <a:pt x="0" y="0"/>
                </a:moveTo>
                <a:lnTo>
                  <a:pt x="8667" y="788724"/>
                </a:lnTo>
                <a:lnTo>
                  <a:pt x="888398" y="1269759"/>
                </a:lnTo>
                <a:lnTo>
                  <a:pt x="879730" y="931734"/>
                </a:lnTo>
                <a:lnTo>
                  <a:pt x="182013" y="541706"/>
                </a:lnTo>
                <a:cubicBezTo>
                  <a:pt x="180568" y="388584"/>
                  <a:pt x="179124" y="235461"/>
                  <a:pt x="177679" y="8233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Freeform 160"/>
          <p:cNvSpPr/>
          <p:nvPr/>
        </p:nvSpPr>
        <p:spPr>
          <a:xfrm>
            <a:off x="2930526" y="5219702"/>
            <a:ext cx="857251" cy="561975"/>
          </a:xfrm>
          <a:custGeom>
            <a:avLst/>
            <a:gdLst>
              <a:gd name="connsiteX0" fmla="*/ 0 w 857250"/>
              <a:gd name="connsiteY0" fmla="*/ 228600 h 561975"/>
              <a:gd name="connsiteX1" fmla="*/ 6350 w 857250"/>
              <a:gd name="connsiteY1" fmla="*/ 561975 h 561975"/>
              <a:gd name="connsiteX2" fmla="*/ 857250 w 857250"/>
              <a:gd name="connsiteY2" fmla="*/ 327025 h 561975"/>
              <a:gd name="connsiteX3" fmla="*/ 854075 w 857250"/>
              <a:gd name="connsiteY3" fmla="*/ 0 h 561975"/>
              <a:gd name="connsiteX4" fmla="*/ 0 w 857250"/>
              <a:gd name="connsiteY4" fmla="*/ 2286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" h="561975">
                <a:moveTo>
                  <a:pt x="0" y="228600"/>
                </a:moveTo>
                <a:lnTo>
                  <a:pt x="6350" y="561975"/>
                </a:lnTo>
                <a:lnTo>
                  <a:pt x="857250" y="327025"/>
                </a:lnTo>
                <a:cubicBezTo>
                  <a:pt x="856192" y="218017"/>
                  <a:pt x="855133" y="109008"/>
                  <a:pt x="854075" y="0"/>
                </a:cubicBezTo>
                <a:lnTo>
                  <a:pt x="0" y="228600"/>
                </a:lnTo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Freeform 161"/>
          <p:cNvSpPr/>
          <p:nvPr/>
        </p:nvSpPr>
        <p:spPr>
          <a:xfrm>
            <a:off x="2867307" y="4044805"/>
            <a:ext cx="512303" cy="935250"/>
          </a:xfrm>
          <a:custGeom>
            <a:avLst/>
            <a:gdLst>
              <a:gd name="connsiteX0" fmla="*/ 0 w 512303"/>
              <a:gd name="connsiteY0" fmla="*/ 0 h 935250"/>
              <a:gd name="connsiteX1" fmla="*/ 512303 w 512303"/>
              <a:gd name="connsiteY1" fmla="*/ 935250 h 935250"/>
              <a:gd name="connsiteX2" fmla="*/ 2979 w 512303"/>
              <a:gd name="connsiteY2" fmla="*/ 652292 h 935250"/>
              <a:gd name="connsiteX3" fmla="*/ 0 w 512303"/>
              <a:gd name="connsiteY3" fmla="*/ 0 h 93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303" h="935250">
                <a:moveTo>
                  <a:pt x="0" y="0"/>
                </a:moveTo>
                <a:lnTo>
                  <a:pt x="512303" y="935250"/>
                </a:lnTo>
                <a:lnTo>
                  <a:pt x="2979" y="6522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Freeform 162"/>
          <p:cNvSpPr/>
          <p:nvPr/>
        </p:nvSpPr>
        <p:spPr>
          <a:xfrm>
            <a:off x="2867305" y="3901839"/>
            <a:ext cx="735691" cy="1063325"/>
          </a:xfrm>
          <a:custGeom>
            <a:avLst/>
            <a:gdLst>
              <a:gd name="connsiteX0" fmla="*/ 512303 w 735690"/>
              <a:gd name="connsiteY0" fmla="*/ 1063325 h 1063325"/>
              <a:gd name="connsiteX1" fmla="*/ 735690 w 735690"/>
              <a:gd name="connsiteY1" fmla="*/ 932271 h 1063325"/>
              <a:gd name="connsiteX2" fmla="*/ 220409 w 735690"/>
              <a:gd name="connsiteY2" fmla="*/ 0 h 1063325"/>
              <a:gd name="connsiteX3" fmla="*/ 0 w 735690"/>
              <a:gd name="connsiteY3" fmla="*/ 139990 h 1063325"/>
              <a:gd name="connsiteX4" fmla="*/ 512303 w 735690"/>
              <a:gd name="connsiteY4" fmla="*/ 1063325 h 10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690" h="1063325">
                <a:moveTo>
                  <a:pt x="512303" y="1063325"/>
                </a:moveTo>
                <a:lnTo>
                  <a:pt x="735690" y="932271"/>
                </a:lnTo>
                <a:lnTo>
                  <a:pt x="220409" y="0"/>
                </a:lnTo>
                <a:lnTo>
                  <a:pt x="0" y="139990"/>
                </a:lnTo>
                <a:lnTo>
                  <a:pt x="512303" y="1063325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Freeform 163"/>
          <p:cNvSpPr/>
          <p:nvPr/>
        </p:nvSpPr>
        <p:spPr>
          <a:xfrm>
            <a:off x="3793331" y="5217319"/>
            <a:ext cx="288132" cy="488156"/>
          </a:xfrm>
          <a:custGeom>
            <a:avLst/>
            <a:gdLst>
              <a:gd name="connsiteX0" fmla="*/ 0 w 288132"/>
              <a:gd name="connsiteY0" fmla="*/ 333375 h 488156"/>
              <a:gd name="connsiteX1" fmla="*/ 285750 w 288132"/>
              <a:gd name="connsiteY1" fmla="*/ 488156 h 488156"/>
              <a:gd name="connsiteX2" fmla="*/ 288132 w 288132"/>
              <a:gd name="connsiteY2" fmla="*/ 150019 h 488156"/>
              <a:gd name="connsiteX3" fmla="*/ 4763 w 288132"/>
              <a:gd name="connsiteY3" fmla="*/ 0 h 488156"/>
              <a:gd name="connsiteX4" fmla="*/ 0 w 288132"/>
              <a:gd name="connsiteY4" fmla="*/ 333375 h 48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132" h="488156">
                <a:moveTo>
                  <a:pt x="0" y="333375"/>
                </a:moveTo>
                <a:lnTo>
                  <a:pt x="285750" y="488156"/>
                </a:lnTo>
                <a:lnTo>
                  <a:pt x="288132" y="150019"/>
                </a:lnTo>
                <a:lnTo>
                  <a:pt x="4763" y="0"/>
                </a:lnTo>
                <a:cubicBezTo>
                  <a:pt x="3175" y="111125"/>
                  <a:pt x="1588" y="222250"/>
                  <a:pt x="0" y="333375"/>
                </a:cubicBez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Freeform 164"/>
          <p:cNvSpPr/>
          <p:nvPr/>
        </p:nvSpPr>
        <p:spPr>
          <a:xfrm>
            <a:off x="4076701" y="5222082"/>
            <a:ext cx="230981" cy="483394"/>
          </a:xfrm>
          <a:custGeom>
            <a:avLst/>
            <a:gdLst>
              <a:gd name="connsiteX0" fmla="*/ 0 w 230981"/>
              <a:gd name="connsiteY0" fmla="*/ 483394 h 483394"/>
              <a:gd name="connsiteX1" fmla="*/ 230981 w 230981"/>
              <a:gd name="connsiteY1" fmla="*/ 345282 h 483394"/>
              <a:gd name="connsiteX2" fmla="*/ 230981 w 230981"/>
              <a:gd name="connsiteY2" fmla="*/ 0 h 483394"/>
              <a:gd name="connsiteX3" fmla="*/ 9525 w 230981"/>
              <a:gd name="connsiteY3" fmla="*/ 157163 h 483394"/>
              <a:gd name="connsiteX4" fmla="*/ 0 w 230981"/>
              <a:gd name="connsiteY4" fmla="*/ 483394 h 48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981" h="483394">
                <a:moveTo>
                  <a:pt x="0" y="483394"/>
                </a:moveTo>
                <a:lnTo>
                  <a:pt x="230981" y="345282"/>
                </a:lnTo>
                <a:lnTo>
                  <a:pt x="230981" y="0"/>
                </a:lnTo>
                <a:lnTo>
                  <a:pt x="9525" y="157163"/>
                </a:lnTo>
                <a:cubicBezTo>
                  <a:pt x="8731" y="263525"/>
                  <a:pt x="7938" y="369888"/>
                  <a:pt x="0" y="483394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555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3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3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3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3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3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3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3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3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3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3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3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3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3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3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3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3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3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3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3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3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3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6" dur="3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30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30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3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3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1" dur="30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3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30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6" dur="3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3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9" dur="30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2" dur="30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7" dur="3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2" dur="3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7" dur="30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2" dur="3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30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3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30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2" dur="30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7" dur="30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2" dur="30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7" dur="30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2" dur="30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30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2" dur="30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30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2" dur="30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3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3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3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2" dur="3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7" dur="3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2" dur="30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30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2" dur="3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49" grpId="0" animBg="1"/>
      <p:bldP spid="148" grpId="0" animBg="1"/>
      <p:bldP spid="147" grpId="0" animBg="1"/>
      <p:bldP spid="146" grpId="0" animBg="1"/>
      <p:bldP spid="145" grpId="0" animBg="1"/>
      <p:bldP spid="144" grpId="0" animBg="1"/>
      <p:bldP spid="143" grpId="0" animBg="1"/>
      <p:bldP spid="142" grpId="0" animBg="1"/>
      <p:bldP spid="141" grpId="0" animBg="1"/>
      <p:bldP spid="140" grpId="0" animBg="1"/>
      <p:bldP spid="139" grpId="0" animBg="1"/>
      <p:bldP spid="138" grpId="0" animBg="1"/>
      <p:bldP spid="8229" grpId="0" animBg="1"/>
      <p:bldP spid="8274" grpId="0" animBg="1"/>
      <p:bldP spid="8209" grpId="0" animBg="1"/>
      <p:bldP spid="8220" grpId="0" animBg="1"/>
      <p:bldP spid="8257" grpId="0" animBg="1"/>
      <p:bldP spid="8265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6" grpId="0" animBg="1"/>
      <p:bldP spid="8218" grpId="0" animBg="1"/>
      <p:bldP spid="8219" grpId="0" animBg="1"/>
      <p:bldP spid="8221" grpId="0" animBg="1"/>
      <p:bldP spid="8222" grpId="0" animBg="1"/>
      <p:bldP spid="8223" grpId="0" animBg="1"/>
      <p:bldP spid="8224" grpId="0" animBg="1"/>
      <p:bldP spid="8225" grpId="0" animBg="1"/>
      <p:bldP spid="8226" grpId="0" animBg="1"/>
      <p:bldP spid="8227" grpId="0" animBg="1"/>
      <p:bldP spid="8228" grpId="0" animBg="1"/>
      <p:bldP spid="8230" grpId="0" animBg="1"/>
      <p:bldP spid="8231" grpId="0" animBg="1"/>
      <p:bldP spid="8232" grpId="0" animBg="1"/>
      <p:bldP spid="8233" grpId="0" animBg="1"/>
      <p:bldP spid="8234" grpId="0" animBg="1"/>
      <p:bldP spid="8235" grpId="0" animBg="1"/>
      <p:bldP spid="8236" grpId="0" animBg="1"/>
      <p:bldP spid="8237" grpId="0" animBg="1"/>
      <p:bldP spid="8238" grpId="0" animBg="1"/>
      <p:bldP spid="8239" grpId="0" animBg="1"/>
      <p:bldP spid="8240" grpId="0" animBg="1"/>
      <p:bldP spid="8241" grpId="0" animBg="1"/>
      <p:bldP spid="8242" grpId="0" animBg="1"/>
      <p:bldP spid="8243" grpId="0" animBg="1"/>
      <p:bldP spid="8244" grpId="0" animBg="1"/>
      <p:bldP spid="8245" grpId="0" animBg="1"/>
      <p:bldP spid="8246" grpId="0" animBg="1"/>
      <p:bldP spid="8247" grpId="0" animBg="1"/>
      <p:bldP spid="8248" grpId="0" animBg="1"/>
      <p:bldP spid="8249" grpId="0" animBg="1"/>
      <p:bldP spid="8250" grpId="0" animBg="1"/>
      <p:bldP spid="8251" grpId="0" animBg="1"/>
      <p:bldP spid="8252" grpId="0" animBg="1"/>
      <p:bldP spid="8253" grpId="0" animBg="1"/>
      <p:bldP spid="8254" grpId="0" animBg="1"/>
      <p:bldP spid="8255" grpId="0" animBg="1"/>
      <p:bldP spid="8256" grpId="0" animBg="1"/>
      <p:bldP spid="8258" grpId="0" animBg="1"/>
      <p:bldP spid="8259" grpId="0" animBg="1"/>
      <p:bldP spid="8260" grpId="0" animBg="1"/>
      <p:bldP spid="8261" grpId="0" animBg="1"/>
      <p:bldP spid="8262" grpId="0" animBg="1"/>
      <p:bldP spid="8263" grpId="0" animBg="1"/>
      <p:bldP spid="8264" grpId="0" animBg="1"/>
      <p:bldP spid="8266" grpId="0" animBg="1"/>
      <p:bldP spid="8267" grpId="0" animBg="1"/>
      <p:bldP spid="8268" grpId="0" animBg="1"/>
      <p:bldP spid="8269" grpId="0" animBg="1"/>
      <p:bldP spid="8270" grpId="0" animBg="1"/>
      <p:bldP spid="8271" grpId="0" animBg="1"/>
      <p:bldP spid="8272" grpId="0" animBg="1"/>
      <p:bldP spid="8273" grpId="0" animBg="1"/>
      <p:bldP spid="89" grpId="0"/>
      <p:bldP spid="90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101" grpId="0"/>
      <p:bldP spid="104" grpId="0"/>
      <p:bldP spid="106" grpId="0"/>
      <p:bldP spid="107" grpId="0"/>
      <p:bldP spid="108" grpId="0"/>
      <p:bldP spid="109" grpId="0"/>
      <p:bldP spid="110" grpId="0" animBg="1"/>
      <p:bldP spid="111" grpId="0" animBg="1"/>
      <p:bldP spid="112" grpId="0"/>
      <p:bldP spid="113" grpId="0"/>
      <p:bldP spid="114" grpId="0"/>
      <p:bldP spid="116" grpId="0" animBg="1"/>
      <p:bldP spid="117" grpId="0" animBg="1"/>
      <p:bldP spid="118" grpId="0" animBg="1"/>
      <p:bldP spid="119" grpId="0" animBg="1"/>
      <p:bldP spid="123" grpId="0"/>
      <p:bldP spid="126" grpId="0"/>
      <p:bldP spid="127" grpId="0"/>
      <p:bldP spid="128" grpId="0"/>
      <p:bldP spid="129" grpId="0"/>
      <p:bldP spid="130" grpId="0" animBg="1"/>
      <p:bldP spid="131" grpId="0"/>
      <p:bldP spid="132" grpId="0" animBg="1"/>
      <p:bldP spid="133" grpId="0"/>
      <p:bldP spid="134" grpId="0"/>
      <p:bldP spid="151" grpId="0" animBg="1"/>
      <p:bldP spid="153" grpId="0" animBg="1"/>
      <p:bldP spid="155" grpId="0" animBg="1"/>
      <p:bldP spid="156" grpId="0" animBg="1"/>
      <p:bldP spid="157" grpId="0" animBg="1"/>
      <p:bldP spid="161" grpId="0" animBg="1"/>
      <p:bldP spid="162" grpId="0" animBg="1"/>
      <p:bldP spid="163" grpId="0" animBg="1"/>
      <p:bldP spid="164" grpId="0" animBg="1"/>
      <p:bldP spid="1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221"/>
          <p:cNvSpPr/>
          <p:nvPr/>
        </p:nvSpPr>
        <p:spPr>
          <a:xfrm>
            <a:off x="2947989" y="1285877"/>
            <a:ext cx="2171700" cy="1971675"/>
          </a:xfrm>
          <a:custGeom>
            <a:avLst/>
            <a:gdLst>
              <a:gd name="connsiteX0" fmla="*/ 0 w 2171700"/>
              <a:gd name="connsiteY0" fmla="*/ 0 h 1971675"/>
              <a:gd name="connsiteX1" fmla="*/ 0 w 2171700"/>
              <a:gd name="connsiteY1" fmla="*/ 1962150 h 1971675"/>
              <a:gd name="connsiteX2" fmla="*/ 2171700 w 2171700"/>
              <a:gd name="connsiteY2" fmla="*/ 1971675 h 1971675"/>
              <a:gd name="connsiteX3" fmla="*/ 2166937 w 2171700"/>
              <a:gd name="connsiteY3" fmla="*/ 14288 h 1971675"/>
              <a:gd name="connsiteX4" fmla="*/ 0 w 2171700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1971675">
                <a:moveTo>
                  <a:pt x="0" y="0"/>
                </a:moveTo>
                <a:lnTo>
                  <a:pt x="0" y="1962150"/>
                </a:lnTo>
                <a:lnTo>
                  <a:pt x="2171700" y="1971675"/>
                </a:lnTo>
                <a:cubicBezTo>
                  <a:pt x="2170112" y="1319213"/>
                  <a:pt x="2168525" y="666750"/>
                  <a:pt x="2166937" y="1428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Freeform 213"/>
          <p:cNvSpPr/>
          <p:nvPr/>
        </p:nvSpPr>
        <p:spPr>
          <a:xfrm>
            <a:off x="5981700" y="5786440"/>
            <a:ext cx="2605088" cy="223837"/>
          </a:xfrm>
          <a:custGeom>
            <a:avLst/>
            <a:gdLst>
              <a:gd name="connsiteX0" fmla="*/ 9525 w 2605088"/>
              <a:gd name="connsiteY0" fmla="*/ 9525 h 223837"/>
              <a:gd name="connsiteX1" fmla="*/ 0 w 2605088"/>
              <a:gd name="connsiteY1" fmla="*/ 223837 h 223837"/>
              <a:gd name="connsiteX2" fmla="*/ 2605088 w 2605088"/>
              <a:gd name="connsiteY2" fmla="*/ 204787 h 223837"/>
              <a:gd name="connsiteX3" fmla="*/ 2600325 w 2605088"/>
              <a:gd name="connsiteY3" fmla="*/ 0 h 223837"/>
              <a:gd name="connsiteX4" fmla="*/ 9525 w 2605088"/>
              <a:gd name="connsiteY4" fmla="*/ 9525 h 22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23837">
                <a:moveTo>
                  <a:pt x="9525" y="9525"/>
                </a:moveTo>
                <a:lnTo>
                  <a:pt x="0" y="223837"/>
                </a:lnTo>
                <a:lnTo>
                  <a:pt x="2605088" y="204787"/>
                </a:lnTo>
                <a:lnTo>
                  <a:pt x="2600325" y="0"/>
                </a:lnTo>
                <a:lnTo>
                  <a:pt x="9525" y="9525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Freeform 212"/>
          <p:cNvSpPr/>
          <p:nvPr/>
        </p:nvSpPr>
        <p:spPr>
          <a:xfrm>
            <a:off x="5981702" y="3721101"/>
            <a:ext cx="3248025" cy="2257425"/>
          </a:xfrm>
          <a:custGeom>
            <a:avLst/>
            <a:gdLst>
              <a:gd name="connsiteX0" fmla="*/ 0 w 3248025"/>
              <a:gd name="connsiteY0" fmla="*/ 0 h 2257425"/>
              <a:gd name="connsiteX1" fmla="*/ 9525 w 3248025"/>
              <a:gd name="connsiteY1" fmla="*/ 2028825 h 2257425"/>
              <a:gd name="connsiteX2" fmla="*/ 2619375 w 3248025"/>
              <a:gd name="connsiteY2" fmla="*/ 2038350 h 2257425"/>
              <a:gd name="connsiteX3" fmla="*/ 2609850 w 3248025"/>
              <a:gd name="connsiteY3" fmla="*/ 2257425 h 2257425"/>
              <a:gd name="connsiteX4" fmla="*/ 3248025 w 3248025"/>
              <a:gd name="connsiteY4" fmla="*/ 2257425 h 2257425"/>
              <a:gd name="connsiteX5" fmla="*/ 3248025 w 3248025"/>
              <a:gd name="connsiteY5" fmla="*/ 0 h 2257425"/>
              <a:gd name="connsiteX6" fmla="*/ 0 w 3248025"/>
              <a:gd name="connsiteY6" fmla="*/ 0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025" h="2257425">
                <a:moveTo>
                  <a:pt x="0" y="0"/>
                </a:moveTo>
                <a:lnTo>
                  <a:pt x="9525" y="2028825"/>
                </a:lnTo>
                <a:lnTo>
                  <a:pt x="2619375" y="2038350"/>
                </a:lnTo>
                <a:lnTo>
                  <a:pt x="2609850" y="2257425"/>
                </a:lnTo>
                <a:lnTo>
                  <a:pt x="3248025" y="2257425"/>
                </a:lnTo>
                <a:lnTo>
                  <a:pt x="324802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H="1">
            <a:off x="5981702" y="6008688"/>
            <a:ext cx="32559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5981702" y="3711575"/>
            <a:ext cx="32559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" name="Freeform 207"/>
          <p:cNvSpPr/>
          <p:nvPr/>
        </p:nvSpPr>
        <p:spPr>
          <a:xfrm>
            <a:off x="8589433" y="1301752"/>
            <a:ext cx="652992" cy="1958975"/>
          </a:xfrm>
          <a:custGeom>
            <a:avLst/>
            <a:gdLst>
              <a:gd name="connsiteX0" fmla="*/ 5292 w 652992"/>
              <a:gd name="connsiteY0" fmla="*/ 0 h 1958975"/>
              <a:gd name="connsiteX1" fmla="*/ 652992 w 652992"/>
              <a:gd name="connsiteY1" fmla="*/ 3175 h 1958975"/>
              <a:gd name="connsiteX2" fmla="*/ 643467 w 652992"/>
              <a:gd name="connsiteY2" fmla="*/ 1949450 h 1958975"/>
              <a:gd name="connsiteX3" fmla="*/ 2117 w 652992"/>
              <a:gd name="connsiteY3" fmla="*/ 1958975 h 1958975"/>
              <a:gd name="connsiteX4" fmla="*/ 5292 w 652992"/>
              <a:gd name="connsiteY4" fmla="*/ 0 h 195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992" h="1958975">
                <a:moveTo>
                  <a:pt x="5292" y="0"/>
                </a:moveTo>
                <a:lnTo>
                  <a:pt x="652992" y="3175"/>
                </a:lnTo>
                <a:lnTo>
                  <a:pt x="643467" y="1949450"/>
                </a:lnTo>
                <a:lnTo>
                  <a:pt x="2117" y="1958975"/>
                </a:lnTo>
                <a:cubicBezTo>
                  <a:pt x="1059" y="1303867"/>
                  <a:pt x="0" y="648758"/>
                  <a:pt x="5292" y="0"/>
                </a:cubicBez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Freeform 203"/>
          <p:cNvSpPr/>
          <p:nvPr/>
        </p:nvSpPr>
        <p:spPr>
          <a:xfrm>
            <a:off x="5981701" y="1303020"/>
            <a:ext cx="2613660" cy="1958340"/>
          </a:xfrm>
          <a:custGeom>
            <a:avLst/>
            <a:gdLst>
              <a:gd name="connsiteX0" fmla="*/ 0 w 2613660"/>
              <a:gd name="connsiteY0" fmla="*/ 0 h 1958340"/>
              <a:gd name="connsiteX1" fmla="*/ 0 w 2613660"/>
              <a:gd name="connsiteY1" fmla="*/ 1958340 h 1958340"/>
              <a:gd name="connsiteX2" fmla="*/ 2613660 w 2613660"/>
              <a:gd name="connsiteY2" fmla="*/ 1943100 h 1958340"/>
              <a:gd name="connsiteX3" fmla="*/ 2613660 w 2613660"/>
              <a:gd name="connsiteY3" fmla="*/ 7620 h 1958340"/>
              <a:gd name="connsiteX4" fmla="*/ 0 w 2613660"/>
              <a:gd name="connsiteY4" fmla="*/ 0 h 19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3660" h="1958340">
                <a:moveTo>
                  <a:pt x="0" y="0"/>
                </a:moveTo>
                <a:lnTo>
                  <a:pt x="0" y="1958340"/>
                </a:lnTo>
                <a:lnTo>
                  <a:pt x="2613660" y="1943100"/>
                </a:lnTo>
                <a:lnTo>
                  <a:pt x="2613660" y="762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Freeform 204"/>
          <p:cNvSpPr/>
          <p:nvPr/>
        </p:nvSpPr>
        <p:spPr>
          <a:xfrm>
            <a:off x="6210301" y="1536700"/>
            <a:ext cx="2152651" cy="1473200"/>
          </a:xfrm>
          <a:custGeom>
            <a:avLst/>
            <a:gdLst>
              <a:gd name="connsiteX0" fmla="*/ 6350 w 2152650"/>
              <a:gd name="connsiteY0" fmla="*/ 0 h 1473200"/>
              <a:gd name="connsiteX1" fmla="*/ 0 w 2152650"/>
              <a:gd name="connsiteY1" fmla="*/ 1460500 h 1473200"/>
              <a:gd name="connsiteX2" fmla="*/ 2139950 w 2152650"/>
              <a:gd name="connsiteY2" fmla="*/ 1473200 h 1473200"/>
              <a:gd name="connsiteX3" fmla="*/ 2152650 w 2152650"/>
              <a:gd name="connsiteY3" fmla="*/ 6350 h 1473200"/>
              <a:gd name="connsiteX4" fmla="*/ 6350 w 2152650"/>
              <a:gd name="connsiteY4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650" h="1473200">
                <a:moveTo>
                  <a:pt x="6350" y="0"/>
                </a:moveTo>
                <a:cubicBezTo>
                  <a:pt x="4233" y="486833"/>
                  <a:pt x="2117" y="973667"/>
                  <a:pt x="0" y="1460500"/>
                </a:cubicBezTo>
                <a:lnTo>
                  <a:pt x="2139950" y="1473200"/>
                </a:lnTo>
                <a:lnTo>
                  <a:pt x="2152650" y="6350"/>
                </a:lnTo>
                <a:lnTo>
                  <a:pt x="6350" y="0"/>
                </a:lnTo>
                <a:close/>
              </a:path>
            </a:pathLst>
          </a:custGeom>
          <a:gradFill>
            <a:gsLst>
              <a:gs pos="0">
                <a:srgbClr val="FFEFD1">
                  <a:alpha val="85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 flipV="1">
            <a:off x="8586789" y="1300164"/>
            <a:ext cx="1588" cy="19526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15868" t="11437" r="17688" b="6250"/>
          <a:stretch>
            <a:fillRect/>
          </a:stretch>
        </p:blipFill>
        <p:spPr bwMode="auto">
          <a:xfrm>
            <a:off x="2063552" y="3389189"/>
            <a:ext cx="3312368" cy="307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" name="Line 103"/>
          <p:cNvSpPr>
            <a:spLocks noChangeShapeType="1"/>
          </p:cNvSpPr>
          <p:nvPr/>
        </p:nvSpPr>
        <p:spPr bwMode="auto">
          <a:xfrm>
            <a:off x="2533651" y="3252789"/>
            <a:ext cx="7073900" cy="158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547813" y="12701"/>
            <a:ext cx="91186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765302" y="242889"/>
            <a:ext cx="86836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765302" y="403226"/>
            <a:ext cx="8683625" cy="1588"/>
          </a:xfrm>
          <a:prstGeom prst="line">
            <a:avLst/>
          </a:prstGeom>
          <a:noFill/>
          <a:ln w="1270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765302" y="471489"/>
            <a:ext cx="8683625" cy="1588"/>
          </a:xfrm>
          <a:prstGeom prst="line">
            <a:avLst/>
          </a:prstGeom>
          <a:noFill/>
          <a:ln w="1270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765302" y="541338"/>
            <a:ext cx="8683625" cy="1588"/>
          </a:xfrm>
          <a:prstGeom prst="line">
            <a:avLst/>
          </a:prstGeom>
          <a:noFill/>
          <a:ln w="1270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765302" y="701676"/>
            <a:ext cx="86836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0666414" y="12701"/>
            <a:ext cx="1588" cy="68214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0448926" y="242889"/>
            <a:ext cx="1588" cy="6361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1547813" y="6834189"/>
            <a:ext cx="91186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>
            <a:off x="1765302" y="6604001"/>
            <a:ext cx="86836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1547814" y="12701"/>
            <a:ext cx="1588" cy="68214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765301" y="242889"/>
            <a:ext cx="1588" cy="6361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5981702" y="1300164"/>
            <a:ext cx="32559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5981702" y="1530351"/>
            <a:ext cx="32559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8586790" y="1758951"/>
            <a:ext cx="6508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9237663" y="1300164"/>
            <a:ext cx="1588" cy="19526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9128126" y="1300164"/>
            <a:ext cx="1588" cy="19526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8912226" y="1300164"/>
            <a:ext cx="1588" cy="19526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8694739" y="1300164"/>
            <a:ext cx="1588" cy="19526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8369301" y="1300164"/>
            <a:ext cx="1588" cy="19526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H="1">
            <a:off x="5981702" y="3252789"/>
            <a:ext cx="32559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 flipH="1">
            <a:off x="5981702" y="3022601"/>
            <a:ext cx="32559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 flipH="1">
            <a:off x="8586790" y="2794001"/>
            <a:ext cx="6508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 flipV="1">
            <a:off x="5981701" y="1300164"/>
            <a:ext cx="1588" cy="19526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flipV="1">
            <a:off x="6197601" y="1300164"/>
            <a:ext cx="1588" cy="19526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 flipH="1">
            <a:off x="5981702" y="5778501"/>
            <a:ext cx="32559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197601" y="1530351"/>
            <a:ext cx="1588" cy="14922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>
            <a:off x="6197601" y="3022601"/>
            <a:ext cx="21717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 flipV="1">
            <a:off x="8369301" y="1530351"/>
            <a:ext cx="1588" cy="14922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 flipH="1">
            <a:off x="6197601" y="1530351"/>
            <a:ext cx="21717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>
            <a:off x="8694739" y="1530350"/>
            <a:ext cx="1588" cy="228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8694739" y="1758951"/>
            <a:ext cx="4333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 flipV="1">
            <a:off x="9128126" y="1530350"/>
            <a:ext cx="1588" cy="228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 flipH="1">
            <a:off x="8694739" y="1530351"/>
            <a:ext cx="4333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8694739" y="2794000"/>
            <a:ext cx="1588" cy="228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8694739" y="3022601"/>
            <a:ext cx="4333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 flipV="1">
            <a:off x="9128126" y="2794000"/>
            <a:ext cx="1588" cy="228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 flipH="1">
            <a:off x="8694739" y="2794001"/>
            <a:ext cx="4333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8912226" y="2794000"/>
            <a:ext cx="1588" cy="228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8586789" y="3252789"/>
            <a:ext cx="1588" cy="28940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>
            <a:off x="8586789" y="5778501"/>
            <a:ext cx="1588" cy="2301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 flipH="1">
            <a:off x="5981700" y="5778501"/>
            <a:ext cx="26050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5981701" y="3252790"/>
            <a:ext cx="1588" cy="29495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7" name="Line 53"/>
          <p:cNvSpPr>
            <a:spLocks noChangeShapeType="1"/>
          </p:cNvSpPr>
          <p:nvPr/>
        </p:nvSpPr>
        <p:spPr bwMode="auto">
          <a:xfrm>
            <a:off x="9237663" y="3252790"/>
            <a:ext cx="1588" cy="29495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5981701" y="3711577"/>
            <a:ext cx="1588" cy="2297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9" name="Line 55"/>
          <p:cNvSpPr>
            <a:spLocks noChangeShapeType="1"/>
          </p:cNvSpPr>
          <p:nvPr/>
        </p:nvSpPr>
        <p:spPr bwMode="auto">
          <a:xfrm>
            <a:off x="9237663" y="3711577"/>
            <a:ext cx="1588" cy="2297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0" name="Line 56"/>
          <p:cNvSpPr>
            <a:spLocks noChangeShapeType="1"/>
          </p:cNvSpPr>
          <p:nvPr/>
        </p:nvSpPr>
        <p:spPr bwMode="auto">
          <a:xfrm>
            <a:off x="5546726" y="1130301"/>
            <a:ext cx="1588" cy="509905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1" name="Line 57"/>
          <p:cNvSpPr>
            <a:spLocks noChangeShapeType="1"/>
          </p:cNvSpPr>
          <p:nvPr/>
        </p:nvSpPr>
        <p:spPr bwMode="auto">
          <a:xfrm flipH="1">
            <a:off x="5546727" y="3711575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2" name="Line 58"/>
          <p:cNvSpPr>
            <a:spLocks noChangeShapeType="1"/>
          </p:cNvSpPr>
          <p:nvPr/>
        </p:nvSpPr>
        <p:spPr bwMode="auto">
          <a:xfrm flipH="1">
            <a:off x="5546727" y="5778501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 flipH="1">
            <a:off x="5546727" y="6008688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 flipH="1">
            <a:off x="2673351" y="1300164"/>
            <a:ext cx="33083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auto">
          <a:xfrm flipV="1">
            <a:off x="2941639" y="1300164"/>
            <a:ext cx="1588" cy="19526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auto">
          <a:xfrm flipV="1">
            <a:off x="5113339" y="1300164"/>
            <a:ext cx="1588" cy="19526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auto">
          <a:xfrm flipH="1">
            <a:off x="2941639" y="1300164"/>
            <a:ext cx="21717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1" name="Line 67"/>
          <p:cNvSpPr>
            <a:spLocks noChangeShapeType="1"/>
          </p:cNvSpPr>
          <p:nvPr/>
        </p:nvSpPr>
        <p:spPr bwMode="auto">
          <a:xfrm>
            <a:off x="2941302" y="3250457"/>
            <a:ext cx="21717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2" name="Line 68"/>
          <p:cNvSpPr>
            <a:spLocks noChangeShapeType="1"/>
          </p:cNvSpPr>
          <p:nvPr/>
        </p:nvSpPr>
        <p:spPr bwMode="auto">
          <a:xfrm flipV="1">
            <a:off x="3159126" y="1300164"/>
            <a:ext cx="1588" cy="19526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 flipV="1">
            <a:off x="4895851" y="1300164"/>
            <a:ext cx="1588" cy="19526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4" name="Line 70"/>
          <p:cNvSpPr>
            <a:spLocks noChangeShapeType="1"/>
          </p:cNvSpPr>
          <p:nvPr/>
        </p:nvSpPr>
        <p:spPr bwMode="auto">
          <a:xfrm flipV="1">
            <a:off x="4352926" y="1300164"/>
            <a:ext cx="1588" cy="19526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5" name="Line 71"/>
          <p:cNvSpPr>
            <a:spLocks noChangeShapeType="1"/>
          </p:cNvSpPr>
          <p:nvPr/>
        </p:nvSpPr>
        <p:spPr bwMode="auto">
          <a:xfrm flipV="1">
            <a:off x="3917951" y="1300164"/>
            <a:ext cx="1588" cy="19526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6" name="Line 72"/>
          <p:cNvSpPr>
            <a:spLocks noChangeShapeType="1"/>
          </p:cNvSpPr>
          <p:nvPr/>
        </p:nvSpPr>
        <p:spPr bwMode="auto">
          <a:xfrm flipV="1">
            <a:off x="3376614" y="1300164"/>
            <a:ext cx="1588" cy="19526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7" name="Line 73"/>
          <p:cNvSpPr>
            <a:spLocks noChangeShapeType="1"/>
          </p:cNvSpPr>
          <p:nvPr/>
        </p:nvSpPr>
        <p:spPr bwMode="auto">
          <a:xfrm>
            <a:off x="2941639" y="2794001"/>
            <a:ext cx="21717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>
            <a:off x="2941639" y="2678114"/>
            <a:ext cx="21717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9" name="Line 75"/>
          <p:cNvSpPr>
            <a:spLocks noChangeShapeType="1"/>
          </p:cNvSpPr>
          <p:nvPr/>
        </p:nvSpPr>
        <p:spPr bwMode="auto">
          <a:xfrm>
            <a:off x="2941639" y="2333625"/>
            <a:ext cx="21717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0" name="Line 76"/>
          <p:cNvSpPr>
            <a:spLocks noChangeShapeType="1"/>
          </p:cNvSpPr>
          <p:nvPr/>
        </p:nvSpPr>
        <p:spPr bwMode="auto">
          <a:xfrm>
            <a:off x="2941639" y="2219325"/>
            <a:ext cx="21717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1" name="Line 77"/>
          <p:cNvSpPr>
            <a:spLocks noChangeShapeType="1"/>
          </p:cNvSpPr>
          <p:nvPr/>
        </p:nvSpPr>
        <p:spPr bwMode="auto">
          <a:xfrm>
            <a:off x="2941639" y="1874838"/>
            <a:ext cx="21717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2" name="Line 78"/>
          <p:cNvSpPr>
            <a:spLocks noChangeShapeType="1"/>
          </p:cNvSpPr>
          <p:nvPr/>
        </p:nvSpPr>
        <p:spPr bwMode="auto">
          <a:xfrm>
            <a:off x="2941639" y="1758951"/>
            <a:ext cx="21717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3" name="Line 79"/>
          <p:cNvSpPr>
            <a:spLocks noChangeShapeType="1"/>
          </p:cNvSpPr>
          <p:nvPr/>
        </p:nvSpPr>
        <p:spPr bwMode="auto">
          <a:xfrm>
            <a:off x="3376614" y="1758951"/>
            <a:ext cx="1588" cy="115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4" name="Line 80"/>
          <p:cNvSpPr>
            <a:spLocks noChangeShapeType="1"/>
          </p:cNvSpPr>
          <p:nvPr/>
        </p:nvSpPr>
        <p:spPr bwMode="auto">
          <a:xfrm>
            <a:off x="3376614" y="1874838"/>
            <a:ext cx="5413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5" name="Line 81"/>
          <p:cNvSpPr>
            <a:spLocks noChangeShapeType="1"/>
          </p:cNvSpPr>
          <p:nvPr/>
        </p:nvSpPr>
        <p:spPr bwMode="auto">
          <a:xfrm flipV="1">
            <a:off x="3917951" y="1758951"/>
            <a:ext cx="1588" cy="115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6" name="Line 82"/>
          <p:cNvSpPr>
            <a:spLocks noChangeShapeType="1"/>
          </p:cNvSpPr>
          <p:nvPr/>
        </p:nvSpPr>
        <p:spPr bwMode="auto">
          <a:xfrm flipH="1">
            <a:off x="3376614" y="1758951"/>
            <a:ext cx="5413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7" name="Line 83"/>
          <p:cNvSpPr>
            <a:spLocks noChangeShapeType="1"/>
          </p:cNvSpPr>
          <p:nvPr/>
        </p:nvSpPr>
        <p:spPr bwMode="auto">
          <a:xfrm>
            <a:off x="4352926" y="1758951"/>
            <a:ext cx="1588" cy="115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8" name="Line 84"/>
          <p:cNvSpPr>
            <a:spLocks noChangeShapeType="1"/>
          </p:cNvSpPr>
          <p:nvPr/>
        </p:nvSpPr>
        <p:spPr bwMode="auto">
          <a:xfrm>
            <a:off x="4352927" y="1874838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9" name="Line 85"/>
          <p:cNvSpPr>
            <a:spLocks noChangeShapeType="1"/>
          </p:cNvSpPr>
          <p:nvPr/>
        </p:nvSpPr>
        <p:spPr bwMode="auto">
          <a:xfrm flipV="1">
            <a:off x="4895851" y="1758951"/>
            <a:ext cx="1588" cy="115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0" name="Line 86"/>
          <p:cNvSpPr>
            <a:spLocks noChangeShapeType="1"/>
          </p:cNvSpPr>
          <p:nvPr/>
        </p:nvSpPr>
        <p:spPr bwMode="auto">
          <a:xfrm flipH="1">
            <a:off x="4352927" y="1758951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1" name="Line 87"/>
          <p:cNvSpPr>
            <a:spLocks noChangeShapeType="1"/>
          </p:cNvSpPr>
          <p:nvPr/>
        </p:nvSpPr>
        <p:spPr bwMode="auto">
          <a:xfrm>
            <a:off x="3376614" y="2219325"/>
            <a:ext cx="1588" cy="1143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2" name="Line 88"/>
          <p:cNvSpPr>
            <a:spLocks noChangeShapeType="1"/>
          </p:cNvSpPr>
          <p:nvPr/>
        </p:nvSpPr>
        <p:spPr bwMode="auto">
          <a:xfrm>
            <a:off x="3376614" y="2333625"/>
            <a:ext cx="5413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3" name="Line 89"/>
          <p:cNvSpPr>
            <a:spLocks noChangeShapeType="1"/>
          </p:cNvSpPr>
          <p:nvPr/>
        </p:nvSpPr>
        <p:spPr bwMode="auto">
          <a:xfrm flipV="1">
            <a:off x="3917951" y="2219325"/>
            <a:ext cx="1588" cy="1143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4" name="Line 90"/>
          <p:cNvSpPr>
            <a:spLocks noChangeShapeType="1"/>
          </p:cNvSpPr>
          <p:nvPr/>
        </p:nvSpPr>
        <p:spPr bwMode="auto">
          <a:xfrm flipH="1">
            <a:off x="3376614" y="2219325"/>
            <a:ext cx="5413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5" name="Line 91"/>
          <p:cNvSpPr>
            <a:spLocks noChangeShapeType="1"/>
          </p:cNvSpPr>
          <p:nvPr/>
        </p:nvSpPr>
        <p:spPr bwMode="auto">
          <a:xfrm>
            <a:off x="4352926" y="2219325"/>
            <a:ext cx="1588" cy="1143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6" name="Line 92"/>
          <p:cNvSpPr>
            <a:spLocks noChangeShapeType="1"/>
          </p:cNvSpPr>
          <p:nvPr/>
        </p:nvSpPr>
        <p:spPr bwMode="auto">
          <a:xfrm>
            <a:off x="4352927" y="2333625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7" name="Line 93"/>
          <p:cNvSpPr>
            <a:spLocks noChangeShapeType="1"/>
          </p:cNvSpPr>
          <p:nvPr/>
        </p:nvSpPr>
        <p:spPr bwMode="auto">
          <a:xfrm flipV="1">
            <a:off x="4895851" y="2219325"/>
            <a:ext cx="1588" cy="1143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8" name="Line 94"/>
          <p:cNvSpPr>
            <a:spLocks noChangeShapeType="1"/>
          </p:cNvSpPr>
          <p:nvPr/>
        </p:nvSpPr>
        <p:spPr bwMode="auto">
          <a:xfrm flipH="1">
            <a:off x="4352927" y="2219325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9" name="Line 95"/>
          <p:cNvSpPr>
            <a:spLocks noChangeShapeType="1"/>
          </p:cNvSpPr>
          <p:nvPr/>
        </p:nvSpPr>
        <p:spPr bwMode="auto">
          <a:xfrm>
            <a:off x="3376614" y="2678114"/>
            <a:ext cx="1588" cy="115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0" name="Line 96"/>
          <p:cNvSpPr>
            <a:spLocks noChangeShapeType="1"/>
          </p:cNvSpPr>
          <p:nvPr/>
        </p:nvSpPr>
        <p:spPr bwMode="auto">
          <a:xfrm>
            <a:off x="3376614" y="2794001"/>
            <a:ext cx="5413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1" name="Line 97"/>
          <p:cNvSpPr>
            <a:spLocks noChangeShapeType="1"/>
          </p:cNvSpPr>
          <p:nvPr/>
        </p:nvSpPr>
        <p:spPr bwMode="auto">
          <a:xfrm flipV="1">
            <a:off x="3917951" y="2678114"/>
            <a:ext cx="1588" cy="115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2" name="Line 98"/>
          <p:cNvSpPr>
            <a:spLocks noChangeShapeType="1"/>
          </p:cNvSpPr>
          <p:nvPr/>
        </p:nvSpPr>
        <p:spPr bwMode="auto">
          <a:xfrm flipH="1">
            <a:off x="3376614" y="2678114"/>
            <a:ext cx="5413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3" name="Line 99"/>
          <p:cNvSpPr>
            <a:spLocks noChangeShapeType="1"/>
          </p:cNvSpPr>
          <p:nvPr/>
        </p:nvSpPr>
        <p:spPr bwMode="auto">
          <a:xfrm>
            <a:off x="4352926" y="2678114"/>
            <a:ext cx="1588" cy="115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4" name="Line 100"/>
          <p:cNvSpPr>
            <a:spLocks noChangeShapeType="1"/>
          </p:cNvSpPr>
          <p:nvPr/>
        </p:nvSpPr>
        <p:spPr bwMode="auto">
          <a:xfrm>
            <a:off x="4352927" y="2794001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5" name="Line 101"/>
          <p:cNvSpPr>
            <a:spLocks noChangeShapeType="1"/>
          </p:cNvSpPr>
          <p:nvPr/>
        </p:nvSpPr>
        <p:spPr bwMode="auto">
          <a:xfrm flipV="1">
            <a:off x="4895851" y="2678114"/>
            <a:ext cx="1588" cy="115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" name="Line 102"/>
          <p:cNvSpPr>
            <a:spLocks noChangeShapeType="1"/>
          </p:cNvSpPr>
          <p:nvPr/>
        </p:nvSpPr>
        <p:spPr bwMode="auto">
          <a:xfrm flipH="1">
            <a:off x="4352927" y="2678114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1991544" y="397717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5387733" y="288295"/>
            <a:ext cx="337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MICROWAVE</a:t>
            </a:r>
            <a:endParaRPr lang="en-GB" dirty="0"/>
          </a:p>
        </p:txBody>
      </p:sp>
      <p:sp>
        <p:nvSpPr>
          <p:cNvPr id="106" name="TextBox 105"/>
          <p:cNvSpPr txBox="1"/>
          <p:nvPr/>
        </p:nvSpPr>
        <p:spPr>
          <a:xfrm>
            <a:off x="8723784" y="39186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1775520" y="587727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110</a:t>
            </a:r>
          </a:p>
          <a:p>
            <a:r>
              <a:rPr lang="en-GB" dirty="0"/>
              <a:t>In 195</a:t>
            </a:r>
            <a:endParaRPr lang="en-GB" dirty="0"/>
          </a:p>
        </p:txBody>
      </p:sp>
      <p:sp>
        <p:nvSpPr>
          <p:cNvPr id="109" name="Oval 108"/>
          <p:cNvSpPr/>
          <p:nvPr/>
        </p:nvSpPr>
        <p:spPr>
          <a:xfrm>
            <a:off x="5900998" y="3170938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" name="TextBox 121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46</a:t>
            </a:r>
            <a:endParaRPr lang="en-GB" sz="900" b="1" dirty="0"/>
          </a:p>
        </p:txBody>
      </p:sp>
      <p:sp>
        <p:nvSpPr>
          <p:cNvPr id="114" name="Freeform 113"/>
          <p:cNvSpPr/>
          <p:nvPr/>
        </p:nvSpPr>
        <p:spPr>
          <a:xfrm>
            <a:off x="2347757" y="4042794"/>
            <a:ext cx="1281112" cy="1785937"/>
          </a:xfrm>
          <a:custGeom>
            <a:avLst/>
            <a:gdLst>
              <a:gd name="connsiteX0" fmla="*/ 0 w 1281112"/>
              <a:gd name="connsiteY0" fmla="*/ 0 h 1785937"/>
              <a:gd name="connsiteX1" fmla="*/ 1281112 w 1281112"/>
              <a:gd name="connsiteY1" fmla="*/ 738187 h 1785937"/>
              <a:gd name="connsiteX2" fmla="*/ 1281112 w 1281112"/>
              <a:gd name="connsiteY2" fmla="*/ 1785937 h 1785937"/>
              <a:gd name="connsiteX3" fmla="*/ 4762 w 1281112"/>
              <a:gd name="connsiteY3" fmla="*/ 1042987 h 1785937"/>
              <a:gd name="connsiteX4" fmla="*/ 0 w 1281112"/>
              <a:gd name="connsiteY4" fmla="*/ 0 h 178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112" h="1785937">
                <a:moveTo>
                  <a:pt x="0" y="0"/>
                </a:moveTo>
                <a:lnTo>
                  <a:pt x="1281112" y="738187"/>
                </a:lnTo>
                <a:lnTo>
                  <a:pt x="1281112" y="1785937"/>
                </a:lnTo>
                <a:lnTo>
                  <a:pt x="4762" y="1042987"/>
                </a:lnTo>
                <a:cubicBezTo>
                  <a:pt x="6350" y="698500"/>
                  <a:pt x="7937" y="354012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Freeform 114"/>
          <p:cNvSpPr/>
          <p:nvPr/>
        </p:nvSpPr>
        <p:spPr>
          <a:xfrm>
            <a:off x="2463646" y="4228531"/>
            <a:ext cx="1057275" cy="1406525"/>
          </a:xfrm>
          <a:custGeom>
            <a:avLst/>
            <a:gdLst>
              <a:gd name="connsiteX0" fmla="*/ 0 w 1057275"/>
              <a:gd name="connsiteY0" fmla="*/ 0 h 1406525"/>
              <a:gd name="connsiteX1" fmla="*/ 0 w 1057275"/>
              <a:gd name="connsiteY1" fmla="*/ 793750 h 1406525"/>
              <a:gd name="connsiteX2" fmla="*/ 1057275 w 1057275"/>
              <a:gd name="connsiteY2" fmla="*/ 1406525 h 1406525"/>
              <a:gd name="connsiteX3" fmla="*/ 1057275 w 1057275"/>
              <a:gd name="connsiteY3" fmla="*/ 609600 h 1406525"/>
              <a:gd name="connsiteX4" fmla="*/ 0 w 1057275"/>
              <a:gd name="connsiteY4" fmla="*/ 0 h 140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75" h="1406525">
                <a:moveTo>
                  <a:pt x="0" y="0"/>
                </a:moveTo>
                <a:lnTo>
                  <a:pt x="0" y="793750"/>
                </a:lnTo>
                <a:lnTo>
                  <a:pt x="1057275" y="1406525"/>
                </a:lnTo>
                <a:lnTo>
                  <a:pt x="1057275" y="609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EFD1">
                  <a:alpha val="5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Freeform 115"/>
          <p:cNvSpPr/>
          <p:nvPr/>
        </p:nvSpPr>
        <p:spPr>
          <a:xfrm>
            <a:off x="2349344" y="3984056"/>
            <a:ext cx="1397000" cy="790575"/>
          </a:xfrm>
          <a:custGeom>
            <a:avLst/>
            <a:gdLst>
              <a:gd name="connsiteX0" fmla="*/ 1289050 w 1397000"/>
              <a:gd name="connsiteY0" fmla="*/ 790575 h 790575"/>
              <a:gd name="connsiteX1" fmla="*/ 1397000 w 1397000"/>
              <a:gd name="connsiteY1" fmla="*/ 733425 h 790575"/>
              <a:gd name="connsiteX2" fmla="*/ 114300 w 1397000"/>
              <a:gd name="connsiteY2" fmla="*/ 0 h 790575"/>
              <a:gd name="connsiteX3" fmla="*/ 0 w 1397000"/>
              <a:gd name="connsiteY3" fmla="*/ 60325 h 790575"/>
              <a:gd name="connsiteX4" fmla="*/ 1289050 w 1397000"/>
              <a:gd name="connsiteY4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00" h="790575">
                <a:moveTo>
                  <a:pt x="1289050" y="790575"/>
                </a:moveTo>
                <a:lnTo>
                  <a:pt x="1397000" y="733425"/>
                </a:lnTo>
                <a:lnTo>
                  <a:pt x="114300" y="0"/>
                </a:lnTo>
                <a:lnTo>
                  <a:pt x="0" y="60325"/>
                </a:lnTo>
                <a:lnTo>
                  <a:pt x="1289050" y="790575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Freeform 116"/>
          <p:cNvSpPr/>
          <p:nvPr/>
        </p:nvSpPr>
        <p:spPr>
          <a:xfrm>
            <a:off x="2463647" y="3425685"/>
            <a:ext cx="2543175" cy="1539875"/>
          </a:xfrm>
          <a:custGeom>
            <a:avLst/>
            <a:gdLst>
              <a:gd name="connsiteX0" fmla="*/ 946150 w 2543175"/>
              <a:gd name="connsiteY0" fmla="*/ 0 h 1539875"/>
              <a:gd name="connsiteX1" fmla="*/ 0 w 2543175"/>
              <a:gd name="connsiteY1" fmla="*/ 549275 h 1539875"/>
              <a:gd name="connsiteX2" fmla="*/ 1292225 w 2543175"/>
              <a:gd name="connsiteY2" fmla="*/ 1285875 h 1539875"/>
              <a:gd name="connsiteX3" fmla="*/ 1168400 w 2543175"/>
              <a:gd name="connsiteY3" fmla="*/ 1355725 h 1539875"/>
              <a:gd name="connsiteX4" fmla="*/ 1485900 w 2543175"/>
              <a:gd name="connsiteY4" fmla="*/ 1539875 h 1539875"/>
              <a:gd name="connsiteX5" fmla="*/ 2543175 w 2543175"/>
              <a:gd name="connsiteY5" fmla="*/ 920750 h 1539875"/>
              <a:gd name="connsiteX6" fmla="*/ 946150 w 2543175"/>
              <a:gd name="connsiteY6" fmla="*/ 0 h 153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3175" h="1539875">
                <a:moveTo>
                  <a:pt x="946150" y="0"/>
                </a:moveTo>
                <a:lnTo>
                  <a:pt x="0" y="549275"/>
                </a:lnTo>
                <a:lnTo>
                  <a:pt x="1292225" y="1285875"/>
                </a:lnTo>
                <a:lnTo>
                  <a:pt x="1168400" y="1355725"/>
                </a:lnTo>
                <a:lnTo>
                  <a:pt x="1485900" y="1539875"/>
                </a:lnTo>
                <a:lnTo>
                  <a:pt x="2543175" y="920750"/>
                </a:lnTo>
                <a:lnTo>
                  <a:pt x="946150" y="0"/>
                </a:ln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Freeform 4"/>
          <p:cNvSpPr/>
          <p:nvPr/>
        </p:nvSpPr>
        <p:spPr>
          <a:xfrm>
            <a:off x="3949546" y="4352356"/>
            <a:ext cx="1063625" cy="1654175"/>
          </a:xfrm>
          <a:custGeom>
            <a:avLst/>
            <a:gdLst>
              <a:gd name="connsiteX0" fmla="*/ 0 w 1063625"/>
              <a:gd name="connsiteY0" fmla="*/ 612775 h 1654175"/>
              <a:gd name="connsiteX1" fmla="*/ 0 w 1063625"/>
              <a:gd name="connsiteY1" fmla="*/ 1654175 h 1654175"/>
              <a:gd name="connsiteX2" fmla="*/ 1063625 w 1063625"/>
              <a:gd name="connsiteY2" fmla="*/ 1038225 h 1654175"/>
              <a:gd name="connsiteX3" fmla="*/ 1060450 w 1063625"/>
              <a:gd name="connsiteY3" fmla="*/ 0 h 1654175"/>
              <a:gd name="connsiteX4" fmla="*/ 0 w 1063625"/>
              <a:gd name="connsiteY4" fmla="*/ 612775 h 16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625" h="1654175">
                <a:moveTo>
                  <a:pt x="0" y="612775"/>
                </a:moveTo>
                <a:lnTo>
                  <a:pt x="0" y="1654175"/>
                </a:lnTo>
                <a:lnTo>
                  <a:pt x="1063625" y="1038225"/>
                </a:lnTo>
                <a:cubicBezTo>
                  <a:pt x="1062567" y="692150"/>
                  <a:pt x="1061508" y="346075"/>
                  <a:pt x="1060450" y="0"/>
                </a:cubicBezTo>
                <a:lnTo>
                  <a:pt x="0" y="612775"/>
                </a:ln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Freeform 127"/>
          <p:cNvSpPr/>
          <p:nvPr/>
        </p:nvSpPr>
        <p:spPr>
          <a:xfrm>
            <a:off x="4159095" y="4933381"/>
            <a:ext cx="279400" cy="212725"/>
          </a:xfrm>
          <a:custGeom>
            <a:avLst/>
            <a:gdLst>
              <a:gd name="connsiteX0" fmla="*/ 0 w 279400"/>
              <a:gd name="connsiteY0" fmla="*/ 152400 h 212725"/>
              <a:gd name="connsiteX1" fmla="*/ 3175 w 279400"/>
              <a:gd name="connsiteY1" fmla="*/ 212725 h 212725"/>
              <a:gd name="connsiteX2" fmla="*/ 276225 w 279400"/>
              <a:gd name="connsiteY2" fmla="*/ 63500 h 212725"/>
              <a:gd name="connsiteX3" fmla="*/ 279400 w 279400"/>
              <a:gd name="connsiteY3" fmla="*/ 0 h 212725"/>
              <a:gd name="connsiteX4" fmla="*/ 0 w 279400"/>
              <a:gd name="connsiteY4" fmla="*/ 152400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" h="212725">
                <a:moveTo>
                  <a:pt x="0" y="152400"/>
                </a:moveTo>
                <a:lnTo>
                  <a:pt x="3175" y="212725"/>
                </a:lnTo>
                <a:lnTo>
                  <a:pt x="276225" y="63500"/>
                </a:lnTo>
                <a:lnTo>
                  <a:pt x="279400" y="0"/>
                </a:lnTo>
                <a:lnTo>
                  <a:pt x="0" y="15240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Freeform 128"/>
          <p:cNvSpPr/>
          <p:nvPr/>
        </p:nvSpPr>
        <p:spPr>
          <a:xfrm>
            <a:off x="4625199" y="4666284"/>
            <a:ext cx="279400" cy="212725"/>
          </a:xfrm>
          <a:custGeom>
            <a:avLst/>
            <a:gdLst>
              <a:gd name="connsiteX0" fmla="*/ 0 w 279400"/>
              <a:gd name="connsiteY0" fmla="*/ 152400 h 212725"/>
              <a:gd name="connsiteX1" fmla="*/ 3175 w 279400"/>
              <a:gd name="connsiteY1" fmla="*/ 212725 h 212725"/>
              <a:gd name="connsiteX2" fmla="*/ 276225 w 279400"/>
              <a:gd name="connsiteY2" fmla="*/ 63500 h 212725"/>
              <a:gd name="connsiteX3" fmla="*/ 279400 w 279400"/>
              <a:gd name="connsiteY3" fmla="*/ 0 h 212725"/>
              <a:gd name="connsiteX4" fmla="*/ 0 w 279400"/>
              <a:gd name="connsiteY4" fmla="*/ 152400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" h="212725">
                <a:moveTo>
                  <a:pt x="0" y="152400"/>
                </a:moveTo>
                <a:lnTo>
                  <a:pt x="3175" y="212725"/>
                </a:lnTo>
                <a:lnTo>
                  <a:pt x="276225" y="63500"/>
                </a:lnTo>
                <a:lnTo>
                  <a:pt x="279400" y="0"/>
                </a:lnTo>
                <a:lnTo>
                  <a:pt x="0" y="15240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Freeform 129"/>
          <p:cNvSpPr/>
          <p:nvPr/>
        </p:nvSpPr>
        <p:spPr>
          <a:xfrm>
            <a:off x="4159119" y="5176814"/>
            <a:ext cx="279400" cy="212725"/>
          </a:xfrm>
          <a:custGeom>
            <a:avLst/>
            <a:gdLst>
              <a:gd name="connsiteX0" fmla="*/ 0 w 279400"/>
              <a:gd name="connsiteY0" fmla="*/ 152400 h 212725"/>
              <a:gd name="connsiteX1" fmla="*/ 3175 w 279400"/>
              <a:gd name="connsiteY1" fmla="*/ 212725 h 212725"/>
              <a:gd name="connsiteX2" fmla="*/ 276225 w 279400"/>
              <a:gd name="connsiteY2" fmla="*/ 63500 h 212725"/>
              <a:gd name="connsiteX3" fmla="*/ 279400 w 279400"/>
              <a:gd name="connsiteY3" fmla="*/ 0 h 212725"/>
              <a:gd name="connsiteX4" fmla="*/ 0 w 279400"/>
              <a:gd name="connsiteY4" fmla="*/ 152400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" h="212725">
                <a:moveTo>
                  <a:pt x="0" y="152400"/>
                </a:moveTo>
                <a:lnTo>
                  <a:pt x="3175" y="212725"/>
                </a:lnTo>
                <a:lnTo>
                  <a:pt x="276225" y="63500"/>
                </a:lnTo>
                <a:lnTo>
                  <a:pt x="279400" y="0"/>
                </a:lnTo>
                <a:lnTo>
                  <a:pt x="0" y="15240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Freeform 130"/>
          <p:cNvSpPr/>
          <p:nvPr/>
        </p:nvSpPr>
        <p:spPr>
          <a:xfrm>
            <a:off x="4626092" y="4907832"/>
            <a:ext cx="279400" cy="212725"/>
          </a:xfrm>
          <a:custGeom>
            <a:avLst/>
            <a:gdLst>
              <a:gd name="connsiteX0" fmla="*/ 0 w 279400"/>
              <a:gd name="connsiteY0" fmla="*/ 152400 h 212725"/>
              <a:gd name="connsiteX1" fmla="*/ 3175 w 279400"/>
              <a:gd name="connsiteY1" fmla="*/ 212725 h 212725"/>
              <a:gd name="connsiteX2" fmla="*/ 276225 w 279400"/>
              <a:gd name="connsiteY2" fmla="*/ 63500 h 212725"/>
              <a:gd name="connsiteX3" fmla="*/ 279400 w 279400"/>
              <a:gd name="connsiteY3" fmla="*/ 0 h 212725"/>
              <a:gd name="connsiteX4" fmla="*/ 0 w 279400"/>
              <a:gd name="connsiteY4" fmla="*/ 152400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" h="212725">
                <a:moveTo>
                  <a:pt x="0" y="152400"/>
                </a:moveTo>
                <a:lnTo>
                  <a:pt x="3175" y="212725"/>
                </a:lnTo>
                <a:lnTo>
                  <a:pt x="276225" y="63500"/>
                </a:lnTo>
                <a:lnTo>
                  <a:pt x="279400" y="0"/>
                </a:lnTo>
                <a:lnTo>
                  <a:pt x="0" y="15240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Freeform 131"/>
          <p:cNvSpPr/>
          <p:nvPr/>
        </p:nvSpPr>
        <p:spPr>
          <a:xfrm>
            <a:off x="4162293" y="5418238"/>
            <a:ext cx="279400" cy="212725"/>
          </a:xfrm>
          <a:custGeom>
            <a:avLst/>
            <a:gdLst>
              <a:gd name="connsiteX0" fmla="*/ 0 w 279400"/>
              <a:gd name="connsiteY0" fmla="*/ 152400 h 212725"/>
              <a:gd name="connsiteX1" fmla="*/ 3175 w 279400"/>
              <a:gd name="connsiteY1" fmla="*/ 212725 h 212725"/>
              <a:gd name="connsiteX2" fmla="*/ 276225 w 279400"/>
              <a:gd name="connsiteY2" fmla="*/ 63500 h 212725"/>
              <a:gd name="connsiteX3" fmla="*/ 279400 w 279400"/>
              <a:gd name="connsiteY3" fmla="*/ 0 h 212725"/>
              <a:gd name="connsiteX4" fmla="*/ 0 w 279400"/>
              <a:gd name="connsiteY4" fmla="*/ 152400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" h="212725">
                <a:moveTo>
                  <a:pt x="0" y="152400"/>
                </a:moveTo>
                <a:lnTo>
                  <a:pt x="3175" y="212725"/>
                </a:lnTo>
                <a:lnTo>
                  <a:pt x="276225" y="63500"/>
                </a:lnTo>
                <a:lnTo>
                  <a:pt x="279400" y="0"/>
                </a:lnTo>
                <a:lnTo>
                  <a:pt x="0" y="15240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3" name="Freeform 132"/>
          <p:cNvSpPr/>
          <p:nvPr/>
        </p:nvSpPr>
        <p:spPr>
          <a:xfrm>
            <a:off x="4632443" y="5152456"/>
            <a:ext cx="279400" cy="212725"/>
          </a:xfrm>
          <a:custGeom>
            <a:avLst/>
            <a:gdLst>
              <a:gd name="connsiteX0" fmla="*/ 0 w 279400"/>
              <a:gd name="connsiteY0" fmla="*/ 152400 h 212725"/>
              <a:gd name="connsiteX1" fmla="*/ 3175 w 279400"/>
              <a:gd name="connsiteY1" fmla="*/ 212725 h 212725"/>
              <a:gd name="connsiteX2" fmla="*/ 276225 w 279400"/>
              <a:gd name="connsiteY2" fmla="*/ 63500 h 212725"/>
              <a:gd name="connsiteX3" fmla="*/ 279400 w 279400"/>
              <a:gd name="connsiteY3" fmla="*/ 0 h 212725"/>
              <a:gd name="connsiteX4" fmla="*/ 0 w 279400"/>
              <a:gd name="connsiteY4" fmla="*/ 152400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" h="212725">
                <a:moveTo>
                  <a:pt x="0" y="152400"/>
                </a:moveTo>
                <a:lnTo>
                  <a:pt x="3175" y="212725"/>
                </a:lnTo>
                <a:lnTo>
                  <a:pt x="276225" y="63500"/>
                </a:lnTo>
                <a:lnTo>
                  <a:pt x="279400" y="0"/>
                </a:lnTo>
                <a:lnTo>
                  <a:pt x="0" y="15240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Freeform 135"/>
          <p:cNvSpPr/>
          <p:nvPr/>
        </p:nvSpPr>
        <p:spPr>
          <a:xfrm>
            <a:off x="3633633" y="4783362"/>
            <a:ext cx="323851" cy="1223963"/>
          </a:xfrm>
          <a:custGeom>
            <a:avLst/>
            <a:gdLst>
              <a:gd name="connsiteX0" fmla="*/ 4762 w 323850"/>
              <a:gd name="connsiteY0" fmla="*/ 0 h 1223963"/>
              <a:gd name="connsiteX1" fmla="*/ 0 w 323850"/>
              <a:gd name="connsiteY1" fmla="*/ 1052513 h 1223963"/>
              <a:gd name="connsiteX2" fmla="*/ 323850 w 323850"/>
              <a:gd name="connsiteY2" fmla="*/ 1223963 h 1223963"/>
              <a:gd name="connsiteX3" fmla="*/ 316706 w 323850"/>
              <a:gd name="connsiteY3" fmla="*/ 176213 h 1223963"/>
              <a:gd name="connsiteX4" fmla="*/ 4762 w 323850"/>
              <a:gd name="connsiteY4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1223963">
                <a:moveTo>
                  <a:pt x="4762" y="0"/>
                </a:moveTo>
                <a:cubicBezTo>
                  <a:pt x="3175" y="350838"/>
                  <a:pt x="1587" y="701675"/>
                  <a:pt x="0" y="1052513"/>
                </a:cubicBezTo>
                <a:lnTo>
                  <a:pt x="323850" y="1223963"/>
                </a:lnTo>
                <a:cubicBezTo>
                  <a:pt x="321469" y="874713"/>
                  <a:pt x="319087" y="525463"/>
                  <a:pt x="316706" y="176213"/>
                </a:cubicBezTo>
                <a:lnTo>
                  <a:pt x="4762" y="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Freeform 136"/>
          <p:cNvSpPr/>
          <p:nvPr/>
        </p:nvSpPr>
        <p:spPr>
          <a:xfrm>
            <a:off x="3683639" y="4933380"/>
            <a:ext cx="216695" cy="242888"/>
          </a:xfrm>
          <a:custGeom>
            <a:avLst/>
            <a:gdLst>
              <a:gd name="connsiteX0" fmla="*/ 0 w 216694"/>
              <a:gd name="connsiteY0" fmla="*/ 0 h 242888"/>
              <a:gd name="connsiteX1" fmla="*/ 0 w 216694"/>
              <a:gd name="connsiteY1" fmla="*/ 123825 h 242888"/>
              <a:gd name="connsiteX2" fmla="*/ 216694 w 216694"/>
              <a:gd name="connsiteY2" fmla="*/ 242888 h 242888"/>
              <a:gd name="connsiteX3" fmla="*/ 214312 w 216694"/>
              <a:gd name="connsiteY3" fmla="*/ 121444 h 242888"/>
              <a:gd name="connsiteX4" fmla="*/ 0 w 216694"/>
              <a:gd name="connsiteY4" fmla="*/ 0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94" h="242888">
                <a:moveTo>
                  <a:pt x="0" y="0"/>
                </a:moveTo>
                <a:lnTo>
                  <a:pt x="0" y="123825"/>
                </a:lnTo>
                <a:lnTo>
                  <a:pt x="216694" y="242888"/>
                </a:lnTo>
                <a:lnTo>
                  <a:pt x="214312" y="1214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8" name="Freeform 137"/>
          <p:cNvSpPr/>
          <p:nvPr/>
        </p:nvSpPr>
        <p:spPr>
          <a:xfrm>
            <a:off x="3681259" y="5609655"/>
            <a:ext cx="111919" cy="183356"/>
          </a:xfrm>
          <a:custGeom>
            <a:avLst/>
            <a:gdLst>
              <a:gd name="connsiteX0" fmla="*/ 0 w 111918"/>
              <a:gd name="connsiteY0" fmla="*/ 0 h 183356"/>
              <a:gd name="connsiteX1" fmla="*/ 0 w 111918"/>
              <a:gd name="connsiteY1" fmla="*/ 126206 h 183356"/>
              <a:gd name="connsiteX2" fmla="*/ 111918 w 111918"/>
              <a:gd name="connsiteY2" fmla="*/ 183356 h 183356"/>
              <a:gd name="connsiteX3" fmla="*/ 111918 w 111918"/>
              <a:gd name="connsiteY3" fmla="*/ 61913 h 183356"/>
              <a:gd name="connsiteX4" fmla="*/ 0 w 111918"/>
              <a:gd name="connsiteY4" fmla="*/ 0 h 1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8" h="183356">
                <a:moveTo>
                  <a:pt x="0" y="0"/>
                </a:moveTo>
                <a:lnTo>
                  <a:pt x="0" y="126206"/>
                </a:lnTo>
                <a:lnTo>
                  <a:pt x="111918" y="183356"/>
                </a:lnTo>
                <a:lnTo>
                  <a:pt x="111918" y="6191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9" name="Freeform 138"/>
          <p:cNvSpPr/>
          <p:nvPr/>
        </p:nvSpPr>
        <p:spPr>
          <a:xfrm>
            <a:off x="3797940" y="5676331"/>
            <a:ext cx="104775" cy="173831"/>
          </a:xfrm>
          <a:custGeom>
            <a:avLst/>
            <a:gdLst>
              <a:gd name="connsiteX0" fmla="*/ 0 w 104775"/>
              <a:gd name="connsiteY0" fmla="*/ 0 h 173831"/>
              <a:gd name="connsiteX1" fmla="*/ 0 w 104775"/>
              <a:gd name="connsiteY1" fmla="*/ 126206 h 173831"/>
              <a:gd name="connsiteX2" fmla="*/ 102394 w 104775"/>
              <a:gd name="connsiteY2" fmla="*/ 173831 h 173831"/>
              <a:gd name="connsiteX3" fmla="*/ 104775 w 104775"/>
              <a:gd name="connsiteY3" fmla="*/ 52388 h 173831"/>
              <a:gd name="connsiteX4" fmla="*/ 0 w 104775"/>
              <a:gd name="connsiteY4" fmla="*/ 0 h 17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" h="173831">
                <a:moveTo>
                  <a:pt x="0" y="0"/>
                </a:moveTo>
                <a:lnTo>
                  <a:pt x="0" y="126206"/>
                </a:lnTo>
                <a:lnTo>
                  <a:pt x="102394" y="173831"/>
                </a:lnTo>
                <a:cubicBezTo>
                  <a:pt x="103188" y="133350"/>
                  <a:pt x="103981" y="92869"/>
                  <a:pt x="104775" y="52388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TextBox 139"/>
          <p:cNvSpPr txBox="1"/>
          <p:nvPr/>
        </p:nvSpPr>
        <p:spPr>
          <a:xfrm>
            <a:off x="5486032" y="301471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9336360" y="3015299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5303912" y="594928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5303912" y="1052736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cxnSp>
        <p:nvCxnSpPr>
          <p:cNvPr id="134" name="Straight Arrow Connector 133"/>
          <p:cNvCxnSpPr/>
          <p:nvPr/>
        </p:nvCxnSpPr>
        <p:spPr>
          <a:xfrm rot="10800000">
            <a:off x="5990085" y="3455921"/>
            <a:ext cx="3274268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7321937" y="339509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150</a:t>
            </a:r>
            <a:endParaRPr lang="en-GB" sz="1100" dirty="0"/>
          </a:p>
        </p:txBody>
      </p:sp>
      <p:sp>
        <p:nvSpPr>
          <p:cNvPr id="146" name="TextBox 145"/>
          <p:cNvSpPr txBox="1"/>
          <p:nvPr/>
        </p:nvSpPr>
        <p:spPr>
          <a:xfrm>
            <a:off x="8318723" y="321297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10</a:t>
            </a:r>
            <a:endParaRPr lang="en-GB" sz="900" dirty="0"/>
          </a:p>
        </p:txBody>
      </p:sp>
      <p:sp>
        <p:nvSpPr>
          <p:cNvPr id="148" name="TextBox 147"/>
          <p:cNvSpPr txBox="1"/>
          <p:nvPr/>
        </p:nvSpPr>
        <p:spPr>
          <a:xfrm>
            <a:off x="7104112" y="321297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100</a:t>
            </a:r>
            <a:endParaRPr lang="en-GB" sz="900" dirty="0"/>
          </a:p>
        </p:txBody>
      </p:sp>
      <p:sp>
        <p:nvSpPr>
          <p:cNvPr id="149" name="TextBox 148"/>
          <p:cNvSpPr txBox="1"/>
          <p:nvPr/>
        </p:nvSpPr>
        <p:spPr>
          <a:xfrm>
            <a:off x="5951984" y="321297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10</a:t>
            </a:r>
            <a:endParaRPr lang="en-GB" sz="900" dirty="0"/>
          </a:p>
        </p:txBody>
      </p:sp>
      <p:sp>
        <p:nvSpPr>
          <p:cNvPr id="150" name="TextBox 149"/>
          <p:cNvSpPr txBox="1"/>
          <p:nvPr/>
        </p:nvSpPr>
        <p:spPr>
          <a:xfrm>
            <a:off x="8525220" y="3217741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5</a:t>
            </a:r>
            <a:endParaRPr lang="en-GB" sz="700" dirty="0"/>
          </a:p>
        </p:txBody>
      </p:sp>
      <p:sp>
        <p:nvSpPr>
          <p:cNvPr id="151" name="TextBox 150"/>
          <p:cNvSpPr txBox="1"/>
          <p:nvPr/>
        </p:nvSpPr>
        <p:spPr>
          <a:xfrm>
            <a:off x="8669236" y="3212415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10</a:t>
            </a:r>
            <a:endParaRPr lang="en-GB" sz="700" dirty="0"/>
          </a:p>
        </p:txBody>
      </p:sp>
      <p:sp>
        <p:nvSpPr>
          <p:cNvPr id="152" name="TextBox 151"/>
          <p:cNvSpPr txBox="1"/>
          <p:nvPr/>
        </p:nvSpPr>
        <p:spPr>
          <a:xfrm>
            <a:off x="8869267" y="3212415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10</a:t>
            </a:r>
            <a:endParaRPr lang="en-GB" sz="700" dirty="0"/>
          </a:p>
        </p:txBody>
      </p:sp>
      <p:sp>
        <p:nvSpPr>
          <p:cNvPr id="153" name="TextBox 152"/>
          <p:cNvSpPr txBox="1"/>
          <p:nvPr/>
        </p:nvSpPr>
        <p:spPr>
          <a:xfrm>
            <a:off x="9072143" y="3207652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5</a:t>
            </a:r>
            <a:endParaRPr lang="en-GB" sz="700" dirty="0"/>
          </a:p>
        </p:txBody>
      </p:sp>
      <p:sp>
        <p:nvSpPr>
          <p:cNvPr id="154" name="Freeform 34"/>
          <p:cNvSpPr>
            <a:spLocks/>
          </p:cNvSpPr>
          <p:nvPr/>
        </p:nvSpPr>
        <p:spPr bwMode="auto">
          <a:xfrm rot="5246488">
            <a:off x="6087063" y="324595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34"/>
          <p:cNvSpPr>
            <a:spLocks/>
          </p:cNvSpPr>
          <p:nvPr/>
        </p:nvSpPr>
        <p:spPr bwMode="auto">
          <a:xfrm rot="5246488">
            <a:off x="8271682" y="324119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34"/>
          <p:cNvSpPr>
            <a:spLocks/>
          </p:cNvSpPr>
          <p:nvPr/>
        </p:nvSpPr>
        <p:spPr bwMode="auto">
          <a:xfrm rot="5246488">
            <a:off x="8482917" y="324247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34"/>
          <p:cNvSpPr>
            <a:spLocks/>
          </p:cNvSpPr>
          <p:nvPr/>
        </p:nvSpPr>
        <p:spPr bwMode="auto">
          <a:xfrm rot="5246488">
            <a:off x="8588266" y="324595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34"/>
          <p:cNvSpPr>
            <a:spLocks/>
          </p:cNvSpPr>
          <p:nvPr/>
        </p:nvSpPr>
        <p:spPr bwMode="auto">
          <a:xfrm rot="5246488">
            <a:off x="8809078" y="325071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34"/>
          <p:cNvSpPr>
            <a:spLocks/>
          </p:cNvSpPr>
          <p:nvPr/>
        </p:nvSpPr>
        <p:spPr bwMode="auto">
          <a:xfrm rot="5246488">
            <a:off x="9025102" y="325071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TextBox 159"/>
          <p:cNvSpPr txBox="1"/>
          <p:nvPr/>
        </p:nvSpPr>
        <p:spPr>
          <a:xfrm>
            <a:off x="5745484" y="299695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10</a:t>
            </a:r>
            <a:endParaRPr lang="en-GB" sz="900" dirty="0"/>
          </a:p>
        </p:txBody>
      </p:sp>
      <p:sp>
        <p:nvSpPr>
          <p:cNvPr id="161" name="TextBox 160"/>
          <p:cNvSpPr txBox="1"/>
          <p:nvPr/>
        </p:nvSpPr>
        <p:spPr>
          <a:xfrm>
            <a:off x="5735960" y="227687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65</a:t>
            </a:r>
            <a:endParaRPr lang="en-GB" sz="900" dirty="0"/>
          </a:p>
        </p:txBody>
      </p:sp>
      <p:sp>
        <p:nvSpPr>
          <p:cNvPr id="162" name="TextBox 161"/>
          <p:cNvSpPr txBox="1"/>
          <p:nvPr/>
        </p:nvSpPr>
        <p:spPr>
          <a:xfrm>
            <a:off x="5726435" y="1287810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10</a:t>
            </a:r>
            <a:endParaRPr lang="en-GB" sz="900" dirty="0"/>
          </a:p>
        </p:txBody>
      </p:sp>
      <p:cxnSp>
        <p:nvCxnSpPr>
          <p:cNvPr id="163" name="Straight Connector 162"/>
          <p:cNvCxnSpPr/>
          <p:nvPr/>
        </p:nvCxnSpPr>
        <p:spPr>
          <a:xfrm rot="10800000">
            <a:off x="5627288" y="1297830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rot="5400000" flipH="1" flipV="1">
            <a:off x="4730259" y="2277668"/>
            <a:ext cx="1990824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0800000">
            <a:off x="5624948" y="3251767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5486032" y="207004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85</a:t>
            </a:r>
            <a:endParaRPr lang="en-GB" sz="1100" dirty="0"/>
          </a:p>
        </p:txBody>
      </p:sp>
      <p:sp>
        <p:nvSpPr>
          <p:cNvPr id="167" name="Freeform 34"/>
          <p:cNvSpPr>
            <a:spLocks/>
          </p:cNvSpPr>
          <p:nvPr/>
        </p:nvSpPr>
        <p:spPr bwMode="auto">
          <a:xfrm>
            <a:off x="5879978" y="301600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8" name="Freeform 34"/>
          <p:cNvSpPr>
            <a:spLocks/>
          </p:cNvSpPr>
          <p:nvPr/>
        </p:nvSpPr>
        <p:spPr bwMode="auto">
          <a:xfrm>
            <a:off x="5879978" y="1522888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9" name="Freeform 34"/>
          <p:cNvSpPr>
            <a:spLocks/>
          </p:cNvSpPr>
          <p:nvPr/>
        </p:nvSpPr>
        <p:spPr bwMode="auto">
          <a:xfrm>
            <a:off x="9141102" y="1522888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0" name="Freeform 34"/>
          <p:cNvSpPr>
            <a:spLocks/>
          </p:cNvSpPr>
          <p:nvPr/>
        </p:nvSpPr>
        <p:spPr bwMode="auto">
          <a:xfrm>
            <a:off x="9141664" y="1758528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1" name="Freeform 34"/>
          <p:cNvSpPr>
            <a:spLocks/>
          </p:cNvSpPr>
          <p:nvPr/>
        </p:nvSpPr>
        <p:spPr bwMode="auto">
          <a:xfrm>
            <a:off x="9141664" y="2785692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2" name="Freeform 34"/>
          <p:cNvSpPr>
            <a:spLocks/>
          </p:cNvSpPr>
          <p:nvPr/>
        </p:nvSpPr>
        <p:spPr bwMode="auto">
          <a:xfrm>
            <a:off x="9144154" y="3030856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3" name="TextBox 172"/>
          <p:cNvSpPr txBox="1"/>
          <p:nvPr/>
        </p:nvSpPr>
        <p:spPr>
          <a:xfrm>
            <a:off x="9173292" y="304038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10</a:t>
            </a:r>
            <a:endParaRPr lang="en-GB" sz="900" dirty="0"/>
          </a:p>
        </p:txBody>
      </p:sp>
      <p:sp>
        <p:nvSpPr>
          <p:cNvPr id="174" name="TextBox 173"/>
          <p:cNvSpPr txBox="1"/>
          <p:nvPr/>
        </p:nvSpPr>
        <p:spPr>
          <a:xfrm>
            <a:off x="9173292" y="2780928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10</a:t>
            </a:r>
            <a:endParaRPr lang="en-GB" sz="900" dirty="0"/>
          </a:p>
        </p:txBody>
      </p:sp>
      <p:sp>
        <p:nvSpPr>
          <p:cNvPr id="175" name="TextBox 174"/>
          <p:cNvSpPr txBox="1"/>
          <p:nvPr/>
        </p:nvSpPr>
        <p:spPr>
          <a:xfrm>
            <a:off x="9172729" y="1527651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10</a:t>
            </a:r>
            <a:endParaRPr lang="en-GB" sz="900" dirty="0"/>
          </a:p>
        </p:txBody>
      </p:sp>
      <p:sp>
        <p:nvSpPr>
          <p:cNvPr id="176" name="TextBox 175"/>
          <p:cNvSpPr txBox="1"/>
          <p:nvPr/>
        </p:nvSpPr>
        <p:spPr>
          <a:xfrm>
            <a:off x="5721103" y="5786214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10</a:t>
            </a:r>
            <a:endParaRPr lang="en-GB" sz="900" dirty="0"/>
          </a:p>
        </p:txBody>
      </p:sp>
      <p:sp>
        <p:nvSpPr>
          <p:cNvPr id="177" name="TextBox 176"/>
          <p:cNvSpPr txBox="1"/>
          <p:nvPr/>
        </p:nvSpPr>
        <p:spPr>
          <a:xfrm>
            <a:off x="5721103" y="4523978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90</a:t>
            </a:r>
            <a:endParaRPr lang="en-GB" sz="900" dirty="0"/>
          </a:p>
        </p:txBody>
      </p:sp>
      <p:cxnSp>
        <p:nvCxnSpPr>
          <p:cNvPr id="179" name="Straight Connector 178"/>
          <p:cNvCxnSpPr/>
          <p:nvPr/>
        </p:nvCxnSpPr>
        <p:spPr>
          <a:xfrm rot="10800000">
            <a:off x="5661192" y="3717032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10800000">
            <a:off x="5658852" y="6014937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5445771" y="456423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100</a:t>
            </a:r>
            <a:endParaRPr lang="en-GB" sz="1100" dirty="0"/>
          </a:p>
        </p:txBody>
      </p:sp>
      <p:cxnSp>
        <p:nvCxnSpPr>
          <p:cNvPr id="182" name="Straight Arrow Connector 181"/>
          <p:cNvCxnSpPr/>
          <p:nvPr/>
        </p:nvCxnSpPr>
        <p:spPr>
          <a:xfrm rot="5400000" flipH="1" flipV="1">
            <a:off x="4591770" y="4875510"/>
            <a:ext cx="229155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Freeform 34"/>
          <p:cNvSpPr>
            <a:spLocks/>
          </p:cNvSpPr>
          <p:nvPr/>
        </p:nvSpPr>
        <p:spPr bwMode="auto">
          <a:xfrm>
            <a:off x="5879978" y="370681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5" name="Freeform 34"/>
          <p:cNvSpPr>
            <a:spLocks/>
          </p:cNvSpPr>
          <p:nvPr/>
        </p:nvSpPr>
        <p:spPr bwMode="auto">
          <a:xfrm>
            <a:off x="5873629" y="576976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6" name="Freeform 34"/>
          <p:cNvSpPr>
            <a:spLocks/>
          </p:cNvSpPr>
          <p:nvPr/>
        </p:nvSpPr>
        <p:spPr bwMode="auto">
          <a:xfrm>
            <a:off x="5873629" y="6006877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7" name="Freeform 34"/>
          <p:cNvSpPr>
            <a:spLocks/>
          </p:cNvSpPr>
          <p:nvPr/>
        </p:nvSpPr>
        <p:spPr bwMode="auto">
          <a:xfrm rot="5246488">
            <a:off x="3049998" y="324119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8" name="Freeform 34"/>
          <p:cNvSpPr>
            <a:spLocks/>
          </p:cNvSpPr>
          <p:nvPr/>
        </p:nvSpPr>
        <p:spPr bwMode="auto">
          <a:xfrm rot="5246488">
            <a:off x="3266022" y="3226335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9" name="Freeform 34"/>
          <p:cNvSpPr>
            <a:spLocks/>
          </p:cNvSpPr>
          <p:nvPr/>
        </p:nvSpPr>
        <p:spPr bwMode="auto">
          <a:xfrm rot="5246488">
            <a:off x="3816686" y="324119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0" name="Freeform 34"/>
          <p:cNvSpPr>
            <a:spLocks/>
          </p:cNvSpPr>
          <p:nvPr/>
        </p:nvSpPr>
        <p:spPr bwMode="auto">
          <a:xfrm rot="5246488">
            <a:off x="4238666" y="3242479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1" name="Freeform 34"/>
          <p:cNvSpPr>
            <a:spLocks/>
          </p:cNvSpPr>
          <p:nvPr/>
        </p:nvSpPr>
        <p:spPr bwMode="auto">
          <a:xfrm rot="5246488">
            <a:off x="4789330" y="323484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TextBox 191"/>
          <p:cNvSpPr txBox="1"/>
          <p:nvPr/>
        </p:nvSpPr>
        <p:spPr>
          <a:xfrm>
            <a:off x="4852815" y="321297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10</a:t>
            </a:r>
            <a:endParaRPr lang="en-GB" sz="900" dirty="0"/>
          </a:p>
        </p:txBody>
      </p:sp>
      <p:sp>
        <p:nvSpPr>
          <p:cNvPr id="193" name="TextBox 192"/>
          <p:cNvSpPr txBox="1"/>
          <p:nvPr/>
        </p:nvSpPr>
        <p:spPr>
          <a:xfrm>
            <a:off x="4439816" y="321297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25</a:t>
            </a:r>
            <a:endParaRPr lang="en-GB" sz="900" dirty="0"/>
          </a:p>
        </p:txBody>
      </p:sp>
      <p:sp>
        <p:nvSpPr>
          <p:cNvPr id="194" name="TextBox 193"/>
          <p:cNvSpPr txBox="1"/>
          <p:nvPr/>
        </p:nvSpPr>
        <p:spPr>
          <a:xfrm>
            <a:off x="3118272" y="320662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10</a:t>
            </a:r>
            <a:endParaRPr lang="en-GB" sz="900" dirty="0"/>
          </a:p>
        </p:txBody>
      </p:sp>
      <p:sp>
        <p:nvSpPr>
          <p:cNvPr id="195" name="TextBox 194"/>
          <p:cNvSpPr txBox="1"/>
          <p:nvPr/>
        </p:nvSpPr>
        <p:spPr>
          <a:xfrm>
            <a:off x="2889548" y="321297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10</a:t>
            </a:r>
            <a:endParaRPr lang="en-GB" sz="900" dirty="0"/>
          </a:p>
        </p:txBody>
      </p:sp>
      <p:sp>
        <p:nvSpPr>
          <p:cNvPr id="196" name="TextBox 195"/>
          <p:cNvSpPr txBox="1"/>
          <p:nvPr/>
        </p:nvSpPr>
        <p:spPr>
          <a:xfrm>
            <a:off x="3431704" y="321297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25</a:t>
            </a:r>
            <a:endParaRPr lang="en-GB" sz="900" dirty="0"/>
          </a:p>
        </p:txBody>
      </p:sp>
      <p:sp>
        <p:nvSpPr>
          <p:cNvPr id="197" name="TextBox 196"/>
          <p:cNvSpPr txBox="1"/>
          <p:nvPr/>
        </p:nvSpPr>
        <p:spPr>
          <a:xfrm>
            <a:off x="3935760" y="321297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20</a:t>
            </a:r>
            <a:endParaRPr lang="en-GB" sz="900" dirty="0"/>
          </a:p>
        </p:txBody>
      </p:sp>
      <p:sp>
        <p:nvSpPr>
          <p:cNvPr id="198" name="Freeform 34"/>
          <p:cNvSpPr>
            <a:spLocks/>
          </p:cNvSpPr>
          <p:nvPr/>
        </p:nvSpPr>
        <p:spPr bwMode="auto">
          <a:xfrm>
            <a:off x="5011119" y="280054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9" name="Freeform 34"/>
          <p:cNvSpPr>
            <a:spLocks/>
          </p:cNvSpPr>
          <p:nvPr/>
        </p:nvSpPr>
        <p:spPr bwMode="auto">
          <a:xfrm>
            <a:off x="5006357" y="267558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0" name="Freeform 34"/>
          <p:cNvSpPr>
            <a:spLocks/>
          </p:cNvSpPr>
          <p:nvPr/>
        </p:nvSpPr>
        <p:spPr bwMode="auto">
          <a:xfrm>
            <a:off x="5001594" y="2339353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1" name="Freeform 34"/>
          <p:cNvSpPr>
            <a:spLocks/>
          </p:cNvSpPr>
          <p:nvPr/>
        </p:nvSpPr>
        <p:spPr bwMode="auto">
          <a:xfrm>
            <a:off x="4996830" y="221439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2" name="Freeform 34"/>
          <p:cNvSpPr>
            <a:spLocks/>
          </p:cNvSpPr>
          <p:nvPr/>
        </p:nvSpPr>
        <p:spPr bwMode="auto">
          <a:xfrm>
            <a:off x="5011103" y="1883491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3" name="Freeform 34"/>
          <p:cNvSpPr>
            <a:spLocks/>
          </p:cNvSpPr>
          <p:nvPr/>
        </p:nvSpPr>
        <p:spPr bwMode="auto">
          <a:xfrm>
            <a:off x="5006341" y="1758528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" name="Freeform 209"/>
          <p:cNvSpPr/>
          <p:nvPr/>
        </p:nvSpPr>
        <p:spPr>
          <a:xfrm>
            <a:off x="8705853" y="2797176"/>
            <a:ext cx="200025" cy="219075"/>
          </a:xfrm>
          <a:custGeom>
            <a:avLst/>
            <a:gdLst>
              <a:gd name="connsiteX0" fmla="*/ 6350 w 200025"/>
              <a:gd name="connsiteY0" fmla="*/ 209550 h 219075"/>
              <a:gd name="connsiteX1" fmla="*/ 0 w 200025"/>
              <a:gd name="connsiteY1" fmla="*/ 12700 h 219075"/>
              <a:gd name="connsiteX2" fmla="*/ 196850 w 200025"/>
              <a:gd name="connsiteY2" fmla="*/ 0 h 219075"/>
              <a:gd name="connsiteX3" fmla="*/ 200025 w 200025"/>
              <a:gd name="connsiteY3" fmla="*/ 219075 h 219075"/>
              <a:gd name="connsiteX4" fmla="*/ 6350 w 200025"/>
              <a:gd name="connsiteY4" fmla="*/ 20955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5" h="219075">
                <a:moveTo>
                  <a:pt x="6350" y="209550"/>
                </a:moveTo>
                <a:lnTo>
                  <a:pt x="0" y="12700"/>
                </a:lnTo>
                <a:lnTo>
                  <a:pt x="196850" y="0"/>
                </a:lnTo>
                <a:cubicBezTo>
                  <a:pt x="197908" y="73025"/>
                  <a:pt x="198967" y="146050"/>
                  <a:pt x="200025" y="219075"/>
                </a:cubicBezTo>
                <a:lnTo>
                  <a:pt x="6350" y="209550"/>
                </a:lnTo>
                <a:close/>
              </a:path>
            </a:pathLst>
          </a:cu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3600000" scaled="0"/>
          </a:gra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Freeform 210"/>
          <p:cNvSpPr/>
          <p:nvPr/>
        </p:nvSpPr>
        <p:spPr>
          <a:xfrm>
            <a:off x="8928100" y="2800351"/>
            <a:ext cx="203200" cy="215900"/>
          </a:xfrm>
          <a:custGeom>
            <a:avLst/>
            <a:gdLst>
              <a:gd name="connsiteX0" fmla="*/ 0 w 203200"/>
              <a:gd name="connsiteY0" fmla="*/ 0 h 215900"/>
              <a:gd name="connsiteX1" fmla="*/ 0 w 203200"/>
              <a:gd name="connsiteY1" fmla="*/ 215900 h 215900"/>
              <a:gd name="connsiteX2" fmla="*/ 203200 w 203200"/>
              <a:gd name="connsiteY2" fmla="*/ 212725 h 215900"/>
              <a:gd name="connsiteX3" fmla="*/ 196850 w 203200"/>
              <a:gd name="connsiteY3" fmla="*/ 0 h 215900"/>
              <a:gd name="connsiteX4" fmla="*/ 0 w 203200"/>
              <a:gd name="connsiteY4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215900">
                <a:moveTo>
                  <a:pt x="0" y="0"/>
                </a:moveTo>
                <a:lnTo>
                  <a:pt x="0" y="215900"/>
                </a:lnTo>
                <a:lnTo>
                  <a:pt x="203200" y="212725"/>
                </a:lnTo>
                <a:lnTo>
                  <a:pt x="19685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3600000" scaled="0"/>
          </a:gradFill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Freeform 211"/>
          <p:cNvSpPr/>
          <p:nvPr/>
        </p:nvSpPr>
        <p:spPr>
          <a:xfrm>
            <a:off x="8702677" y="1530352"/>
            <a:ext cx="422275" cy="231775"/>
          </a:xfrm>
          <a:custGeom>
            <a:avLst/>
            <a:gdLst>
              <a:gd name="connsiteX0" fmla="*/ 3175 w 422275"/>
              <a:gd name="connsiteY0" fmla="*/ 6350 h 231775"/>
              <a:gd name="connsiteX1" fmla="*/ 0 w 422275"/>
              <a:gd name="connsiteY1" fmla="*/ 219075 h 231775"/>
              <a:gd name="connsiteX2" fmla="*/ 415925 w 422275"/>
              <a:gd name="connsiteY2" fmla="*/ 231775 h 231775"/>
              <a:gd name="connsiteX3" fmla="*/ 422275 w 422275"/>
              <a:gd name="connsiteY3" fmla="*/ 0 h 231775"/>
              <a:gd name="connsiteX4" fmla="*/ 3175 w 422275"/>
              <a:gd name="connsiteY4" fmla="*/ 6350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75" h="231775">
                <a:moveTo>
                  <a:pt x="3175" y="6350"/>
                </a:moveTo>
                <a:cubicBezTo>
                  <a:pt x="2117" y="77258"/>
                  <a:pt x="1058" y="148167"/>
                  <a:pt x="0" y="219075"/>
                </a:cubicBezTo>
                <a:lnTo>
                  <a:pt x="415925" y="231775"/>
                </a:lnTo>
                <a:lnTo>
                  <a:pt x="422275" y="0"/>
                </a:lnTo>
                <a:lnTo>
                  <a:pt x="3175" y="635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auto">
          <a:xfrm flipH="1" flipV="1">
            <a:off x="3159125" y="3252790"/>
            <a:ext cx="2387600" cy="25257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 flipH="1" flipV="1">
            <a:off x="2941639" y="3252789"/>
            <a:ext cx="2605088" cy="27559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4" name="Line 60"/>
          <p:cNvSpPr>
            <a:spLocks noChangeShapeType="1"/>
          </p:cNvSpPr>
          <p:nvPr/>
        </p:nvSpPr>
        <p:spPr bwMode="auto">
          <a:xfrm flipH="1" flipV="1">
            <a:off x="5113339" y="3252789"/>
            <a:ext cx="433388" cy="4587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" name="TextBox 214"/>
          <p:cNvSpPr txBox="1"/>
          <p:nvPr/>
        </p:nvSpPr>
        <p:spPr>
          <a:xfrm>
            <a:off x="5087888" y="291013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20</a:t>
            </a:r>
            <a:endParaRPr lang="en-GB" sz="900" dirty="0"/>
          </a:p>
        </p:txBody>
      </p:sp>
      <p:sp>
        <p:nvSpPr>
          <p:cNvPr id="216" name="TextBox 215"/>
          <p:cNvSpPr txBox="1"/>
          <p:nvPr/>
        </p:nvSpPr>
        <p:spPr>
          <a:xfrm>
            <a:off x="5087888" y="263691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5</a:t>
            </a:r>
            <a:endParaRPr lang="en-GB" sz="900" dirty="0"/>
          </a:p>
        </p:txBody>
      </p:sp>
      <p:sp>
        <p:nvSpPr>
          <p:cNvPr id="217" name="TextBox 216"/>
          <p:cNvSpPr txBox="1"/>
          <p:nvPr/>
        </p:nvSpPr>
        <p:spPr>
          <a:xfrm>
            <a:off x="5087888" y="2406080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15</a:t>
            </a:r>
            <a:endParaRPr lang="en-GB" sz="900" dirty="0"/>
          </a:p>
        </p:txBody>
      </p:sp>
      <p:sp>
        <p:nvSpPr>
          <p:cNvPr id="218" name="TextBox 217"/>
          <p:cNvSpPr txBox="1"/>
          <p:nvPr/>
        </p:nvSpPr>
        <p:spPr>
          <a:xfrm>
            <a:off x="5103763" y="2160364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5</a:t>
            </a:r>
            <a:endParaRPr lang="en-GB" sz="900" dirty="0"/>
          </a:p>
        </p:txBody>
      </p:sp>
      <p:sp>
        <p:nvSpPr>
          <p:cNvPr id="219" name="TextBox 218"/>
          <p:cNvSpPr txBox="1"/>
          <p:nvPr/>
        </p:nvSpPr>
        <p:spPr>
          <a:xfrm>
            <a:off x="5103763" y="192953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15</a:t>
            </a:r>
            <a:endParaRPr lang="en-GB" sz="900" dirty="0"/>
          </a:p>
        </p:txBody>
      </p:sp>
      <p:sp>
        <p:nvSpPr>
          <p:cNvPr id="220" name="TextBox 219"/>
          <p:cNvSpPr txBox="1"/>
          <p:nvPr/>
        </p:nvSpPr>
        <p:spPr>
          <a:xfrm>
            <a:off x="5087888" y="171561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5</a:t>
            </a:r>
            <a:endParaRPr lang="en-GB" sz="900" dirty="0"/>
          </a:p>
        </p:txBody>
      </p:sp>
      <p:sp>
        <p:nvSpPr>
          <p:cNvPr id="221" name="TextBox 220"/>
          <p:cNvSpPr txBox="1"/>
          <p:nvPr/>
        </p:nvSpPr>
        <p:spPr>
          <a:xfrm>
            <a:off x="5087888" y="1484784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20</a:t>
            </a:r>
            <a:endParaRPr lang="en-GB" sz="900" dirty="0"/>
          </a:p>
        </p:txBody>
      </p:sp>
      <p:sp>
        <p:nvSpPr>
          <p:cNvPr id="224" name="Freeform 223"/>
          <p:cNvSpPr/>
          <p:nvPr/>
        </p:nvSpPr>
        <p:spPr>
          <a:xfrm>
            <a:off x="3381377" y="1762127"/>
            <a:ext cx="542925" cy="117475"/>
          </a:xfrm>
          <a:custGeom>
            <a:avLst/>
            <a:gdLst>
              <a:gd name="connsiteX0" fmla="*/ 0 w 542925"/>
              <a:gd name="connsiteY0" fmla="*/ 0 h 117475"/>
              <a:gd name="connsiteX1" fmla="*/ 3175 w 542925"/>
              <a:gd name="connsiteY1" fmla="*/ 117475 h 117475"/>
              <a:gd name="connsiteX2" fmla="*/ 542925 w 542925"/>
              <a:gd name="connsiteY2" fmla="*/ 114300 h 117475"/>
              <a:gd name="connsiteX3" fmla="*/ 533400 w 542925"/>
              <a:gd name="connsiteY3" fmla="*/ 3175 h 117475"/>
              <a:gd name="connsiteX4" fmla="*/ 0 w 542925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" h="117475">
                <a:moveTo>
                  <a:pt x="0" y="0"/>
                </a:moveTo>
                <a:cubicBezTo>
                  <a:pt x="1058" y="39158"/>
                  <a:pt x="2117" y="78317"/>
                  <a:pt x="3175" y="117475"/>
                </a:cubicBezTo>
                <a:lnTo>
                  <a:pt x="542925" y="114300"/>
                </a:lnTo>
                <a:lnTo>
                  <a:pt x="533400" y="3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Freeform 224"/>
          <p:cNvSpPr/>
          <p:nvPr/>
        </p:nvSpPr>
        <p:spPr>
          <a:xfrm>
            <a:off x="4359673" y="1760118"/>
            <a:ext cx="542925" cy="117475"/>
          </a:xfrm>
          <a:custGeom>
            <a:avLst/>
            <a:gdLst>
              <a:gd name="connsiteX0" fmla="*/ 0 w 542925"/>
              <a:gd name="connsiteY0" fmla="*/ 0 h 117475"/>
              <a:gd name="connsiteX1" fmla="*/ 3175 w 542925"/>
              <a:gd name="connsiteY1" fmla="*/ 117475 h 117475"/>
              <a:gd name="connsiteX2" fmla="*/ 542925 w 542925"/>
              <a:gd name="connsiteY2" fmla="*/ 114300 h 117475"/>
              <a:gd name="connsiteX3" fmla="*/ 533400 w 542925"/>
              <a:gd name="connsiteY3" fmla="*/ 3175 h 117475"/>
              <a:gd name="connsiteX4" fmla="*/ 0 w 542925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" h="117475">
                <a:moveTo>
                  <a:pt x="0" y="0"/>
                </a:moveTo>
                <a:cubicBezTo>
                  <a:pt x="1058" y="39158"/>
                  <a:pt x="2117" y="78317"/>
                  <a:pt x="3175" y="117475"/>
                </a:cubicBezTo>
                <a:lnTo>
                  <a:pt x="542925" y="114300"/>
                </a:lnTo>
                <a:lnTo>
                  <a:pt x="533400" y="3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Freeform 225"/>
          <p:cNvSpPr/>
          <p:nvPr/>
        </p:nvSpPr>
        <p:spPr>
          <a:xfrm>
            <a:off x="3378748" y="2218707"/>
            <a:ext cx="542925" cy="117475"/>
          </a:xfrm>
          <a:custGeom>
            <a:avLst/>
            <a:gdLst>
              <a:gd name="connsiteX0" fmla="*/ 0 w 542925"/>
              <a:gd name="connsiteY0" fmla="*/ 0 h 117475"/>
              <a:gd name="connsiteX1" fmla="*/ 3175 w 542925"/>
              <a:gd name="connsiteY1" fmla="*/ 117475 h 117475"/>
              <a:gd name="connsiteX2" fmla="*/ 542925 w 542925"/>
              <a:gd name="connsiteY2" fmla="*/ 114300 h 117475"/>
              <a:gd name="connsiteX3" fmla="*/ 533400 w 542925"/>
              <a:gd name="connsiteY3" fmla="*/ 3175 h 117475"/>
              <a:gd name="connsiteX4" fmla="*/ 0 w 542925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" h="117475">
                <a:moveTo>
                  <a:pt x="0" y="0"/>
                </a:moveTo>
                <a:cubicBezTo>
                  <a:pt x="1058" y="39158"/>
                  <a:pt x="2117" y="78317"/>
                  <a:pt x="3175" y="117475"/>
                </a:cubicBezTo>
                <a:lnTo>
                  <a:pt x="542925" y="114300"/>
                </a:lnTo>
                <a:lnTo>
                  <a:pt x="533400" y="3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Freeform 226"/>
          <p:cNvSpPr/>
          <p:nvPr/>
        </p:nvSpPr>
        <p:spPr>
          <a:xfrm>
            <a:off x="4358285" y="2217566"/>
            <a:ext cx="542925" cy="117475"/>
          </a:xfrm>
          <a:custGeom>
            <a:avLst/>
            <a:gdLst>
              <a:gd name="connsiteX0" fmla="*/ 0 w 542925"/>
              <a:gd name="connsiteY0" fmla="*/ 0 h 117475"/>
              <a:gd name="connsiteX1" fmla="*/ 3175 w 542925"/>
              <a:gd name="connsiteY1" fmla="*/ 117475 h 117475"/>
              <a:gd name="connsiteX2" fmla="*/ 542925 w 542925"/>
              <a:gd name="connsiteY2" fmla="*/ 114300 h 117475"/>
              <a:gd name="connsiteX3" fmla="*/ 533400 w 542925"/>
              <a:gd name="connsiteY3" fmla="*/ 3175 h 117475"/>
              <a:gd name="connsiteX4" fmla="*/ 0 w 542925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" h="117475">
                <a:moveTo>
                  <a:pt x="0" y="0"/>
                </a:moveTo>
                <a:cubicBezTo>
                  <a:pt x="1058" y="39158"/>
                  <a:pt x="2117" y="78317"/>
                  <a:pt x="3175" y="117475"/>
                </a:cubicBezTo>
                <a:lnTo>
                  <a:pt x="542925" y="114300"/>
                </a:lnTo>
                <a:lnTo>
                  <a:pt x="533400" y="3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Freeform 227"/>
          <p:cNvSpPr/>
          <p:nvPr/>
        </p:nvSpPr>
        <p:spPr>
          <a:xfrm>
            <a:off x="3383312" y="2675014"/>
            <a:ext cx="542925" cy="117475"/>
          </a:xfrm>
          <a:custGeom>
            <a:avLst/>
            <a:gdLst>
              <a:gd name="connsiteX0" fmla="*/ 0 w 542925"/>
              <a:gd name="connsiteY0" fmla="*/ 0 h 117475"/>
              <a:gd name="connsiteX1" fmla="*/ 3175 w 542925"/>
              <a:gd name="connsiteY1" fmla="*/ 117475 h 117475"/>
              <a:gd name="connsiteX2" fmla="*/ 542925 w 542925"/>
              <a:gd name="connsiteY2" fmla="*/ 114300 h 117475"/>
              <a:gd name="connsiteX3" fmla="*/ 533400 w 542925"/>
              <a:gd name="connsiteY3" fmla="*/ 3175 h 117475"/>
              <a:gd name="connsiteX4" fmla="*/ 0 w 542925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" h="117475">
                <a:moveTo>
                  <a:pt x="0" y="0"/>
                </a:moveTo>
                <a:cubicBezTo>
                  <a:pt x="1058" y="39158"/>
                  <a:pt x="2117" y="78317"/>
                  <a:pt x="3175" y="117475"/>
                </a:cubicBezTo>
                <a:lnTo>
                  <a:pt x="542925" y="114300"/>
                </a:lnTo>
                <a:lnTo>
                  <a:pt x="533400" y="3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Freeform 228"/>
          <p:cNvSpPr/>
          <p:nvPr/>
        </p:nvSpPr>
        <p:spPr>
          <a:xfrm>
            <a:off x="4359673" y="2676155"/>
            <a:ext cx="542925" cy="117475"/>
          </a:xfrm>
          <a:custGeom>
            <a:avLst/>
            <a:gdLst>
              <a:gd name="connsiteX0" fmla="*/ 0 w 542925"/>
              <a:gd name="connsiteY0" fmla="*/ 0 h 117475"/>
              <a:gd name="connsiteX1" fmla="*/ 3175 w 542925"/>
              <a:gd name="connsiteY1" fmla="*/ 117475 h 117475"/>
              <a:gd name="connsiteX2" fmla="*/ 542925 w 542925"/>
              <a:gd name="connsiteY2" fmla="*/ 114300 h 117475"/>
              <a:gd name="connsiteX3" fmla="*/ 533400 w 542925"/>
              <a:gd name="connsiteY3" fmla="*/ 3175 h 117475"/>
              <a:gd name="connsiteX4" fmla="*/ 0 w 542925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" h="117475">
                <a:moveTo>
                  <a:pt x="0" y="0"/>
                </a:moveTo>
                <a:cubicBezTo>
                  <a:pt x="1058" y="39158"/>
                  <a:pt x="2117" y="78317"/>
                  <a:pt x="3175" y="117475"/>
                </a:cubicBezTo>
                <a:lnTo>
                  <a:pt x="542925" y="114300"/>
                </a:lnTo>
                <a:lnTo>
                  <a:pt x="533400" y="3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TextBox 205"/>
          <p:cNvSpPr txBox="1"/>
          <p:nvPr/>
        </p:nvSpPr>
        <p:spPr>
          <a:xfrm>
            <a:off x="7255748" y="6078488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207" name="TextBox 206"/>
          <p:cNvSpPr txBox="1"/>
          <p:nvPr/>
        </p:nvSpPr>
        <p:spPr>
          <a:xfrm>
            <a:off x="3719736" y="3367383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209" name="TextBox 208"/>
          <p:cNvSpPr txBox="1"/>
          <p:nvPr/>
        </p:nvSpPr>
        <p:spPr>
          <a:xfrm>
            <a:off x="7104112" y="336843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223" name="TextBox 222"/>
          <p:cNvSpPr txBox="1"/>
          <p:nvPr/>
        </p:nvSpPr>
        <p:spPr>
          <a:xfrm rot="20392140">
            <a:off x="6147106" y="4337923"/>
            <a:ext cx="300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ankGothic Lt BT" pitchFamily="34" charset="0"/>
              </a:rPr>
              <a:t>Super microwave</a:t>
            </a:r>
          </a:p>
          <a:p>
            <a:r>
              <a:rPr lang="en-GB" sz="2400" b="1" i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ankGothic Lt BT" pitchFamily="34" charset="0"/>
              </a:rPr>
              <a:t>      3000</a:t>
            </a:r>
            <a:endParaRPr lang="en-GB" sz="2400" b="1" i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ankGothic Lt BT" pitchFamily="34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 rot="539510">
            <a:off x="2855641" y="4061657"/>
            <a:ext cx="300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rgbClr val="FF0000"/>
                </a:solidFill>
                <a:latin typeface="BankGothic Lt BT" pitchFamily="34" charset="0"/>
              </a:rPr>
              <a:t>Super microwave</a:t>
            </a:r>
          </a:p>
          <a:p>
            <a:r>
              <a:rPr lang="en-GB" sz="1200" b="1" i="1" dirty="0">
                <a:solidFill>
                  <a:srgbClr val="FF0000"/>
                </a:solidFill>
                <a:latin typeface="BankGothic Lt BT" pitchFamily="34" charset="0"/>
              </a:rPr>
              <a:t>      3000</a:t>
            </a:r>
            <a:endParaRPr lang="en-GB" sz="1200" b="1" i="1" dirty="0">
              <a:solidFill>
                <a:srgbClr val="FF0000"/>
              </a:solidFill>
              <a:latin typeface="BankGothic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149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3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3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3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3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3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3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3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3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3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3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3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3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3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3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3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3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3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3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3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3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3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3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3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3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3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3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3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3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6" dur="3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3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3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3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3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3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3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1" dur="3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6" dur="3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3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3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1" dur="3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6" dur="3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3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3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3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3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3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2" dur="3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3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3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9" dur="3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2" dur="3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7" dur="3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2" dur="3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3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3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3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2" dur="3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7" dur="3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3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3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2" dur="3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3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3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3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3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3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3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3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3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3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3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3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2" dur="3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3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2" dur="3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3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3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3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3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3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3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3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3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3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3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3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3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3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3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3" dur="30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8" dur="3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3" dur="30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8" dur="30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3" dur="3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8" dur="3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3" dur="30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8" dur="3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3" dur="30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fill="hold">
                      <p:stCondLst>
                        <p:cond delay="indefinite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8" dur="3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30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30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3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30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30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30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3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3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30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30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30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30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3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3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3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3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3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3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3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3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3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0" dur="3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3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6" dur="3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3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2" dur="3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5" dur="3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8" dur="3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8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3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3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3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1" fill="hold">
                      <p:stCondLst>
                        <p:cond delay="indefinite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4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1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4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14" grpId="0" animBg="1"/>
      <p:bldP spid="213" grpId="0" animBg="1"/>
      <p:bldP spid="1056" grpId="0" animBg="1"/>
      <p:bldP spid="1075" grpId="0" animBg="1"/>
      <p:bldP spid="208" grpId="0" animBg="1"/>
      <p:bldP spid="204" grpId="0" animBg="1"/>
      <p:bldP spid="205" grpId="0" animBg="1"/>
      <p:bldP spid="1062" grpId="0" animBg="1"/>
      <p:bldP spid="1127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07" grpId="0"/>
      <p:bldP spid="109" grpId="0" animBg="1"/>
      <p:bldP spid="114" grpId="0" animBg="1"/>
      <p:bldP spid="115" grpId="0" animBg="1"/>
      <p:bldP spid="116" grpId="0" animBg="1"/>
      <p:bldP spid="117" grpId="0" animBg="1"/>
      <p:bldP spid="5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6" grpId="0" animBg="1"/>
      <p:bldP spid="137" grpId="0" animBg="1"/>
      <p:bldP spid="138" grpId="0" animBg="1"/>
      <p:bldP spid="139" grpId="0" animBg="1"/>
      <p:bldP spid="140" grpId="0"/>
      <p:bldP spid="141" grpId="0"/>
      <p:bldP spid="142" grpId="0"/>
      <p:bldP spid="143" grpId="0"/>
      <p:bldP spid="135" grpId="0"/>
      <p:bldP spid="135" grpId="1"/>
      <p:bldP spid="146" grpId="0"/>
      <p:bldP spid="148" grpId="0"/>
      <p:bldP spid="149" grpId="0"/>
      <p:bldP spid="150" grpId="0"/>
      <p:bldP spid="151" grpId="0"/>
      <p:bldP spid="152" grpId="0"/>
      <p:bldP spid="153" grpId="0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6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/>
      <p:bldP spid="174" grpId="0"/>
      <p:bldP spid="175" grpId="0"/>
      <p:bldP spid="176" grpId="0"/>
      <p:bldP spid="177" grpId="0"/>
      <p:bldP spid="181" grpId="0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/>
      <p:bldP spid="193" grpId="0"/>
      <p:bldP spid="194" grpId="0"/>
      <p:bldP spid="195" grpId="0"/>
      <p:bldP spid="196" grpId="0"/>
      <p:bldP spid="197" grpId="0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10" grpId="0" animBg="1"/>
      <p:bldP spid="211" grpId="0" animBg="1"/>
      <p:bldP spid="212" grpId="0" animBg="1"/>
      <p:bldP spid="1085" grpId="0" animBg="1"/>
      <p:bldP spid="1086" grpId="0" animBg="1"/>
      <p:bldP spid="1084" grpId="0" animBg="1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06" grpId="0"/>
      <p:bldP spid="206" grpId="1"/>
      <p:bldP spid="207" grpId="0"/>
      <p:bldP spid="207" grpId="1"/>
      <p:bldP spid="209" grpId="0"/>
      <p:bldP spid="209" grpId="1"/>
      <p:bldP spid="223" grpId="0"/>
      <p:bldP spid="2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eform 202"/>
          <p:cNvSpPr/>
          <p:nvPr/>
        </p:nvSpPr>
        <p:spPr>
          <a:xfrm>
            <a:off x="5457827" y="4914902"/>
            <a:ext cx="1304925" cy="1266825"/>
          </a:xfrm>
          <a:custGeom>
            <a:avLst/>
            <a:gdLst>
              <a:gd name="connsiteX0" fmla="*/ 4763 w 1304925"/>
              <a:gd name="connsiteY0" fmla="*/ 4763 h 1266825"/>
              <a:gd name="connsiteX1" fmla="*/ 0 w 1304925"/>
              <a:gd name="connsiteY1" fmla="*/ 1262063 h 1266825"/>
              <a:gd name="connsiteX2" fmla="*/ 1304925 w 1304925"/>
              <a:gd name="connsiteY2" fmla="*/ 1266825 h 1266825"/>
              <a:gd name="connsiteX3" fmla="*/ 1304925 w 1304925"/>
              <a:gd name="connsiteY3" fmla="*/ 0 h 1266825"/>
              <a:gd name="connsiteX4" fmla="*/ 4763 w 1304925"/>
              <a:gd name="connsiteY4" fmla="*/ 4763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925" h="1266825">
                <a:moveTo>
                  <a:pt x="4763" y="4763"/>
                </a:moveTo>
                <a:cubicBezTo>
                  <a:pt x="3175" y="423863"/>
                  <a:pt x="1588" y="842963"/>
                  <a:pt x="0" y="1262063"/>
                </a:cubicBezTo>
                <a:lnTo>
                  <a:pt x="1304925" y="1266825"/>
                </a:lnTo>
                <a:lnTo>
                  <a:pt x="1304925" y="0"/>
                </a:lnTo>
                <a:lnTo>
                  <a:pt x="4763" y="4763"/>
                </a:lnTo>
                <a:close/>
              </a:path>
            </a:pathLst>
          </a:custGeom>
          <a:gradFill>
            <a:gsLst>
              <a:gs pos="0">
                <a:srgbClr val="CBCBCB"/>
              </a:gs>
              <a:gs pos="13000">
                <a:srgbClr val="5F5F5F"/>
              </a:gs>
              <a:gs pos="16000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5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9" name="Freeform 45"/>
          <p:cNvSpPr>
            <a:spLocks/>
          </p:cNvSpPr>
          <p:nvPr/>
        </p:nvSpPr>
        <p:spPr bwMode="auto">
          <a:xfrm>
            <a:off x="5589951" y="5029036"/>
            <a:ext cx="434975" cy="460375"/>
          </a:xfrm>
          <a:custGeom>
            <a:avLst/>
            <a:gdLst/>
            <a:ahLst/>
            <a:cxnLst>
              <a:cxn ang="0">
                <a:pos x="821" y="435"/>
              </a:cxn>
              <a:cxn ang="0">
                <a:pos x="816" y="368"/>
              </a:cxn>
              <a:cxn ang="0">
                <a:pos x="801" y="302"/>
              </a:cxn>
              <a:cxn ang="0">
                <a:pos x="776" y="238"/>
              </a:cxn>
              <a:cxn ang="0">
                <a:pos x="743" y="180"/>
              </a:cxn>
              <a:cxn ang="0">
                <a:pos x="701" y="128"/>
              </a:cxn>
              <a:cxn ang="0">
                <a:pos x="652" y="83"/>
              </a:cxn>
              <a:cxn ang="0">
                <a:pos x="597" y="47"/>
              </a:cxn>
              <a:cxn ang="0">
                <a:pos x="537" y="21"/>
              </a:cxn>
              <a:cxn ang="0">
                <a:pos x="474" y="5"/>
              </a:cxn>
              <a:cxn ang="0">
                <a:pos x="409" y="0"/>
              </a:cxn>
              <a:cxn ang="0">
                <a:pos x="346" y="5"/>
              </a:cxn>
              <a:cxn ang="0">
                <a:pos x="283" y="21"/>
              </a:cxn>
              <a:cxn ang="0">
                <a:pos x="223" y="47"/>
              </a:cxn>
              <a:cxn ang="0">
                <a:pos x="168" y="83"/>
              </a:cxn>
              <a:cxn ang="0">
                <a:pos x="120" y="128"/>
              </a:cxn>
              <a:cxn ang="0">
                <a:pos x="77" y="180"/>
              </a:cxn>
              <a:cxn ang="0">
                <a:pos x="45" y="238"/>
              </a:cxn>
              <a:cxn ang="0">
                <a:pos x="20" y="302"/>
              </a:cxn>
              <a:cxn ang="0">
                <a:pos x="5" y="368"/>
              </a:cxn>
              <a:cxn ang="0">
                <a:pos x="0" y="435"/>
              </a:cxn>
              <a:cxn ang="0">
                <a:pos x="5" y="504"/>
              </a:cxn>
              <a:cxn ang="0">
                <a:pos x="20" y="570"/>
              </a:cxn>
              <a:cxn ang="0">
                <a:pos x="45" y="634"/>
              </a:cxn>
              <a:cxn ang="0">
                <a:pos x="77" y="692"/>
              </a:cxn>
              <a:cxn ang="0">
                <a:pos x="120" y="744"/>
              </a:cxn>
              <a:cxn ang="0">
                <a:pos x="168" y="789"/>
              </a:cxn>
              <a:cxn ang="0">
                <a:pos x="223" y="825"/>
              </a:cxn>
              <a:cxn ang="0">
                <a:pos x="283" y="850"/>
              </a:cxn>
              <a:cxn ang="0">
                <a:pos x="346" y="866"/>
              </a:cxn>
              <a:cxn ang="0">
                <a:pos x="409" y="871"/>
              </a:cxn>
              <a:cxn ang="0">
                <a:pos x="474" y="866"/>
              </a:cxn>
              <a:cxn ang="0">
                <a:pos x="537" y="850"/>
              </a:cxn>
              <a:cxn ang="0">
                <a:pos x="597" y="825"/>
              </a:cxn>
              <a:cxn ang="0">
                <a:pos x="652" y="789"/>
              </a:cxn>
              <a:cxn ang="0">
                <a:pos x="701" y="744"/>
              </a:cxn>
              <a:cxn ang="0">
                <a:pos x="743" y="692"/>
              </a:cxn>
              <a:cxn ang="0">
                <a:pos x="776" y="634"/>
              </a:cxn>
              <a:cxn ang="0">
                <a:pos x="801" y="570"/>
              </a:cxn>
              <a:cxn ang="0">
                <a:pos x="816" y="504"/>
              </a:cxn>
              <a:cxn ang="0">
                <a:pos x="821" y="435"/>
              </a:cxn>
            </a:cxnLst>
            <a:rect l="0" t="0" r="r" b="b"/>
            <a:pathLst>
              <a:path w="821" h="871">
                <a:moveTo>
                  <a:pt x="821" y="435"/>
                </a:moveTo>
                <a:lnTo>
                  <a:pt x="816" y="368"/>
                </a:lnTo>
                <a:lnTo>
                  <a:pt x="801" y="302"/>
                </a:lnTo>
                <a:lnTo>
                  <a:pt x="776" y="238"/>
                </a:lnTo>
                <a:lnTo>
                  <a:pt x="743" y="180"/>
                </a:lnTo>
                <a:lnTo>
                  <a:pt x="701" y="128"/>
                </a:lnTo>
                <a:lnTo>
                  <a:pt x="652" y="83"/>
                </a:lnTo>
                <a:lnTo>
                  <a:pt x="597" y="47"/>
                </a:lnTo>
                <a:lnTo>
                  <a:pt x="537" y="21"/>
                </a:lnTo>
                <a:lnTo>
                  <a:pt x="474" y="5"/>
                </a:lnTo>
                <a:lnTo>
                  <a:pt x="409" y="0"/>
                </a:lnTo>
                <a:lnTo>
                  <a:pt x="346" y="5"/>
                </a:lnTo>
                <a:lnTo>
                  <a:pt x="283" y="21"/>
                </a:lnTo>
                <a:lnTo>
                  <a:pt x="223" y="47"/>
                </a:lnTo>
                <a:lnTo>
                  <a:pt x="168" y="83"/>
                </a:lnTo>
                <a:lnTo>
                  <a:pt x="120" y="128"/>
                </a:lnTo>
                <a:lnTo>
                  <a:pt x="77" y="180"/>
                </a:lnTo>
                <a:lnTo>
                  <a:pt x="45" y="238"/>
                </a:lnTo>
                <a:lnTo>
                  <a:pt x="20" y="302"/>
                </a:lnTo>
                <a:lnTo>
                  <a:pt x="5" y="368"/>
                </a:lnTo>
                <a:lnTo>
                  <a:pt x="0" y="435"/>
                </a:lnTo>
                <a:lnTo>
                  <a:pt x="5" y="504"/>
                </a:lnTo>
                <a:lnTo>
                  <a:pt x="20" y="570"/>
                </a:lnTo>
                <a:lnTo>
                  <a:pt x="45" y="634"/>
                </a:lnTo>
                <a:lnTo>
                  <a:pt x="77" y="692"/>
                </a:lnTo>
                <a:lnTo>
                  <a:pt x="120" y="744"/>
                </a:lnTo>
                <a:lnTo>
                  <a:pt x="168" y="789"/>
                </a:lnTo>
                <a:lnTo>
                  <a:pt x="223" y="825"/>
                </a:lnTo>
                <a:lnTo>
                  <a:pt x="283" y="850"/>
                </a:lnTo>
                <a:lnTo>
                  <a:pt x="346" y="866"/>
                </a:lnTo>
                <a:lnTo>
                  <a:pt x="409" y="871"/>
                </a:lnTo>
                <a:lnTo>
                  <a:pt x="474" y="866"/>
                </a:lnTo>
                <a:lnTo>
                  <a:pt x="537" y="850"/>
                </a:lnTo>
                <a:lnTo>
                  <a:pt x="597" y="825"/>
                </a:lnTo>
                <a:lnTo>
                  <a:pt x="652" y="789"/>
                </a:lnTo>
                <a:lnTo>
                  <a:pt x="701" y="744"/>
                </a:lnTo>
                <a:lnTo>
                  <a:pt x="743" y="692"/>
                </a:lnTo>
                <a:lnTo>
                  <a:pt x="776" y="634"/>
                </a:lnTo>
                <a:lnTo>
                  <a:pt x="801" y="570"/>
                </a:lnTo>
                <a:lnTo>
                  <a:pt x="816" y="504"/>
                </a:lnTo>
                <a:lnTo>
                  <a:pt x="821" y="435"/>
                </a:lnTo>
                <a:close/>
              </a:path>
            </a:pathLst>
          </a:custGeom>
          <a:gradFill>
            <a:gsLst>
              <a:gs pos="4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381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0" name="Freeform 45"/>
          <p:cNvSpPr>
            <a:spLocks/>
          </p:cNvSpPr>
          <p:nvPr/>
        </p:nvSpPr>
        <p:spPr bwMode="auto">
          <a:xfrm>
            <a:off x="6183868" y="5029036"/>
            <a:ext cx="434975" cy="460375"/>
          </a:xfrm>
          <a:custGeom>
            <a:avLst/>
            <a:gdLst/>
            <a:ahLst/>
            <a:cxnLst>
              <a:cxn ang="0">
                <a:pos x="821" y="435"/>
              </a:cxn>
              <a:cxn ang="0">
                <a:pos x="816" y="368"/>
              </a:cxn>
              <a:cxn ang="0">
                <a:pos x="801" y="302"/>
              </a:cxn>
              <a:cxn ang="0">
                <a:pos x="776" y="238"/>
              </a:cxn>
              <a:cxn ang="0">
                <a:pos x="743" y="180"/>
              </a:cxn>
              <a:cxn ang="0">
                <a:pos x="701" y="128"/>
              </a:cxn>
              <a:cxn ang="0">
                <a:pos x="652" y="83"/>
              </a:cxn>
              <a:cxn ang="0">
                <a:pos x="597" y="47"/>
              </a:cxn>
              <a:cxn ang="0">
                <a:pos x="537" y="21"/>
              </a:cxn>
              <a:cxn ang="0">
                <a:pos x="474" y="5"/>
              </a:cxn>
              <a:cxn ang="0">
                <a:pos x="409" y="0"/>
              </a:cxn>
              <a:cxn ang="0">
                <a:pos x="346" y="5"/>
              </a:cxn>
              <a:cxn ang="0">
                <a:pos x="283" y="21"/>
              </a:cxn>
              <a:cxn ang="0">
                <a:pos x="223" y="47"/>
              </a:cxn>
              <a:cxn ang="0">
                <a:pos x="168" y="83"/>
              </a:cxn>
              <a:cxn ang="0">
                <a:pos x="120" y="128"/>
              </a:cxn>
              <a:cxn ang="0">
                <a:pos x="77" y="180"/>
              </a:cxn>
              <a:cxn ang="0">
                <a:pos x="45" y="238"/>
              </a:cxn>
              <a:cxn ang="0">
                <a:pos x="20" y="302"/>
              </a:cxn>
              <a:cxn ang="0">
                <a:pos x="5" y="368"/>
              </a:cxn>
              <a:cxn ang="0">
                <a:pos x="0" y="435"/>
              </a:cxn>
              <a:cxn ang="0">
                <a:pos x="5" y="504"/>
              </a:cxn>
              <a:cxn ang="0">
                <a:pos x="20" y="570"/>
              </a:cxn>
              <a:cxn ang="0">
                <a:pos x="45" y="634"/>
              </a:cxn>
              <a:cxn ang="0">
                <a:pos x="77" y="692"/>
              </a:cxn>
              <a:cxn ang="0">
                <a:pos x="120" y="744"/>
              </a:cxn>
              <a:cxn ang="0">
                <a:pos x="168" y="789"/>
              </a:cxn>
              <a:cxn ang="0">
                <a:pos x="223" y="825"/>
              </a:cxn>
              <a:cxn ang="0">
                <a:pos x="283" y="850"/>
              </a:cxn>
              <a:cxn ang="0">
                <a:pos x="346" y="866"/>
              </a:cxn>
              <a:cxn ang="0">
                <a:pos x="409" y="871"/>
              </a:cxn>
              <a:cxn ang="0">
                <a:pos x="474" y="866"/>
              </a:cxn>
              <a:cxn ang="0">
                <a:pos x="537" y="850"/>
              </a:cxn>
              <a:cxn ang="0">
                <a:pos x="597" y="825"/>
              </a:cxn>
              <a:cxn ang="0">
                <a:pos x="652" y="789"/>
              </a:cxn>
              <a:cxn ang="0">
                <a:pos x="701" y="744"/>
              </a:cxn>
              <a:cxn ang="0">
                <a:pos x="743" y="692"/>
              </a:cxn>
              <a:cxn ang="0">
                <a:pos x="776" y="634"/>
              </a:cxn>
              <a:cxn ang="0">
                <a:pos x="801" y="570"/>
              </a:cxn>
              <a:cxn ang="0">
                <a:pos x="816" y="504"/>
              </a:cxn>
              <a:cxn ang="0">
                <a:pos x="821" y="435"/>
              </a:cxn>
            </a:cxnLst>
            <a:rect l="0" t="0" r="r" b="b"/>
            <a:pathLst>
              <a:path w="821" h="871">
                <a:moveTo>
                  <a:pt x="821" y="435"/>
                </a:moveTo>
                <a:lnTo>
                  <a:pt x="816" y="368"/>
                </a:lnTo>
                <a:lnTo>
                  <a:pt x="801" y="302"/>
                </a:lnTo>
                <a:lnTo>
                  <a:pt x="776" y="238"/>
                </a:lnTo>
                <a:lnTo>
                  <a:pt x="743" y="180"/>
                </a:lnTo>
                <a:lnTo>
                  <a:pt x="701" y="128"/>
                </a:lnTo>
                <a:lnTo>
                  <a:pt x="652" y="83"/>
                </a:lnTo>
                <a:lnTo>
                  <a:pt x="597" y="47"/>
                </a:lnTo>
                <a:lnTo>
                  <a:pt x="537" y="21"/>
                </a:lnTo>
                <a:lnTo>
                  <a:pt x="474" y="5"/>
                </a:lnTo>
                <a:lnTo>
                  <a:pt x="409" y="0"/>
                </a:lnTo>
                <a:lnTo>
                  <a:pt x="346" y="5"/>
                </a:lnTo>
                <a:lnTo>
                  <a:pt x="283" y="21"/>
                </a:lnTo>
                <a:lnTo>
                  <a:pt x="223" y="47"/>
                </a:lnTo>
                <a:lnTo>
                  <a:pt x="168" y="83"/>
                </a:lnTo>
                <a:lnTo>
                  <a:pt x="120" y="128"/>
                </a:lnTo>
                <a:lnTo>
                  <a:pt x="77" y="180"/>
                </a:lnTo>
                <a:lnTo>
                  <a:pt x="45" y="238"/>
                </a:lnTo>
                <a:lnTo>
                  <a:pt x="20" y="302"/>
                </a:lnTo>
                <a:lnTo>
                  <a:pt x="5" y="368"/>
                </a:lnTo>
                <a:lnTo>
                  <a:pt x="0" y="435"/>
                </a:lnTo>
                <a:lnTo>
                  <a:pt x="5" y="504"/>
                </a:lnTo>
                <a:lnTo>
                  <a:pt x="20" y="570"/>
                </a:lnTo>
                <a:lnTo>
                  <a:pt x="45" y="634"/>
                </a:lnTo>
                <a:lnTo>
                  <a:pt x="77" y="692"/>
                </a:lnTo>
                <a:lnTo>
                  <a:pt x="120" y="744"/>
                </a:lnTo>
                <a:lnTo>
                  <a:pt x="168" y="789"/>
                </a:lnTo>
                <a:lnTo>
                  <a:pt x="223" y="825"/>
                </a:lnTo>
                <a:lnTo>
                  <a:pt x="283" y="850"/>
                </a:lnTo>
                <a:lnTo>
                  <a:pt x="346" y="866"/>
                </a:lnTo>
                <a:lnTo>
                  <a:pt x="409" y="871"/>
                </a:lnTo>
                <a:lnTo>
                  <a:pt x="474" y="866"/>
                </a:lnTo>
                <a:lnTo>
                  <a:pt x="537" y="850"/>
                </a:lnTo>
                <a:lnTo>
                  <a:pt x="597" y="825"/>
                </a:lnTo>
                <a:lnTo>
                  <a:pt x="652" y="789"/>
                </a:lnTo>
                <a:lnTo>
                  <a:pt x="701" y="744"/>
                </a:lnTo>
                <a:lnTo>
                  <a:pt x="743" y="692"/>
                </a:lnTo>
                <a:lnTo>
                  <a:pt x="776" y="634"/>
                </a:lnTo>
                <a:lnTo>
                  <a:pt x="801" y="570"/>
                </a:lnTo>
                <a:lnTo>
                  <a:pt x="816" y="504"/>
                </a:lnTo>
                <a:lnTo>
                  <a:pt x="821" y="435"/>
                </a:lnTo>
                <a:close/>
              </a:path>
            </a:pathLst>
          </a:custGeom>
          <a:gradFill>
            <a:gsLst>
              <a:gs pos="4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381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1" name="Freeform 45"/>
          <p:cNvSpPr>
            <a:spLocks/>
          </p:cNvSpPr>
          <p:nvPr/>
        </p:nvSpPr>
        <p:spPr bwMode="auto">
          <a:xfrm>
            <a:off x="5586660" y="5605100"/>
            <a:ext cx="434975" cy="460375"/>
          </a:xfrm>
          <a:custGeom>
            <a:avLst/>
            <a:gdLst/>
            <a:ahLst/>
            <a:cxnLst>
              <a:cxn ang="0">
                <a:pos x="821" y="435"/>
              </a:cxn>
              <a:cxn ang="0">
                <a:pos x="816" y="368"/>
              </a:cxn>
              <a:cxn ang="0">
                <a:pos x="801" y="302"/>
              </a:cxn>
              <a:cxn ang="0">
                <a:pos x="776" y="238"/>
              </a:cxn>
              <a:cxn ang="0">
                <a:pos x="743" y="180"/>
              </a:cxn>
              <a:cxn ang="0">
                <a:pos x="701" y="128"/>
              </a:cxn>
              <a:cxn ang="0">
                <a:pos x="652" y="83"/>
              </a:cxn>
              <a:cxn ang="0">
                <a:pos x="597" y="47"/>
              </a:cxn>
              <a:cxn ang="0">
                <a:pos x="537" y="21"/>
              </a:cxn>
              <a:cxn ang="0">
                <a:pos x="474" y="5"/>
              </a:cxn>
              <a:cxn ang="0">
                <a:pos x="409" y="0"/>
              </a:cxn>
              <a:cxn ang="0">
                <a:pos x="346" y="5"/>
              </a:cxn>
              <a:cxn ang="0">
                <a:pos x="283" y="21"/>
              </a:cxn>
              <a:cxn ang="0">
                <a:pos x="223" y="47"/>
              </a:cxn>
              <a:cxn ang="0">
                <a:pos x="168" y="83"/>
              </a:cxn>
              <a:cxn ang="0">
                <a:pos x="120" y="128"/>
              </a:cxn>
              <a:cxn ang="0">
                <a:pos x="77" y="180"/>
              </a:cxn>
              <a:cxn ang="0">
                <a:pos x="45" y="238"/>
              </a:cxn>
              <a:cxn ang="0">
                <a:pos x="20" y="302"/>
              </a:cxn>
              <a:cxn ang="0">
                <a:pos x="5" y="368"/>
              </a:cxn>
              <a:cxn ang="0">
                <a:pos x="0" y="435"/>
              </a:cxn>
              <a:cxn ang="0">
                <a:pos x="5" y="504"/>
              </a:cxn>
              <a:cxn ang="0">
                <a:pos x="20" y="570"/>
              </a:cxn>
              <a:cxn ang="0">
                <a:pos x="45" y="634"/>
              </a:cxn>
              <a:cxn ang="0">
                <a:pos x="77" y="692"/>
              </a:cxn>
              <a:cxn ang="0">
                <a:pos x="120" y="744"/>
              </a:cxn>
              <a:cxn ang="0">
                <a:pos x="168" y="789"/>
              </a:cxn>
              <a:cxn ang="0">
                <a:pos x="223" y="825"/>
              </a:cxn>
              <a:cxn ang="0">
                <a:pos x="283" y="850"/>
              </a:cxn>
              <a:cxn ang="0">
                <a:pos x="346" y="866"/>
              </a:cxn>
              <a:cxn ang="0">
                <a:pos x="409" y="871"/>
              </a:cxn>
              <a:cxn ang="0">
                <a:pos x="474" y="866"/>
              </a:cxn>
              <a:cxn ang="0">
                <a:pos x="537" y="850"/>
              </a:cxn>
              <a:cxn ang="0">
                <a:pos x="597" y="825"/>
              </a:cxn>
              <a:cxn ang="0">
                <a:pos x="652" y="789"/>
              </a:cxn>
              <a:cxn ang="0">
                <a:pos x="701" y="744"/>
              </a:cxn>
              <a:cxn ang="0">
                <a:pos x="743" y="692"/>
              </a:cxn>
              <a:cxn ang="0">
                <a:pos x="776" y="634"/>
              </a:cxn>
              <a:cxn ang="0">
                <a:pos x="801" y="570"/>
              </a:cxn>
              <a:cxn ang="0">
                <a:pos x="816" y="504"/>
              </a:cxn>
              <a:cxn ang="0">
                <a:pos x="821" y="435"/>
              </a:cxn>
            </a:cxnLst>
            <a:rect l="0" t="0" r="r" b="b"/>
            <a:pathLst>
              <a:path w="821" h="871">
                <a:moveTo>
                  <a:pt x="821" y="435"/>
                </a:moveTo>
                <a:lnTo>
                  <a:pt x="816" y="368"/>
                </a:lnTo>
                <a:lnTo>
                  <a:pt x="801" y="302"/>
                </a:lnTo>
                <a:lnTo>
                  <a:pt x="776" y="238"/>
                </a:lnTo>
                <a:lnTo>
                  <a:pt x="743" y="180"/>
                </a:lnTo>
                <a:lnTo>
                  <a:pt x="701" y="128"/>
                </a:lnTo>
                <a:lnTo>
                  <a:pt x="652" y="83"/>
                </a:lnTo>
                <a:lnTo>
                  <a:pt x="597" y="47"/>
                </a:lnTo>
                <a:lnTo>
                  <a:pt x="537" y="21"/>
                </a:lnTo>
                <a:lnTo>
                  <a:pt x="474" y="5"/>
                </a:lnTo>
                <a:lnTo>
                  <a:pt x="409" y="0"/>
                </a:lnTo>
                <a:lnTo>
                  <a:pt x="346" y="5"/>
                </a:lnTo>
                <a:lnTo>
                  <a:pt x="283" y="21"/>
                </a:lnTo>
                <a:lnTo>
                  <a:pt x="223" y="47"/>
                </a:lnTo>
                <a:lnTo>
                  <a:pt x="168" y="83"/>
                </a:lnTo>
                <a:lnTo>
                  <a:pt x="120" y="128"/>
                </a:lnTo>
                <a:lnTo>
                  <a:pt x="77" y="180"/>
                </a:lnTo>
                <a:lnTo>
                  <a:pt x="45" y="238"/>
                </a:lnTo>
                <a:lnTo>
                  <a:pt x="20" y="302"/>
                </a:lnTo>
                <a:lnTo>
                  <a:pt x="5" y="368"/>
                </a:lnTo>
                <a:lnTo>
                  <a:pt x="0" y="435"/>
                </a:lnTo>
                <a:lnTo>
                  <a:pt x="5" y="504"/>
                </a:lnTo>
                <a:lnTo>
                  <a:pt x="20" y="570"/>
                </a:lnTo>
                <a:lnTo>
                  <a:pt x="45" y="634"/>
                </a:lnTo>
                <a:lnTo>
                  <a:pt x="77" y="692"/>
                </a:lnTo>
                <a:lnTo>
                  <a:pt x="120" y="744"/>
                </a:lnTo>
                <a:lnTo>
                  <a:pt x="168" y="789"/>
                </a:lnTo>
                <a:lnTo>
                  <a:pt x="223" y="825"/>
                </a:lnTo>
                <a:lnTo>
                  <a:pt x="283" y="850"/>
                </a:lnTo>
                <a:lnTo>
                  <a:pt x="346" y="866"/>
                </a:lnTo>
                <a:lnTo>
                  <a:pt x="409" y="871"/>
                </a:lnTo>
                <a:lnTo>
                  <a:pt x="474" y="866"/>
                </a:lnTo>
                <a:lnTo>
                  <a:pt x="537" y="850"/>
                </a:lnTo>
                <a:lnTo>
                  <a:pt x="597" y="825"/>
                </a:lnTo>
                <a:lnTo>
                  <a:pt x="652" y="789"/>
                </a:lnTo>
                <a:lnTo>
                  <a:pt x="701" y="744"/>
                </a:lnTo>
                <a:lnTo>
                  <a:pt x="743" y="692"/>
                </a:lnTo>
                <a:lnTo>
                  <a:pt x="776" y="634"/>
                </a:lnTo>
                <a:lnTo>
                  <a:pt x="801" y="570"/>
                </a:lnTo>
                <a:lnTo>
                  <a:pt x="816" y="504"/>
                </a:lnTo>
                <a:lnTo>
                  <a:pt x="821" y="435"/>
                </a:lnTo>
                <a:close/>
              </a:path>
            </a:pathLst>
          </a:custGeom>
          <a:gradFill>
            <a:gsLst>
              <a:gs pos="4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381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2" name="Freeform 45"/>
          <p:cNvSpPr>
            <a:spLocks/>
          </p:cNvSpPr>
          <p:nvPr/>
        </p:nvSpPr>
        <p:spPr bwMode="auto">
          <a:xfrm>
            <a:off x="6186227" y="5606493"/>
            <a:ext cx="434975" cy="460375"/>
          </a:xfrm>
          <a:custGeom>
            <a:avLst/>
            <a:gdLst/>
            <a:ahLst/>
            <a:cxnLst>
              <a:cxn ang="0">
                <a:pos x="821" y="435"/>
              </a:cxn>
              <a:cxn ang="0">
                <a:pos x="816" y="368"/>
              </a:cxn>
              <a:cxn ang="0">
                <a:pos x="801" y="302"/>
              </a:cxn>
              <a:cxn ang="0">
                <a:pos x="776" y="238"/>
              </a:cxn>
              <a:cxn ang="0">
                <a:pos x="743" y="180"/>
              </a:cxn>
              <a:cxn ang="0">
                <a:pos x="701" y="128"/>
              </a:cxn>
              <a:cxn ang="0">
                <a:pos x="652" y="83"/>
              </a:cxn>
              <a:cxn ang="0">
                <a:pos x="597" y="47"/>
              </a:cxn>
              <a:cxn ang="0">
                <a:pos x="537" y="21"/>
              </a:cxn>
              <a:cxn ang="0">
                <a:pos x="474" y="5"/>
              </a:cxn>
              <a:cxn ang="0">
                <a:pos x="409" y="0"/>
              </a:cxn>
              <a:cxn ang="0">
                <a:pos x="346" y="5"/>
              </a:cxn>
              <a:cxn ang="0">
                <a:pos x="283" y="21"/>
              </a:cxn>
              <a:cxn ang="0">
                <a:pos x="223" y="47"/>
              </a:cxn>
              <a:cxn ang="0">
                <a:pos x="168" y="83"/>
              </a:cxn>
              <a:cxn ang="0">
                <a:pos x="120" y="128"/>
              </a:cxn>
              <a:cxn ang="0">
                <a:pos x="77" y="180"/>
              </a:cxn>
              <a:cxn ang="0">
                <a:pos x="45" y="238"/>
              </a:cxn>
              <a:cxn ang="0">
                <a:pos x="20" y="302"/>
              </a:cxn>
              <a:cxn ang="0">
                <a:pos x="5" y="368"/>
              </a:cxn>
              <a:cxn ang="0">
                <a:pos x="0" y="435"/>
              </a:cxn>
              <a:cxn ang="0">
                <a:pos x="5" y="504"/>
              </a:cxn>
              <a:cxn ang="0">
                <a:pos x="20" y="570"/>
              </a:cxn>
              <a:cxn ang="0">
                <a:pos x="45" y="634"/>
              </a:cxn>
              <a:cxn ang="0">
                <a:pos x="77" y="692"/>
              </a:cxn>
              <a:cxn ang="0">
                <a:pos x="120" y="744"/>
              </a:cxn>
              <a:cxn ang="0">
                <a:pos x="168" y="789"/>
              </a:cxn>
              <a:cxn ang="0">
                <a:pos x="223" y="825"/>
              </a:cxn>
              <a:cxn ang="0">
                <a:pos x="283" y="850"/>
              </a:cxn>
              <a:cxn ang="0">
                <a:pos x="346" y="866"/>
              </a:cxn>
              <a:cxn ang="0">
                <a:pos x="409" y="871"/>
              </a:cxn>
              <a:cxn ang="0">
                <a:pos x="474" y="866"/>
              </a:cxn>
              <a:cxn ang="0">
                <a:pos x="537" y="850"/>
              </a:cxn>
              <a:cxn ang="0">
                <a:pos x="597" y="825"/>
              </a:cxn>
              <a:cxn ang="0">
                <a:pos x="652" y="789"/>
              </a:cxn>
              <a:cxn ang="0">
                <a:pos x="701" y="744"/>
              </a:cxn>
              <a:cxn ang="0">
                <a:pos x="743" y="692"/>
              </a:cxn>
              <a:cxn ang="0">
                <a:pos x="776" y="634"/>
              </a:cxn>
              <a:cxn ang="0">
                <a:pos x="801" y="570"/>
              </a:cxn>
              <a:cxn ang="0">
                <a:pos x="816" y="504"/>
              </a:cxn>
              <a:cxn ang="0">
                <a:pos x="821" y="435"/>
              </a:cxn>
            </a:cxnLst>
            <a:rect l="0" t="0" r="r" b="b"/>
            <a:pathLst>
              <a:path w="821" h="871">
                <a:moveTo>
                  <a:pt x="821" y="435"/>
                </a:moveTo>
                <a:lnTo>
                  <a:pt x="816" y="368"/>
                </a:lnTo>
                <a:lnTo>
                  <a:pt x="801" y="302"/>
                </a:lnTo>
                <a:lnTo>
                  <a:pt x="776" y="238"/>
                </a:lnTo>
                <a:lnTo>
                  <a:pt x="743" y="180"/>
                </a:lnTo>
                <a:lnTo>
                  <a:pt x="701" y="128"/>
                </a:lnTo>
                <a:lnTo>
                  <a:pt x="652" y="83"/>
                </a:lnTo>
                <a:lnTo>
                  <a:pt x="597" y="47"/>
                </a:lnTo>
                <a:lnTo>
                  <a:pt x="537" y="21"/>
                </a:lnTo>
                <a:lnTo>
                  <a:pt x="474" y="5"/>
                </a:lnTo>
                <a:lnTo>
                  <a:pt x="409" y="0"/>
                </a:lnTo>
                <a:lnTo>
                  <a:pt x="346" y="5"/>
                </a:lnTo>
                <a:lnTo>
                  <a:pt x="283" y="21"/>
                </a:lnTo>
                <a:lnTo>
                  <a:pt x="223" y="47"/>
                </a:lnTo>
                <a:lnTo>
                  <a:pt x="168" y="83"/>
                </a:lnTo>
                <a:lnTo>
                  <a:pt x="120" y="128"/>
                </a:lnTo>
                <a:lnTo>
                  <a:pt x="77" y="180"/>
                </a:lnTo>
                <a:lnTo>
                  <a:pt x="45" y="238"/>
                </a:lnTo>
                <a:lnTo>
                  <a:pt x="20" y="302"/>
                </a:lnTo>
                <a:lnTo>
                  <a:pt x="5" y="368"/>
                </a:lnTo>
                <a:lnTo>
                  <a:pt x="0" y="435"/>
                </a:lnTo>
                <a:lnTo>
                  <a:pt x="5" y="504"/>
                </a:lnTo>
                <a:lnTo>
                  <a:pt x="20" y="570"/>
                </a:lnTo>
                <a:lnTo>
                  <a:pt x="45" y="634"/>
                </a:lnTo>
                <a:lnTo>
                  <a:pt x="77" y="692"/>
                </a:lnTo>
                <a:lnTo>
                  <a:pt x="120" y="744"/>
                </a:lnTo>
                <a:lnTo>
                  <a:pt x="168" y="789"/>
                </a:lnTo>
                <a:lnTo>
                  <a:pt x="223" y="825"/>
                </a:lnTo>
                <a:lnTo>
                  <a:pt x="283" y="850"/>
                </a:lnTo>
                <a:lnTo>
                  <a:pt x="346" y="866"/>
                </a:lnTo>
                <a:lnTo>
                  <a:pt x="409" y="871"/>
                </a:lnTo>
                <a:lnTo>
                  <a:pt x="474" y="866"/>
                </a:lnTo>
                <a:lnTo>
                  <a:pt x="537" y="850"/>
                </a:lnTo>
                <a:lnTo>
                  <a:pt x="597" y="825"/>
                </a:lnTo>
                <a:lnTo>
                  <a:pt x="652" y="789"/>
                </a:lnTo>
                <a:lnTo>
                  <a:pt x="701" y="744"/>
                </a:lnTo>
                <a:lnTo>
                  <a:pt x="743" y="692"/>
                </a:lnTo>
                <a:lnTo>
                  <a:pt x="776" y="634"/>
                </a:lnTo>
                <a:lnTo>
                  <a:pt x="801" y="570"/>
                </a:lnTo>
                <a:lnTo>
                  <a:pt x="816" y="504"/>
                </a:lnTo>
                <a:lnTo>
                  <a:pt x="821" y="435"/>
                </a:lnTo>
                <a:close/>
              </a:path>
            </a:pathLst>
          </a:custGeom>
          <a:gradFill>
            <a:gsLst>
              <a:gs pos="4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381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5" name="Line 69"/>
          <p:cNvSpPr>
            <a:spLocks noChangeShapeType="1"/>
          </p:cNvSpPr>
          <p:nvPr/>
        </p:nvSpPr>
        <p:spPr bwMode="auto">
          <a:xfrm>
            <a:off x="6763220" y="4227670"/>
            <a:ext cx="0" cy="2160439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6" name="Line 69"/>
          <p:cNvSpPr>
            <a:spLocks noChangeShapeType="1"/>
          </p:cNvSpPr>
          <p:nvPr/>
        </p:nvSpPr>
        <p:spPr bwMode="auto">
          <a:xfrm>
            <a:off x="5447069" y="4220891"/>
            <a:ext cx="0" cy="2160439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163"/>
          <p:cNvSpPr/>
          <p:nvPr/>
        </p:nvSpPr>
        <p:spPr>
          <a:xfrm>
            <a:off x="5454651" y="1098550"/>
            <a:ext cx="1301751" cy="1035050"/>
          </a:xfrm>
          <a:custGeom>
            <a:avLst/>
            <a:gdLst>
              <a:gd name="connsiteX0" fmla="*/ 12700 w 1301750"/>
              <a:gd name="connsiteY0" fmla="*/ 0 h 1035050"/>
              <a:gd name="connsiteX1" fmla="*/ 0 w 1301750"/>
              <a:gd name="connsiteY1" fmla="*/ 1035050 h 1035050"/>
              <a:gd name="connsiteX2" fmla="*/ 1295400 w 1301750"/>
              <a:gd name="connsiteY2" fmla="*/ 1022350 h 1035050"/>
              <a:gd name="connsiteX3" fmla="*/ 1301750 w 1301750"/>
              <a:gd name="connsiteY3" fmla="*/ 0 h 1035050"/>
              <a:gd name="connsiteX4" fmla="*/ 12700 w 1301750"/>
              <a:gd name="connsiteY4" fmla="*/ 0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0" h="1035050">
                <a:moveTo>
                  <a:pt x="12700" y="0"/>
                </a:moveTo>
                <a:lnTo>
                  <a:pt x="0" y="1035050"/>
                </a:lnTo>
                <a:lnTo>
                  <a:pt x="1295400" y="1022350"/>
                </a:lnTo>
                <a:cubicBezTo>
                  <a:pt x="1297517" y="681567"/>
                  <a:pt x="1299633" y="340783"/>
                  <a:pt x="1301750" y="0"/>
                </a:cubicBezTo>
                <a:lnTo>
                  <a:pt x="1270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Freeform 168"/>
          <p:cNvSpPr/>
          <p:nvPr/>
        </p:nvSpPr>
        <p:spPr>
          <a:xfrm>
            <a:off x="5441951" y="2133601"/>
            <a:ext cx="1327151" cy="2082800"/>
          </a:xfrm>
          <a:custGeom>
            <a:avLst/>
            <a:gdLst>
              <a:gd name="connsiteX0" fmla="*/ 12700 w 1327150"/>
              <a:gd name="connsiteY0" fmla="*/ 12700 h 2082800"/>
              <a:gd name="connsiteX1" fmla="*/ 1327150 w 1327150"/>
              <a:gd name="connsiteY1" fmla="*/ 0 h 2082800"/>
              <a:gd name="connsiteX2" fmla="*/ 1308100 w 1327150"/>
              <a:gd name="connsiteY2" fmla="*/ 2063750 h 2082800"/>
              <a:gd name="connsiteX3" fmla="*/ 0 w 1327150"/>
              <a:gd name="connsiteY3" fmla="*/ 2082800 h 2082800"/>
              <a:gd name="connsiteX4" fmla="*/ 12700 w 1327150"/>
              <a:gd name="connsiteY4" fmla="*/ 127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150" h="2082800">
                <a:moveTo>
                  <a:pt x="12700" y="12700"/>
                </a:moveTo>
                <a:lnTo>
                  <a:pt x="1327150" y="0"/>
                </a:lnTo>
                <a:lnTo>
                  <a:pt x="1308100" y="2063750"/>
                </a:lnTo>
                <a:lnTo>
                  <a:pt x="0" y="2082800"/>
                </a:lnTo>
                <a:cubicBezTo>
                  <a:pt x="2117" y="1392767"/>
                  <a:pt x="4233" y="702733"/>
                  <a:pt x="12700" y="1270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Freeform 195"/>
          <p:cNvSpPr/>
          <p:nvPr/>
        </p:nvSpPr>
        <p:spPr>
          <a:xfrm>
            <a:off x="5453807" y="4677713"/>
            <a:ext cx="1310816" cy="229921"/>
          </a:xfrm>
          <a:custGeom>
            <a:avLst/>
            <a:gdLst>
              <a:gd name="connsiteX0" fmla="*/ 0 w 1310816"/>
              <a:gd name="connsiteY0" fmla="*/ 2643 h 229921"/>
              <a:gd name="connsiteX1" fmla="*/ 2643 w 1310816"/>
              <a:gd name="connsiteY1" fmla="*/ 227279 h 229921"/>
              <a:gd name="connsiteX2" fmla="*/ 1310816 w 1310816"/>
              <a:gd name="connsiteY2" fmla="*/ 229921 h 229921"/>
              <a:gd name="connsiteX3" fmla="*/ 1294959 w 1310816"/>
              <a:gd name="connsiteY3" fmla="*/ 0 h 229921"/>
              <a:gd name="connsiteX4" fmla="*/ 0 w 1310816"/>
              <a:gd name="connsiteY4" fmla="*/ 2643 h 22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816" h="229921">
                <a:moveTo>
                  <a:pt x="0" y="2643"/>
                </a:moveTo>
                <a:lnTo>
                  <a:pt x="2643" y="227279"/>
                </a:lnTo>
                <a:lnTo>
                  <a:pt x="1310816" y="229921"/>
                </a:lnTo>
                <a:lnTo>
                  <a:pt x="1294959" y="0"/>
                </a:lnTo>
                <a:lnTo>
                  <a:pt x="0" y="264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Freeform 186"/>
          <p:cNvSpPr/>
          <p:nvPr/>
        </p:nvSpPr>
        <p:spPr>
          <a:xfrm>
            <a:off x="3168650" y="1104900"/>
            <a:ext cx="1416051" cy="3105150"/>
          </a:xfrm>
          <a:custGeom>
            <a:avLst/>
            <a:gdLst>
              <a:gd name="connsiteX0" fmla="*/ 1200150 w 1416050"/>
              <a:gd name="connsiteY0" fmla="*/ 6350 h 3105150"/>
              <a:gd name="connsiteX1" fmla="*/ 1416050 w 1416050"/>
              <a:gd name="connsiteY1" fmla="*/ 0 h 3105150"/>
              <a:gd name="connsiteX2" fmla="*/ 1409700 w 1416050"/>
              <a:gd name="connsiteY2" fmla="*/ 3105150 h 3105150"/>
              <a:gd name="connsiteX3" fmla="*/ 0 w 1416050"/>
              <a:gd name="connsiteY3" fmla="*/ 3092450 h 3105150"/>
              <a:gd name="connsiteX4" fmla="*/ 0 w 1416050"/>
              <a:gd name="connsiteY4" fmla="*/ 1022350 h 3105150"/>
              <a:gd name="connsiteX5" fmla="*/ 1187450 w 1416050"/>
              <a:gd name="connsiteY5" fmla="*/ 1035050 h 3105150"/>
              <a:gd name="connsiteX6" fmla="*/ 1200150 w 1416050"/>
              <a:gd name="connsiteY6" fmla="*/ 63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050" h="3105150">
                <a:moveTo>
                  <a:pt x="1200150" y="6350"/>
                </a:moveTo>
                <a:lnTo>
                  <a:pt x="1416050" y="0"/>
                </a:lnTo>
                <a:cubicBezTo>
                  <a:pt x="1413933" y="1035050"/>
                  <a:pt x="1411817" y="2070100"/>
                  <a:pt x="1409700" y="3105150"/>
                </a:cubicBezTo>
                <a:lnTo>
                  <a:pt x="0" y="3092450"/>
                </a:lnTo>
                <a:lnTo>
                  <a:pt x="0" y="1022350"/>
                </a:lnTo>
                <a:lnTo>
                  <a:pt x="1187450" y="1035050"/>
                </a:lnTo>
                <a:lnTo>
                  <a:pt x="1200150" y="635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Freeform 185"/>
          <p:cNvSpPr/>
          <p:nvPr/>
        </p:nvSpPr>
        <p:spPr>
          <a:xfrm>
            <a:off x="7620001" y="1117601"/>
            <a:ext cx="1416051" cy="3098800"/>
          </a:xfrm>
          <a:custGeom>
            <a:avLst/>
            <a:gdLst>
              <a:gd name="connsiteX0" fmla="*/ 0 w 1416050"/>
              <a:gd name="connsiteY0" fmla="*/ 0 h 3098800"/>
              <a:gd name="connsiteX1" fmla="*/ 209550 w 1416050"/>
              <a:gd name="connsiteY1" fmla="*/ 0 h 3098800"/>
              <a:gd name="connsiteX2" fmla="*/ 222250 w 1416050"/>
              <a:gd name="connsiteY2" fmla="*/ 1016000 h 3098800"/>
              <a:gd name="connsiteX3" fmla="*/ 1416050 w 1416050"/>
              <a:gd name="connsiteY3" fmla="*/ 1028700 h 3098800"/>
              <a:gd name="connsiteX4" fmla="*/ 1416050 w 1416050"/>
              <a:gd name="connsiteY4" fmla="*/ 3098800 h 3098800"/>
              <a:gd name="connsiteX5" fmla="*/ 6350 w 1416050"/>
              <a:gd name="connsiteY5" fmla="*/ 3092450 h 3098800"/>
              <a:gd name="connsiteX6" fmla="*/ 0 w 1416050"/>
              <a:gd name="connsiteY6" fmla="*/ 0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050" h="3098800">
                <a:moveTo>
                  <a:pt x="0" y="0"/>
                </a:moveTo>
                <a:lnTo>
                  <a:pt x="209550" y="0"/>
                </a:lnTo>
                <a:lnTo>
                  <a:pt x="222250" y="1016000"/>
                </a:lnTo>
                <a:lnTo>
                  <a:pt x="1416050" y="1028700"/>
                </a:lnTo>
                <a:lnTo>
                  <a:pt x="1416050" y="3098800"/>
                </a:lnTo>
                <a:lnTo>
                  <a:pt x="6350" y="3092450"/>
                </a:lnTo>
                <a:cubicBezTo>
                  <a:pt x="4233" y="2061633"/>
                  <a:pt x="2117" y="1030817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6258" name="Picture 2" descr="http://image.made-in-china.com/2f0j00vBPamjVMLlqH/Stainless-Free-Standing-Cooker-SK-618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0337" y="4077074"/>
            <a:ext cx="1269875" cy="2189263"/>
          </a:xfrm>
          <a:prstGeom prst="rect">
            <a:avLst/>
          </a:prstGeom>
          <a:noFill/>
        </p:spPr>
      </p:pic>
      <p:sp>
        <p:nvSpPr>
          <p:cNvPr id="104" name="Line 100"/>
          <p:cNvSpPr>
            <a:spLocks noChangeShapeType="1"/>
          </p:cNvSpPr>
          <p:nvPr/>
        </p:nvSpPr>
        <p:spPr bwMode="auto">
          <a:xfrm flipH="1">
            <a:off x="2711626" y="4221088"/>
            <a:ext cx="6696745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3" name="Freeform 45"/>
          <p:cNvSpPr>
            <a:spLocks/>
          </p:cNvSpPr>
          <p:nvPr/>
        </p:nvSpPr>
        <p:spPr bwMode="auto">
          <a:xfrm>
            <a:off x="5589591" y="5024439"/>
            <a:ext cx="434975" cy="460375"/>
          </a:xfrm>
          <a:custGeom>
            <a:avLst/>
            <a:gdLst/>
            <a:ahLst/>
            <a:cxnLst>
              <a:cxn ang="0">
                <a:pos x="821" y="435"/>
              </a:cxn>
              <a:cxn ang="0">
                <a:pos x="816" y="368"/>
              </a:cxn>
              <a:cxn ang="0">
                <a:pos x="801" y="302"/>
              </a:cxn>
              <a:cxn ang="0">
                <a:pos x="776" y="238"/>
              </a:cxn>
              <a:cxn ang="0">
                <a:pos x="743" y="180"/>
              </a:cxn>
              <a:cxn ang="0">
                <a:pos x="701" y="128"/>
              </a:cxn>
              <a:cxn ang="0">
                <a:pos x="652" y="83"/>
              </a:cxn>
              <a:cxn ang="0">
                <a:pos x="597" y="47"/>
              </a:cxn>
              <a:cxn ang="0">
                <a:pos x="537" y="21"/>
              </a:cxn>
              <a:cxn ang="0">
                <a:pos x="474" y="5"/>
              </a:cxn>
              <a:cxn ang="0">
                <a:pos x="409" y="0"/>
              </a:cxn>
              <a:cxn ang="0">
                <a:pos x="346" y="5"/>
              </a:cxn>
              <a:cxn ang="0">
                <a:pos x="283" y="21"/>
              </a:cxn>
              <a:cxn ang="0">
                <a:pos x="223" y="47"/>
              </a:cxn>
              <a:cxn ang="0">
                <a:pos x="168" y="83"/>
              </a:cxn>
              <a:cxn ang="0">
                <a:pos x="120" y="128"/>
              </a:cxn>
              <a:cxn ang="0">
                <a:pos x="77" y="180"/>
              </a:cxn>
              <a:cxn ang="0">
                <a:pos x="45" y="238"/>
              </a:cxn>
              <a:cxn ang="0">
                <a:pos x="20" y="302"/>
              </a:cxn>
              <a:cxn ang="0">
                <a:pos x="5" y="368"/>
              </a:cxn>
              <a:cxn ang="0">
                <a:pos x="0" y="435"/>
              </a:cxn>
              <a:cxn ang="0">
                <a:pos x="5" y="504"/>
              </a:cxn>
              <a:cxn ang="0">
                <a:pos x="20" y="570"/>
              </a:cxn>
              <a:cxn ang="0">
                <a:pos x="45" y="634"/>
              </a:cxn>
              <a:cxn ang="0">
                <a:pos x="77" y="692"/>
              </a:cxn>
              <a:cxn ang="0">
                <a:pos x="120" y="744"/>
              </a:cxn>
              <a:cxn ang="0">
                <a:pos x="168" y="789"/>
              </a:cxn>
              <a:cxn ang="0">
                <a:pos x="223" y="825"/>
              </a:cxn>
              <a:cxn ang="0">
                <a:pos x="283" y="850"/>
              </a:cxn>
              <a:cxn ang="0">
                <a:pos x="346" y="866"/>
              </a:cxn>
              <a:cxn ang="0">
                <a:pos x="409" y="871"/>
              </a:cxn>
              <a:cxn ang="0">
                <a:pos x="474" y="866"/>
              </a:cxn>
              <a:cxn ang="0">
                <a:pos x="537" y="850"/>
              </a:cxn>
              <a:cxn ang="0">
                <a:pos x="597" y="825"/>
              </a:cxn>
              <a:cxn ang="0">
                <a:pos x="652" y="789"/>
              </a:cxn>
              <a:cxn ang="0">
                <a:pos x="701" y="744"/>
              </a:cxn>
              <a:cxn ang="0">
                <a:pos x="743" y="692"/>
              </a:cxn>
              <a:cxn ang="0">
                <a:pos x="776" y="634"/>
              </a:cxn>
              <a:cxn ang="0">
                <a:pos x="801" y="570"/>
              </a:cxn>
              <a:cxn ang="0">
                <a:pos x="816" y="504"/>
              </a:cxn>
              <a:cxn ang="0">
                <a:pos x="821" y="435"/>
              </a:cxn>
            </a:cxnLst>
            <a:rect l="0" t="0" r="r" b="b"/>
            <a:pathLst>
              <a:path w="821" h="871">
                <a:moveTo>
                  <a:pt x="821" y="435"/>
                </a:moveTo>
                <a:lnTo>
                  <a:pt x="816" y="368"/>
                </a:lnTo>
                <a:lnTo>
                  <a:pt x="801" y="302"/>
                </a:lnTo>
                <a:lnTo>
                  <a:pt x="776" y="238"/>
                </a:lnTo>
                <a:lnTo>
                  <a:pt x="743" y="180"/>
                </a:lnTo>
                <a:lnTo>
                  <a:pt x="701" y="128"/>
                </a:lnTo>
                <a:lnTo>
                  <a:pt x="652" y="83"/>
                </a:lnTo>
                <a:lnTo>
                  <a:pt x="597" y="47"/>
                </a:lnTo>
                <a:lnTo>
                  <a:pt x="537" y="21"/>
                </a:lnTo>
                <a:lnTo>
                  <a:pt x="474" y="5"/>
                </a:lnTo>
                <a:lnTo>
                  <a:pt x="409" y="0"/>
                </a:lnTo>
                <a:lnTo>
                  <a:pt x="346" y="5"/>
                </a:lnTo>
                <a:lnTo>
                  <a:pt x="283" y="21"/>
                </a:lnTo>
                <a:lnTo>
                  <a:pt x="223" y="47"/>
                </a:lnTo>
                <a:lnTo>
                  <a:pt x="168" y="83"/>
                </a:lnTo>
                <a:lnTo>
                  <a:pt x="120" y="128"/>
                </a:lnTo>
                <a:lnTo>
                  <a:pt x="77" y="180"/>
                </a:lnTo>
                <a:lnTo>
                  <a:pt x="45" y="238"/>
                </a:lnTo>
                <a:lnTo>
                  <a:pt x="20" y="302"/>
                </a:lnTo>
                <a:lnTo>
                  <a:pt x="5" y="368"/>
                </a:lnTo>
                <a:lnTo>
                  <a:pt x="0" y="435"/>
                </a:lnTo>
                <a:lnTo>
                  <a:pt x="5" y="504"/>
                </a:lnTo>
                <a:lnTo>
                  <a:pt x="20" y="570"/>
                </a:lnTo>
                <a:lnTo>
                  <a:pt x="45" y="634"/>
                </a:lnTo>
                <a:lnTo>
                  <a:pt x="77" y="692"/>
                </a:lnTo>
                <a:lnTo>
                  <a:pt x="120" y="744"/>
                </a:lnTo>
                <a:lnTo>
                  <a:pt x="168" y="789"/>
                </a:lnTo>
                <a:lnTo>
                  <a:pt x="223" y="825"/>
                </a:lnTo>
                <a:lnTo>
                  <a:pt x="283" y="850"/>
                </a:lnTo>
                <a:lnTo>
                  <a:pt x="346" y="866"/>
                </a:lnTo>
                <a:lnTo>
                  <a:pt x="409" y="871"/>
                </a:lnTo>
                <a:lnTo>
                  <a:pt x="474" y="866"/>
                </a:lnTo>
                <a:lnTo>
                  <a:pt x="537" y="850"/>
                </a:lnTo>
                <a:lnTo>
                  <a:pt x="597" y="825"/>
                </a:lnTo>
                <a:lnTo>
                  <a:pt x="652" y="789"/>
                </a:lnTo>
                <a:lnTo>
                  <a:pt x="701" y="744"/>
                </a:lnTo>
                <a:lnTo>
                  <a:pt x="743" y="692"/>
                </a:lnTo>
                <a:lnTo>
                  <a:pt x="776" y="634"/>
                </a:lnTo>
                <a:lnTo>
                  <a:pt x="801" y="570"/>
                </a:lnTo>
                <a:lnTo>
                  <a:pt x="816" y="504"/>
                </a:lnTo>
                <a:lnTo>
                  <a:pt x="821" y="435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4" name="Freeform 46"/>
          <p:cNvSpPr>
            <a:spLocks/>
          </p:cNvSpPr>
          <p:nvPr/>
        </p:nvSpPr>
        <p:spPr bwMode="auto">
          <a:xfrm>
            <a:off x="6181727" y="5024439"/>
            <a:ext cx="434975" cy="460375"/>
          </a:xfrm>
          <a:custGeom>
            <a:avLst/>
            <a:gdLst/>
            <a:ahLst/>
            <a:cxnLst>
              <a:cxn ang="0">
                <a:pos x="822" y="435"/>
              </a:cxn>
              <a:cxn ang="0">
                <a:pos x="817" y="368"/>
              </a:cxn>
              <a:cxn ang="0">
                <a:pos x="802" y="302"/>
              </a:cxn>
              <a:cxn ang="0">
                <a:pos x="777" y="238"/>
              </a:cxn>
              <a:cxn ang="0">
                <a:pos x="744" y="180"/>
              </a:cxn>
              <a:cxn ang="0">
                <a:pos x="702" y="128"/>
              </a:cxn>
              <a:cxn ang="0">
                <a:pos x="654" y="83"/>
              </a:cxn>
              <a:cxn ang="0">
                <a:pos x="599" y="47"/>
              </a:cxn>
              <a:cxn ang="0">
                <a:pos x="539" y="21"/>
              </a:cxn>
              <a:cxn ang="0">
                <a:pos x="476" y="5"/>
              </a:cxn>
              <a:cxn ang="0">
                <a:pos x="411" y="0"/>
              </a:cxn>
              <a:cxn ang="0">
                <a:pos x="348" y="5"/>
              </a:cxn>
              <a:cxn ang="0">
                <a:pos x="285" y="21"/>
              </a:cxn>
              <a:cxn ang="0">
                <a:pos x="225" y="47"/>
              </a:cxn>
              <a:cxn ang="0">
                <a:pos x="170" y="83"/>
              </a:cxn>
              <a:cxn ang="0">
                <a:pos x="121" y="128"/>
              </a:cxn>
              <a:cxn ang="0">
                <a:pos x="79" y="180"/>
              </a:cxn>
              <a:cxn ang="0">
                <a:pos x="45" y="238"/>
              </a:cxn>
              <a:cxn ang="0">
                <a:pos x="21" y="302"/>
              </a:cxn>
              <a:cxn ang="0">
                <a:pos x="6" y="368"/>
              </a:cxn>
              <a:cxn ang="0">
                <a:pos x="0" y="435"/>
              </a:cxn>
              <a:cxn ang="0">
                <a:pos x="6" y="504"/>
              </a:cxn>
              <a:cxn ang="0">
                <a:pos x="21" y="570"/>
              </a:cxn>
              <a:cxn ang="0">
                <a:pos x="45" y="634"/>
              </a:cxn>
              <a:cxn ang="0">
                <a:pos x="79" y="692"/>
              </a:cxn>
              <a:cxn ang="0">
                <a:pos x="121" y="744"/>
              </a:cxn>
              <a:cxn ang="0">
                <a:pos x="170" y="789"/>
              </a:cxn>
              <a:cxn ang="0">
                <a:pos x="225" y="825"/>
              </a:cxn>
              <a:cxn ang="0">
                <a:pos x="285" y="850"/>
              </a:cxn>
              <a:cxn ang="0">
                <a:pos x="348" y="866"/>
              </a:cxn>
              <a:cxn ang="0">
                <a:pos x="411" y="871"/>
              </a:cxn>
              <a:cxn ang="0">
                <a:pos x="476" y="866"/>
              </a:cxn>
              <a:cxn ang="0">
                <a:pos x="539" y="850"/>
              </a:cxn>
              <a:cxn ang="0">
                <a:pos x="599" y="825"/>
              </a:cxn>
              <a:cxn ang="0">
                <a:pos x="654" y="789"/>
              </a:cxn>
              <a:cxn ang="0">
                <a:pos x="702" y="744"/>
              </a:cxn>
              <a:cxn ang="0">
                <a:pos x="744" y="692"/>
              </a:cxn>
              <a:cxn ang="0">
                <a:pos x="777" y="634"/>
              </a:cxn>
              <a:cxn ang="0">
                <a:pos x="802" y="570"/>
              </a:cxn>
              <a:cxn ang="0">
                <a:pos x="817" y="504"/>
              </a:cxn>
              <a:cxn ang="0">
                <a:pos x="822" y="435"/>
              </a:cxn>
            </a:cxnLst>
            <a:rect l="0" t="0" r="r" b="b"/>
            <a:pathLst>
              <a:path w="822" h="871">
                <a:moveTo>
                  <a:pt x="822" y="435"/>
                </a:moveTo>
                <a:lnTo>
                  <a:pt x="817" y="368"/>
                </a:lnTo>
                <a:lnTo>
                  <a:pt x="802" y="302"/>
                </a:lnTo>
                <a:lnTo>
                  <a:pt x="777" y="238"/>
                </a:lnTo>
                <a:lnTo>
                  <a:pt x="744" y="180"/>
                </a:lnTo>
                <a:lnTo>
                  <a:pt x="702" y="128"/>
                </a:lnTo>
                <a:lnTo>
                  <a:pt x="654" y="83"/>
                </a:lnTo>
                <a:lnTo>
                  <a:pt x="599" y="47"/>
                </a:lnTo>
                <a:lnTo>
                  <a:pt x="539" y="21"/>
                </a:lnTo>
                <a:lnTo>
                  <a:pt x="476" y="5"/>
                </a:lnTo>
                <a:lnTo>
                  <a:pt x="411" y="0"/>
                </a:lnTo>
                <a:lnTo>
                  <a:pt x="348" y="5"/>
                </a:lnTo>
                <a:lnTo>
                  <a:pt x="285" y="21"/>
                </a:lnTo>
                <a:lnTo>
                  <a:pt x="225" y="47"/>
                </a:lnTo>
                <a:lnTo>
                  <a:pt x="170" y="83"/>
                </a:lnTo>
                <a:lnTo>
                  <a:pt x="121" y="128"/>
                </a:lnTo>
                <a:lnTo>
                  <a:pt x="79" y="180"/>
                </a:lnTo>
                <a:lnTo>
                  <a:pt x="45" y="238"/>
                </a:lnTo>
                <a:lnTo>
                  <a:pt x="21" y="302"/>
                </a:lnTo>
                <a:lnTo>
                  <a:pt x="6" y="368"/>
                </a:lnTo>
                <a:lnTo>
                  <a:pt x="0" y="435"/>
                </a:lnTo>
                <a:lnTo>
                  <a:pt x="6" y="504"/>
                </a:lnTo>
                <a:lnTo>
                  <a:pt x="21" y="570"/>
                </a:lnTo>
                <a:lnTo>
                  <a:pt x="45" y="634"/>
                </a:lnTo>
                <a:lnTo>
                  <a:pt x="79" y="692"/>
                </a:lnTo>
                <a:lnTo>
                  <a:pt x="121" y="744"/>
                </a:lnTo>
                <a:lnTo>
                  <a:pt x="170" y="789"/>
                </a:lnTo>
                <a:lnTo>
                  <a:pt x="225" y="825"/>
                </a:lnTo>
                <a:lnTo>
                  <a:pt x="285" y="850"/>
                </a:lnTo>
                <a:lnTo>
                  <a:pt x="348" y="866"/>
                </a:lnTo>
                <a:lnTo>
                  <a:pt x="411" y="871"/>
                </a:lnTo>
                <a:lnTo>
                  <a:pt x="476" y="866"/>
                </a:lnTo>
                <a:lnTo>
                  <a:pt x="539" y="850"/>
                </a:lnTo>
                <a:lnTo>
                  <a:pt x="599" y="825"/>
                </a:lnTo>
                <a:lnTo>
                  <a:pt x="654" y="789"/>
                </a:lnTo>
                <a:lnTo>
                  <a:pt x="702" y="744"/>
                </a:lnTo>
                <a:lnTo>
                  <a:pt x="744" y="692"/>
                </a:lnTo>
                <a:lnTo>
                  <a:pt x="777" y="634"/>
                </a:lnTo>
                <a:lnTo>
                  <a:pt x="802" y="570"/>
                </a:lnTo>
                <a:lnTo>
                  <a:pt x="817" y="504"/>
                </a:lnTo>
                <a:lnTo>
                  <a:pt x="822" y="435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5" name="Freeform 47"/>
          <p:cNvSpPr>
            <a:spLocks/>
          </p:cNvSpPr>
          <p:nvPr/>
        </p:nvSpPr>
        <p:spPr bwMode="auto">
          <a:xfrm>
            <a:off x="6181727" y="5600702"/>
            <a:ext cx="434975" cy="461963"/>
          </a:xfrm>
          <a:custGeom>
            <a:avLst/>
            <a:gdLst/>
            <a:ahLst/>
            <a:cxnLst>
              <a:cxn ang="0">
                <a:pos x="822" y="435"/>
              </a:cxn>
              <a:cxn ang="0">
                <a:pos x="817" y="368"/>
              </a:cxn>
              <a:cxn ang="0">
                <a:pos x="802" y="300"/>
              </a:cxn>
              <a:cxn ang="0">
                <a:pos x="777" y="238"/>
              </a:cxn>
              <a:cxn ang="0">
                <a:pos x="744" y="180"/>
              </a:cxn>
              <a:cxn ang="0">
                <a:pos x="702" y="127"/>
              </a:cxn>
              <a:cxn ang="0">
                <a:pos x="654" y="83"/>
              </a:cxn>
              <a:cxn ang="0">
                <a:pos x="599" y="47"/>
              </a:cxn>
              <a:cxn ang="0">
                <a:pos x="539" y="21"/>
              </a:cxn>
              <a:cxn ang="0">
                <a:pos x="476" y="5"/>
              </a:cxn>
              <a:cxn ang="0">
                <a:pos x="411" y="0"/>
              </a:cxn>
              <a:cxn ang="0">
                <a:pos x="348" y="5"/>
              </a:cxn>
              <a:cxn ang="0">
                <a:pos x="285" y="21"/>
              </a:cxn>
              <a:cxn ang="0">
                <a:pos x="225" y="47"/>
              </a:cxn>
              <a:cxn ang="0">
                <a:pos x="170" y="83"/>
              </a:cxn>
              <a:cxn ang="0">
                <a:pos x="121" y="127"/>
              </a:cxn>
              <a:cxn ang="0">
                <a:pos x="79" y="180"/>
              </a:cxn>
              <a:cxn ang="0">
                <a:pos x="45" y="238"/>
              </a:cxn>
              <a:cxn ang="0">
                <a:pos x="21" y="300"/>
              </a:cxn>
              <a:cxn ang="0">
                <a:pos x="6" y="368"/>
              </a:cxn>
              <a:cxn ang="0">
                <a:pos x="0" y="435"/>
              </a:cxn>
              <a:cxn ang="0">
                <a:pos x="6" y="504"/>
              </a:cxn>
              <a:cxn ang="0">
                <a:pos x="21" y="570"/>
              </a:cxn>
              <a:cxn ang="0">
                <a:pos x="45" y="634"/>
              </a:cxn>
              <a:cxn ang="0">
                <a:pos x="79" y="692"/>
              </a:cxn>
              <a:cxn ang="0">
                <a:pos x="121" y="744"/>
              </a:cxn>
              <a:cxn ang="0">
                <a:pos x="170" y="788"/>
              </a:cxn>
              <a:cxn ang="0">
                <a:pos x="225" y="823"/>
              </a:cxn>
              <a:cxn ang="0">
                <a:pos x="285" y="850"/>
              </a:cxn>
              <a:cxn ang="0">
                <a:pos x="348" y="866"/>
              </a:cxn>
              <a:cxn ang="0">
                <a:pos x="411" y="871"/>
              </a:cxn>
              <a:cxn ang="0">
                <a:pos x="476" y="866"/>
              </a:cxn>
              <a:cxn ang="0">
                <a:pos x="539" y="850"/>
              </a:cxn>
              <a:cxn ang="0">
                <a:pos x="599" y="823"/>
              </a:cxn>
              <a:cxn ang="0">
                <a:pos x="654" y="788"/>
              </a:cxn>
              <a:cxn ang="0">
                <a:pos x="702" y="744"/>
              </a:cxn>
              <a:cxn ang="0">
                <a:pos x="744" y="692"/>
              </a:cxn>
              <a:cxn ang="0">
                <a:pos x="777" y="634"/>
              </a:cxn>
              <a:cxn ang="0">
                <a:pos x="802" y="570"/>
              </a:cxn>
              <a:cxn ang="0">
                <a:pos x="817" y="504"/>
              </a:cxn>
              <a:cxn ang="0">
                <a:pos x="822" y="435"/>
              </a:cxn>
            </a:cxnLst>
            <a:rect l="0" t="0" r="r" b="b"/>
            <a:pathLst>
              <a:path w="822" h="871">
                <a:moveTo>
                  <a:pt x="822" y="435"/>
                </a:moveTo>
                <a:lnTo>
                  <a:pt x="817" y="368"/>
                </a:lnTo>
                <a:lnTo>
                  <a:pt x="802" y="300"/>
                </a:lnTo>
                <a:lnTo>
                  <a:pt x="777" y="238"/>
                </a:lnTo>
                <a:lnTo>
                  <a:pt x="744" y="180"/>
                </a:lnTo>
                <a:lnTo>
                  <a:pt x="702" y="127"/>
                </a:lnTo>
                <a:lnTo>
                  <a:pt x="654" y="83"/>
                </a:lnTo>
                <a:lnTo>
                  <a:pt x="599" y="47"/>
                </a:lnTo>
                <a:lnTo>
                  <a:pt x="539" y="21"/>
                </a:lnTo>
                <a:lnTo>
                  <a:pt x="476" y="5"/>
                </a:lnTo>
                <a:lnTo>
                  <a:pt x="411" y="0"/>
                </a:lnTo>
                <a:lnTo>
                  <a:pt x="348" y="5"/>
                </a:lnTo>
                <a:lnTo>
                  <a:pt x="285" y="21"/>
                </a:lnTo>
                <a:lnTo>
                  <a:pt x="225" y="47"/>
                </a:lnTo>
                <a:lnTo>
                  <a:pt x="170" y="83"/>
                </a:lnTo>
                <a:lnTo>
                  <a:pt x="121" y="127"/>
                </a:lnTo>
                <a:lnTo>
                  <a:pt x="79" y="180"/>
                </a:lnTo>
                <a:lnTo>
                  <a:pt x="45" y="238"/>
                </a:lnTo>
                <a:lnTo>
                  <a:pt x="21" y="300"/>
                </a:lnTo>
                <a:lnTo>
                  <a:pt x="6" y="368"/>
                </a:lnTo>
                <a:lnTo>
                  <a:pt x="0" y="435"/>
                </a:lnTo>
                <a:lnTo>
                  <a:pt x="6" y="504"/>
                </a:lnTo>
                <a:lnTo>
                  <a:pt x="21" y="570"/>
                </a:lnTo>
                <a:lnTo>
                  <a:pt x="45" y="634"/>
                </a:lnTo>
                <a:lnTo>
                  <a:pt x="79" y="692"/>
                </a:lnTo>
                <a:lnTo>
                  <a:pt x="121" y="744"/>
                </a:lnTo>
                <a:lnTo>
                  <a:pt x="170" y="788"/>
                </a:lnTo>
                <a:lnTo>
                  <a:pt x="225" y="823"/>
                </a:lnTo>
                <a:lnTo>
                  <a:pt x="285" y="850"/>
                </a:lnTo>
                <a:lnTo>
                  <a:pt x="348" y="866"/>
                </a:lnTo>
                <a:lnTo>
                  <a:pt x="411" y="871"/>
                </a:lnTo>
                <a:lnTo>
                  <a:pt x="476" y="866"/>
                </a:lnTo>
                <a:lnTo>
                  <a:pt x="539" y="850"/>
                </a:lnTo>
                <a:lnTo>
                  <a:pt x="599" y="823"/>
                </a:lnTo>
                <a:lnTo>
                  <a:pt x="654" y="788"/>
                </a:lnTo>
                <a:lnTo>
                  <a:pt x="702" y="744"/>
                </a:lnTo>
                <a:lnTo>
                  <a:pt x="744" y="692"/>
                </a:lnTo>
                <a:lnTo>
                  <a:pt x="777" y="634"/>
                </a:lnTo>
                <a:lnTo>
                  <a:pt x="802" y="570"/>
                </a:lnTo>
                <a:lnTo>
                  <a:pt x="817" y="504"/>
                </a:lnTo>
                <a:lnTo>
                  <a:pt x="822" y="435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6" name="Freeform 48"/>
          <p:cNvSpPr>
            <a:spLocks/>
          </p:cNvSpPr>
          <p:nvPr/>
        </p:nvSpPr>
        <p:spPr bwMode="auto">
          <a:xfrm>
            <a:off x="5589591" y="5600702"/>
            <a:ext cx="434975" cy="461963"/>
          </a:xfrm>
          <a:custGeom>
            <a:avLst/>
            <a:gdLst/>
            <a:ahLst/>
            <a:cxnLst>
              <a:cxn ang="0">
                <a:pos x="821" y="435"/>
              </a:cxn>
              <a:cxn ang="0">
                <a:pos x="816" y="368"/>
              </a:cxn>
              <a:cxn ang="0">
                <a:pos x="801" y="300"/>
              </a:cxn>
              <a:cxn ang="0">
                <a:pos x="776" y="238"/>
              </a:cxn>
              <a:cxn ang="0">
                <a:pos x="743" y="180"/>
              </a:cxn>
              <a:cxn ang="0">
                <a:pos x="701" y="127"/>
              </a:cxn>
              <a:cxn ang="0">
                <a:pos x="652" y="83"/>
              </a:cxn>
              <a:cxn ang="0">
                <a:pos x="597" y="47"/>
              </a:cxn>
              <a:cxn ang="0">
                <a:pos x="537" y="21"/>
              </a:cxn>
              <a:cxn ang="0">
                <a:pos x="474" y="5"/>
              </a:cxn>
              <a:cxn ang="0">
                <a:pos x="409" y="0"/>
              </a:cxn>
              <a:cxn ang="0">
                <a:pos x="346" y="5"/>
              </a:cxn>
              <a:cxn ang="0">
                <a:pos x="283" y="21"/>
              </a:cxn>
              <a:cxn ang="0">
                <a:pos x="223" y="47"/>
              </a:cxn>
              <a:cxn ang="0">
                <a:pos x="168" y="83"/>
              </a:cxn>
              <a:cxn ang="0">
                <a:pos x="120" y="127"/>
              </a:cxn>
              <a:cxn ang="0">
                <a:pos x="77" y="180"/>
              </a:cxn>
              <a:cxn ang="0">
                <a:pos x="45" y="238"/>
              </a:cxn>
              <a:cxn ang="0">
                <a:pos x="20" y="300"/>
              </a:cxn>
              <a:cxn ang="0">
                <a:pos x="5" y="368"/>
              </a:cxn>
              <a:cxn ang="0">
                <a:pos x="0" y="435"/>
              </a:cxn>
              <a:cxn ang="0">
                <a:pos x="5" y="504"/>
              </a:cxn>
              <a:cxn ang="0">
                <a:pos x="20" y="570"/>
              </a:cxn>
              <a:cxn ang="0">
                <a:pos x="45" y="634"/>
              </a:cxn>
              <a:cxn ang="0">
                <a:pos x="77" y="692"/>
              </a:cxn>
              <a:cxn ang="0">
                <a:pos x="120" y="744"/>
              </a:cxn>
              <a:cxn ang="0">
                <a:pos x="168" y="788"/>
              </a:cxn>
              <a:cxn ang="0">
                <a:pos x="223" y="823"/>
              </a:cxn>
              <a:cxn ang="0">
                <a:pos x="283" y="850"/>
              </a:cxn>
              <a:cxn ang="0">
                <a:pos x="346" y="866"/>
              </a:cxn>
              <a:cxn ang="0">
                <a:pos x="409" y="871"/>
              </a:cxn>
              <a:cxn ang="0">
                <a:pos x="474" y="866"/>
              </a:cxn>
              <a:cxn ang="0">
                <a:pos x="537" y="850"/>
              </a:cxn>
              <a:cxn ang="0">
                <a:pos x="597" y="823"/>
              </a:cxn>
              <a:cxn ang="0">
                <a:pos x="652" y="788"/>
              </a:cxn>
              <a:cxn ang="0">
                <a:pos x="701" y="744"/>
              </a:cxn>
              <a:cxn ang="0">
                <a:pos x="743" y="692"/>
              </a:cxn>
              <a:cxn ang="0">
                <a:pos x="776" y="634"/>
              </a:cxn>
              <a:cxn ang="0">
                <a:pos x="801" y="570"/>
              </a:cxn>
              <a:cxn ang="0">
                <a:pos x="816" y="504"/>
              </a:cxn>
              <a:cxn ang="0">
                <a:pos x="821" y="435"/>
              </a:cxn>
            </a:cxnLst>
            <a:rect l="0" t="0" r="r" b="b"/>
            <a:pathLst>
              <a:path w="821" h="871">
                <a:moveTo>
                  <a:pt x="821" y="435"/>
                </a:moveTo>
                <a:lnTo>
                  <a:pt x="816" y="368"/>
                </a:lnTo>
                <a:lnTo>
                  <a:pt x="801" y="300"/>
                </a:lnTo>
                <a:lnTo>
                  <a:pt x="776" y="238"/>
                </a:lnTo>
                <a:lnTo>
                  <a:pt x="743" y="180"/>
                </a:lnTo>
                <a:lnTo>
                  <a:pt x="701" y="127"/>
                </a:lnTo>
                <a:lnTo>
                  <a:pt x="652" y="83"/>
                </a:lnTo>
                <a:lnTo>
                  <a:pt x="597" y="47"/>
                </a:lnTo>
                <a:lnTo>
                  <a:pt x="537" y="21"/>
                </a:lnTo>
                <a:lnTo>
                  <a:pt x="474" y="5"/>
                </a:lnTo>
                <a:lnTo>
                  <a:pt x="409" y="0"/>
                </a:lnTo>
                <a:lnTo>
                  <a:pt x="346" y="5"/>
                </a:lnTo>
                <a:lnTo>
                  <a:pt x="283" y="21"/>
                </a:lnTo>
                <a:lnTo>
                  <a:pt x="223" y="47"/>
                </a:lnTo>
                <a:lnTo>
                  <a:pt x="168" y="83"/>
                </a:lnTo>
                <a:lnTo>
                  <a:pt x="120" y="127"/>
                </a:lnTo>
                <a:lnTo>
                  <a:pt x="77" y="180"/>
                </a:lnTo>
                <a:lnTo>
                  <a:pt x="45" y="238"/>
                </a:lnTo>
                <a:lnTo>
                  <a:pt x="20" y="300"/>
                </a:lnTo>
                <a:lnTo>
                  <a:pt x="5" y="368"/>
                </a:lnTo>
                <a:lnTo>
                  <a:pt x="0" y="435"/>
                </a:lnTo>
                <a:lnTo>
                  <a:pt x="5" y="504"/>
                </a:lnTo>
                <a:lnTo>
                  <a:pt x="20" y="570"/>
                </a:lnTo>
                <a:lnTo>
                  <a:pt x="45" y="634"/>
                </a:lnTo>
                <a:lnTo>
                  <a:pt x="77" y="692"/>
                </a:lnTo>
                <a:lnTo>
                  <a:pt x="120" y="744"/>
                </a:lnTo>
                <a:lnTo>
                  <a:pt x="168" y="788"/>
                </a:lnTo>
                <a:lnTo>
                  <a:pt x="223" y="823"/>
                </a:lnTo>
                <a:lnTo>
                  <a:pt x="283" y="850"/>
                </a:lnTo>
                <a:lnTo>
                  <a:pt x="346" y="866"/>
                </a:lnTo>
                <a:lnTo>
                  <a:pt x="409" y="871"/>
                </a:lnTo>
                <a:lnTo>
                  <a:pt x="474" y="866"/>
                </a:lnTo>
                <a:lnTo>
                  <a:pt x="537" y="850"/>
                </a:lnTo>
                <a:lnTo>
                  <a:pt x="597" y="823"/>
                </a:lnTo>
                <a:lnTo>
                  <a:pt x="652" y="788"/>
                </a:lnTo>
                <a:lnTo>
                  <a:pt x="701" y="744"/>
                </a:lnTo>
                <a:lnTo>
                  <a:pt x="743" y="692"/>
                </a:lnTo>
                <a:lnTo>
                  <a:pt x="776" y="634"/>
                </a:lnTo>
                <a:lnTo>
                  <a:pt x="801" y="570"/>
                </a:lnTo>
                <a:lnTo>
                  <a:pt x="816" y="504"/>
                </a:lnTo>
                <a:lnTo>
                  <a:pt x="821" y="435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3" name="Line 95"/>
          <p:cNvSpPr>
            <a:spLocks noChangeShapeType="1"/>
          </p:cNvSpPr>
          <p:nvPr/>
        </p:nvSpPr>
        <p:spPr bwMode="auto">
          <a:xfrm flipH="1">
            <a:off x="2952752" y="1103313"/>
            <a:ext cx="24987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5" name="Line 97"/>
          <p:cNvSpPr>
            <a:spLocks noChangeShapeType="1"/>
          </p:cNvSpPr>
          <p:nvPr/>
        </p:nvSpPr>
        <p:spPr bwMode="auto">
          <a:xfrm flipH="1">
            <a:off x="2952752" y="2257425"/>
            <a:ext cx="24987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6" name="Line 98"/>
          <p:cNvSpPr>
            <a:spLocks noChangeShapeType="1"/>
          </p:cNvSpPr>
          <p:nvPr/>
        </p:nvSpPr>
        <p:spPr bwMode="auto">
          <a:xfrm flipH="1">
            <a:off x="3017839" y="2833688"/>
            <a:ext cx="2433639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7" name="Line 99"/>
          <p:cNvSpPr>
            <a:spLocks noChangeShapeType="1"/>
          </p:cNvSpPr>
          <p:nvPr/>
        </p:nvSpPr>
        <p:spPr bwMode="auto">
          <a:xfrm flipH="1">
            <a:off x="3022602" y="3063876"/>
            <a:ext cx="24288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8" name="Line 100"/>
          <p:cNvSpPr>
            <a:spLocks noChangeShapeType="1"/>
          </p:cNvSpPr>
          <p:nvPr/>
        </p:nvSpPr>
        <p:spPr bwMode="auto">
          <a:xfrm flipH="1">
            <a:off x="3059114" y="3986213"/>
            <a:ext cx="23923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4" name="Line 96"/>
          <p:cNvSpPr>
            <a:spLocks noChangeShapeType="1"/>
          </p:cNvSpPr>
          <p:nvPr/>
        </p:nvSpPr>
        <p:spPr bwMode="auto">
          <a:xfrm flipH="1">
            <a:off x="2876552" y="2141538"/>
            <a:ext cx="25749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539875" y="-9525"/>
            <a:ext cx="91313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757365" y="220662"/>
            <a:ext cx="86963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757365" y="382587"/>
            <a:ext cx="8696325" cy="158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757365" y="450851"/>
            <a:ext cx="8696325" cy="158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757365" y="520701"/>
            <a:ext cx="8696325" cy="1588"/>
          </a:xfrm>
          <a:prstGeom prst="line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757365" y="682626"/>
            <a:ext cx="86963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2195175" y="-9524"/>
            <a:ext cx="1588" cy="68500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0453689" y="220663"/>
            <a:ext cx="1588" cy="63881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1539875" y="6840537"/>
            <a:ext cx="91313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1757365" y="6608763"/>
            <a:ext cx="86963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539875" y="-9524"/>
            <a:ext cx="1588" cy="68500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757363" y="220663"/>
            <a:ext cx="1588" cy="63881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5451475" y="1103312"/>
            <a:ext cx="1588" cy="3113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5559426" y="2141538"/>
            <a:ext cx="1588" cy="20748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5451476" y="4216401"/>
            <a:ext cx="13033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V="1">
            <a:off x="6646863" y="2141538"/>
            <a:ext cx="1588" cy="20748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H="1">
            <a:off x="5451476" y="1103313"/>
            <a:ext cx="13033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 flipH="1">
            <a:off x="5451476" y="2141538"/>
            <a:ext cx="13033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H="1">
            <a:off x="5451476" y="2257425"/>
            <a:ext cx="1303339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 flipH="1">
            <a:off x="5451476" y="2833688"/>
            <a:ext cx="1303339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H="1">
            <a:off x="5451476" y="3063876"/>
            <a:ext cx="1303339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5451476" y="3986213"/>
            <a:ext cx="1303339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5559427" y="2257425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6646863" y="2257427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H="1">
            <a:off x="5559427" y="2833688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5559426" y="2257427"/>
            <a:ext cx="1588" cy="57626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>
            <a:off x="5559427" y="3063876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5559426" y="3063875"/>
            <a:ext cx="1588" cy="922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5559427" y="3986213"/>
            <a:ext cx="10874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V="1">
            <a:off x="6646863" y="3063875"/>
            <a:ext cx="1588" cy="922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>
            <a:off x="5451476" y="4678362"/>
            <a:ext cx="13033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>
            <a:off x="5451476" y="4908551"/>
            <a:ext cx="13033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5451476" y="5254626"/>
            <a:ext cx="1303339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>
            <a:off x="6754814" y="4678363"/>
            <a:ext cx="1588" cy="15001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 flipH="1">
            <a:off x="5451476" y="6178551"/>
            <a:ext cx="13033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H="1">
            <a:off x="5451476" y="5830887"/>
            <a:ext cx="1303339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 flipV="1">
            <a:off x="5451475" y="4678363"/>
            <a:ext cx="1588" cy="15001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5451476" y="4908551"/>
            <a:ext cx="1303339" cy="12700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H="1">
            <a:off x="5451476" y="4908551"/>
            <a:ext cx="1303339" cy="12700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V="1">
            <a:off x="7191375" y="985839"/>
            <a:ext cx="1588" cy="5508625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6754814" y="4678362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6754814" y="6178551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6754814" y="4908551"/>
            <a:ext cx="4365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 flipV="1">
            <a:off x="7191378" y="4216402"/>
            <a:ext cx="434975" cy="4619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 flipV="1">
            <a:off x="7191377" y="4216401"/>
            <a:ext cx="650875" cy="6921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 flipV="1">
            <a:off x="7191376" y="4216400"/>
            <a:ext cx="1847851" cy="19621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V="1">
            <a:off x="7626351" y="1103312"/>
            <a:ext cx="1588" cy="3113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6754814" y="1103313"/>
            <a:ext cx="25161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6754815" y="2141538"/>
            <a:ext cx="26130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>
            <a:off x="6754814" y="2257425"/>
            <a:ext cx="26209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8" name="Line 60"/>
          <p:cNvSpPr>
            <a:spLocks noChangeShapeType="1"/>
          </p:cNvSpPr>
          <p:nvPr/>
        </p:nvSpPr>
        <p:spPr bwMode="auto">
          <a:xfrm>
            <a:off x="6754815" y="2833688"/>
            <a:ext cx="26447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>
            <a:off x="6813553" y="3063876"/>
            <a:ext cx="25622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0" name="Line 62"/>
          <p:cNvSpPr>
            <a:spLocks noChangeShapeType="1"/>
          </p:cNvSpPr>
          <p:nvPr/>
        </p:nvSpPr>
        <p:spPr bwMode="auto">
          <a:xfrm>
            <a:off x="6754813" y="3986213"/>
            <a:ext cx="27940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1" name="Line 63"/>
          <p:cNvSpPr>
            <a:spLocks noChangeShapeType="1"/>
          </p:cNvSpPr>
          <p:nvPr/>
        </p:nvSpPr>
        <p:spPr bwMode="auto">
          <a:xfrm>
            <a:off x="7626352" y="4216401"/>
            <a:ext cx="14128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 flipV="1">
            <a:off x="9039226" y="2141538"/>
            <a:ext cx="1588" cy="20748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3" name="Line 65"/>
          <p:cNvSpPr>
            <a:spLocks noChangeShapeType="1"/>
          </p:cNvSpPr>
          <p:nvPr/>
        </p:nvSpPr>
        <p:spPr bwMode="auto">
          <a:xfrm flipV="1">
            <a:off x="7842251" y="1103312"/>
            <a:ext cx="1588" cy="31130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 flipH="1">
            <a:off x="7842252" y="2141538"/>
            <a:ext cx="1196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 flipV="1">
            <a:off x="7842251" y="1103313"/>
            <a:ext cx="1588" cy="10382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 flipH="1">
            <a:off x="7626351" y="1103313"/>
            <a:ext cx="2159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7842251" y="2257427"/>
            <a:ext cx="1588" cy="5762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8" name="Line 70"/>
          <p:cNvSpPr>
            <a:spLocks noChangeShapeType="1"/>
          </p:cNvSpPr>
          <p:nvPr/>
        </p:nvSpPr>
        <p:spPr bwMode="auto">
          <a:xfrm>
            <a:off x="7842252" y="2833688"/>
            <a:ext cx="11969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 flipH="1">
            <a:off x="7842252" y="2257425"/>
            <a:ext cx="11969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>
            <a:off x="7842252" y="3063876"/>
            <a:ext cx="11969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>
            <a:off x="7842251" y="3063875"/>
            <a:ext cx="1588" cy="9223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>
            <a:off x="7842252" y="3986213"/>
            <a:ext cx="11969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 flipV="1">
            <a:off x="4581526" y="1103312"/>
            <a:ext cx="1588" cy="3113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 flipH="1">
            <a:off x="3168652" y="4216401"/>
            <a:ext cx="14128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 flipV="1">
            <a:off x="3168651" y="2141538"/>
            <a:ext cx="1588" cy="20748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6" name="Line 78"/>
          <p:cNvSpPr>
            <a:spLocks noChangeShapeType="1"/>
          </p:cNvSpPr>
          <p:nvPr/>
        </p:nvSpPr>
        <p:spPr bwMode="auto">
          <a:xfrm flipV="1">
            <a:off x="4364039" y="1103312"/>
            <a:ext cx="1588" cy="31130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7" name="Line 79"/>
          <p:cNvSpPr>
            <a:spLocks noChangeShapeType="1"/>
          </p:cNvSpPr>
          <p:nvPr/>
        </p:nvSpPr>
        <p:spPr bwMode="auto">
          <a:xfrm>
            <a:off x="3168651" y="2141538"/>
            <a:ext cx="11953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8" name="Line 80"/>
          <p:cNvSpPr>
            <a:spLocks noChangeShapeType="1"/>
          </p:cNvSpPr>
          <p:nvPr/>
        </p:nvSpPr>
        <p:spPr bwMode="auto">
          <a:xfrm flipV="1">
            <a:off x="4364039" y="1103313"/>
            <a:ext cx="1588" cy="10382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9" name="Line 81"/>
          <p:cNvSpPr>
            <a:spLocks noChangeShapeType="1"/>
          </p:cNvSpPr>
          <p:nvPr/>
        </p:nvSpPr>
        <p:spPr bwMode="auto">
          <a:xfrm>
            <a:off x="4364039" y="1103313"/>
            <a:ext cx="2174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0" name="Line 82"/>
          <p:cNvSpPr>
            <a:spLocks noChangeShapeType="1"/>
          </p:cNvSpPr>
          <p:nvPr/>
        </p:nvSpPr>
        <p:spPr bwMode="auto">
          <a:xfrm>
            <a:off x="4364039" y="2257427"/>
            <a:ext cx="1588" cy="5762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1" name="Line 83"/>
          <p:cNvSpPr>
            <a:spLocks noChangeShapeType="1"/>
          </p:cNvSpPr>
          <p:nvPr/>
        </p:nvSpPr>
        <p:spPr bwMode="auto">
          <a:xfrm flipH="1">
            <a:off x="3168651" y="2833688"/>
            <a:ext cx="1195388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2" name="Line 84"/>
          <p:cNvSpPr>
            <a:spLocks noChangeShapeType="1"/>
          </p:cNvSpPr>
          <p:nvPr/>
        </p:nvSpPr>
        <p:spPr bwMode="auto">
          <a:xfrm>
            <a:off x="3168651" y="2257425"/>
            <a:ext cx="1195388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3" name="Line 85"/>
          <p:cNvSpPr>
            <a:spLocks noChangeShapeType="1"/>
          </p:cNvSpPr>
          <p:nvPr/>
        </p:nvSpPr>
        <p:spPr bwMode="auto">
          <a:xfrm flipH="1">
            <a:off x="3168651" y="3063876"/>
            <a:ext cx="1195388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4" name="Line 86"/>
          <p:cNvSpPr>
            <a:spLocks noChangeShapeType="1"/>
          </p:cNvSpPr>
          <p:nvPr/>
        </p:nvSpPr>
        <p:spPr bwMode="auto">
          <a:xfrm>
            <a:off x="4364039" y="3063875"/>
            <a:ext cx="1588" cy="9223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5" name="Line 87"/>
          <p:cNvSpPr>
            <a:spLocks noChangeShapeType="1"/>
          </p:cNvSpPr>
          <p:nvPr/>
        </p:nvSpPr>
        <p:spPr bwMode="auto">
          <a:xfrm flipH="1">
            <a:off x="3168651" y="3986213"/>
            <a:ext cx="1195388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6" name="Line 88"/>
          <p:cNvSpPr>
            <a:spLocks noChangeShapeType="1"/>
          </p:cNvSpPr>
          <p:nvPr/>
        </p:nvSpPr>
        <p:spPr bwMode="auto">
          <a:xfrm>
            <a:off x="5016503" y="4678362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7" name="Line 89"/>
          <p:cNvSpPr>
            <a:spLocks noChangeShapeType="1"/>
          </p:cNvSpPr>
          <p:nvPr/>
        </p:nvSpPr>
        <p:spPr bwMode="auto">
          <a:xfrm>
            <a:off x="5016503" y="6178551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8" name="Line 90"/>
          <p:cNvSpPr>
            <a:spLocks noChangeShapeType="1"/>
          </p:cNvSpPr>
          <p:nvPr/>
        </p:nvSpPr>
        <p:spPr bwMode="auto">
          <a:xfrm>
            <a:off x="5016503" y="4908551"/>
            <a:ext cx="4349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9" name="Line 91"/>
          <p:cNvSpPr>
            <a:spLocks noChangeShapeType="1"/>
          </p:cNvSpPr>
          <p:nvPr/>
        </p:nvSpPr>
        <p:spPr bwMode="auto">
          <a:xfrm flipH="1" flipV="1">
            <a:off x="4581527" y="4216402"/>
            <a:ext cx="434975" cy="4619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0" name="Line 92"/>
          <p:cNvSpPr>
            <a:spLocks noChangeShapeType="1"/>
          </p:cNvSpPr>
          <p:nvPr/>
        </p:nvSpPr>
        <p:spPr bwMode="auto">
          <a:xfrm flipH="1" flipV="1">
            <a:off x="4364040" y="4216401"/>
            <a:ext cx="652463" cy="6921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1" name="Line 93"/>
          <p:cNvSpPr>
            <a:spLocks noChangeShapeType="1"/>
          </p:cNvSpPr>
          <p:nvPr/>
        </p:nvSpPr>
        <p:spPr bwMode="auto">
          <a:xfrm flipH="1" flipV="1">
            <a:off x="3168650" y="4216400"/>
            <a:ext cx="1847851" cy="19621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2" name="Line 94"/>
          <p:cNvSpPr>
            <a:spLocks noChangeShapeType="1"/>
          </p:cNvSpPr>
          <p:nvPr/>
        </p:nvSpPr>
        <p:spPr bwMode="auto">
          <a:xfrm flipV="1">
            <a:off x="5016501" y="985839"/>
            <a:ext cx="1588" cy="5508625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1991544" y="376321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 ST  FINTINANS  LONGWOOD</a:t>
            </a:r>
            <a:endParaRPr lang="en-GB" sz="9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5531749" y="265538"/>
            <a:ext cx="337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COOKER</a:t>
            </a:r>
            <a:endParaRPr lang="en-GB" dirty="0"/>
          </a:p>
        </p:txBody>
      </p:sp>
      <p:sp>
        <p:nvSpPr>
          <p:cNvPr id="103" name="TextBox 102"/>
          <p:cNvSpPr txBox="1"/>
          <p:nvPr/>
        </p:nvSpPr>
        <p:spPr>
          <a:xfrm>
            <a:off x="8723784" y="38135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5818479" y="6227190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7824192" y="4350296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 ELEVATION</a:t>
            </a:r>
            <a:endParaRPr lang="en-GB" sz="9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359696" y="4350296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END ELEVATION</a:t>
            </a:r>
            <a:endParaRPr lang="en-GB" sz="9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1775520" y="587727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 150</a:t>
            </a:r>
          </a:p>
          <a:p>
            <a:r>
              <a:rPr lang="en-GB" dirty="0"/>
              <a:t>In 170</a:t>
            </a:r>
            <a:endParaRPr lang="en-GB" dirty="0"/>
          </a:p>
        </p:txBody>
      </p:sp>
      <p:sp>
        <p:nvSpPr>
          <p:cNvPr id="110" name="Oval 109"/>
          <p:cNvSpPr/>
          <p:nvPr/>
        </p:nvSpPr>
        <p:spPr>
          <a:xfrm flipV="1">
            <a:off x="5395497" y="4159653"/>
            <a:ext cx="90016" cy="90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Line 51"/>
          <p:cNvSpPr>
            <a:spLocks noChangeShapeType="1"/>
          </p:cNvSpPr>
          <p:nvPr/>
        </p:nvSpPr>
        <p:spPr bwMode="auto">
          <a:xfrm>
            <a:off x="9264355" y="6402334"/>
            <a:ext cx="936103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Line 54"/>
          <p:cNvSpPr>
            <a:spLocks noChangeShapeType="1"/>
          </p:cNvSpPr>
          <p:nvPr/>
        </p:nvSpPr>
        <p:spPr bwMode="auto">
          <a:xfrm>
            <a:off x="9264353" y="6470596"/>
            <a:ext cx="936104" cy="0"/>
          </a:xfrm>
          <a:prstGeom prst="line">
            <a:avLst/>
          </a:prstGeom>
          <a:noFill/>
          <a:ln w="63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" name="TextBox 112"/>
          <p:cNvSpPr txBox="1"/>
          <p:nvPr/>
        </p:nvSpPr>
        <p:spPr>
          <a:xfrm>
            <a:off x="9423063" y="632080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SHEET  NO: 47</a:t>
            </a:r>
            <a:endParaRPr lang="en-GB" sz="9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5042227" y="398291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X</a:t>
            </a:r>
            <a:endParaRPr lang="en-GB" sz="14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6816080" y="398532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</a:t>
            </a:r>
            <a:endParaRPr lang="en-GB" sz="14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6960096" y="6243114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6953747" y="872224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4806207" y="6237312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4799856" y="898986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Y</a:t>
            </a:r>
            <a:endParaRPr lang="en-GB" sz="1100" b="1" dirty="0"/>
          </a:p>
        </p:txBody>
      </p:sp>
      <p:cxnSp>
        <p:nvCxnSpPr>
          <p:cNvPr id="123" name="Straight Arrow Connector 122"/>
          <p:cNvCxnSpPr/>
          <p:nvPr/>
        </p:nvCxnSpPr>
        <p:spPr>
          <a:xfrm rot="10800000">
            <a:off x="5453220" y="4392920"/>
            <a:ext cx="1296141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900029" y="434504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60</a:t>
            </a:r>
            <a:endParaRPr lang="en-GB" sz="11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386297" y="4191636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5</a:t>
            </a:r>
            <a:endParaRPr lang="en-GB" sz="700" dirty="0"/>
          </a:p>
        </p:txBody>
      </p:sp>
      <p:cxnSp>
        <p:nvCxnSpPr>
          <p:cNvPr id="130" name="Straight Connector 129"/>
          <p:cNvCxnSpPr/>
          <p:nvPr/>
        </p:nvCxnSpPr>
        <p:spPr>
          <a:xfrm rot="5400000">
            <a:off x="5513873" y="4244289"/>
            <a:ext cx="97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6601309" y="4244289"/>
            <a:ext cx="97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5941011" y="4188154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50</a:t>
            </a:r>
            <a:endParaRPr lang="en-GB" sz="700" dirty="0"/>
          </a:p>
        </p:txBody>
      </p:sp>
      <p:sp>
        <p:nvSpPr>
          <p:cNvPr id="135" name="TextBox 134"/>
          <p:cNvSpPr txBox="1"/>
          <p:nvPr/>
        </p:nvSpPr>
        <p:spPr>
          <a:xfrm>
            <a:off x="6574451" y="4188154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5</a:t>
            </a:r>
            <a:endParaRPr lang="en-GB" sz="700" dirty="0"/>
          </a:p>
        </p:txBody>
      </p:sp>
      <p:cxnSp>
        <p:nvCxnSpPr>
          <p:cNvPr id="136" name="Straight Connector 135"/>
          <p:cNvCxnSpPr/>
          <p:nvPr/>
        </p:nvCxnSpPr>
        <p:spPr>
          <a:xfrm rot="5400000" flipH="1" flipV="1">
            <a:off x="5303912" y="40050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0800000">
            <a:off x="5326774" y="3986778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0800000">
            <a:off x="5319155" y="3061340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>
            <a:off x="5311535" y="2833886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0800000">
            <a:off x="5319155" y="2254394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0800000">
            <a:off x="5319155" y="2140476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10800000">
            <a:off x="5322582" y="1101884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5231904" y="4005066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10</a:t>
            </a:r>
            <a:endParaRPr lang="en-GB" sz="700" dirty="0"/>
          </a:p>
        </p:txBody>
      </p:sp>
      <p:sp>
        <p:nvSpPr>
          <p:cNvPr id="155" name="TextBox 154"/>
          <p:cNvSpPr txBox="1"/>
          <p:nvPr/>
        </p:nvSpPr>
        <p:spPr>
          <a:xfrm>
            <a:off x="5231904" y="3429002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40</a:t>
            </a:r>
            <a:endParaRPr lang="en-GB" sz="700" dirty="0"/>
          </a:p>
        </p:txBody>
      </p:sp>
      <p:sp>
        <p:nvSpPr>
          <p:cNvPr id="156" name="TextBox 155"/>
          <p:cNvSpPr txBox="1"/>
          <p:nvPr/>
        </p:nvSpPr>
        <p:spPr>
          <a:xfrm>
            <a:off x="5231904" y="2852938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10</a:t>
            </a:r>
            <a:endParaRPr lang="en-GB" sz="700" dirty="0"/>
          </a:p>
        </p:txBody>
      </p:sp>
      <p:sp>
        <p:nvSpPr>
          <p:cNvPr id="157" name="TextBox 156"/>
          <p:cNvSpPr txBox="1"/>
          <p:nvPr/>
        </p:nvSpPr>
        <p:spPr>
          <a:xfrm>
            <a:off x="5231904" y="2401014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25</a:t>
            </a:r>
            <a:endParaRPr lang="en-GB" sz="700" dirty="0"/>
          </a:p>
        </p:txBody>
      </p:sp>
      <p:sp>
        <p:nvSpPr>
          <p:cNvPr id="158" name="TextBox 157"/>
          <p:cNvSpPr txBox="1"/>
          <p:nvPr/>
        </p:nvSpPr>
        <p:spPr>
          <a:xfrm>
            <a:off x="5240180" y="2093954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5</a:t>
            </a:r>
            <a:endParaRPr lang="en-GB" sz="700" dirty="0"/>
          </a:p>
        </p:txBody>
      </p:sp>
      <p:sp>
        <p:nvSpPr>
          <p:cNvPr id="159" name="TextBox 158"/>
          <p:cNvSpPr txBox="1"/>
          <p:nvPr/>
        </p:nvSpPr>
        <p:spPr>
          <a:xfrm>
            <a:off x="5231904" y="1471558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45</a:t>
            </a:r>
            <a:endParaRPr lang="en-GB" sz="700" dirty="0"/>
          </a:p>
        </p:txBody>
      </p:sp>
      <p:cxnSp>
        <p:nvCxnSpPr>
          <p:cNvPr id="160" name="Straight Connector 159"/>
          <p:cNvCxnSpPr/>
          <p:nvPr/>
        </p:nvCxnSpPr>
        <p:spPr>
          <a:xfrm rot="5400000">
            <a:off x="5367309" y="4382923"/>
            <a:ext cx="1612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>
            <a:off x="6677316" y="4382923"/>
            <a:ext cx="1612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0800000">
            <a:off x="5151199" y="1096539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rot="5400000" flipH="1" flipV="1">
            <a:off x="3680419" y="2657382"/>
            <a:ext cx="3109808" cy="1588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10800000">
            <a:off x="5148859" y="4210858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4974315" y="254709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135</a:t>
            </a:r>
            <a:endParaRPr lang="en-GB" sz="1100" dirty="0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6754814" y="1103312"/>
            <a:ext cx="1588" cy="3113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72" name="Straight Arrow Connector 171"/>
          <p:cNvCxnSpPr/>
          <p:nvPr/>
        </p:nvCxnSpPr>
        <p:spPr>
          <a:xfrm rot="5400000" flipH="1" flipV="1">
            <a:off x="4486441" y="5413310"/>
            <a:ext cx="1503990" cy="1588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4977776" y="533511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65</a:t>
            </a:r>
            <a:endParaRPr lang="en-GB" sz="1100" dirty="0"/>
          </a:p>
        </p:txBody>
      </p:sp>
      <p:cxnSp>
        <p:nvCxnSpPr>
          <p:cNvPr id="177" name="Straight Connector 176"/>
          <p:cNvCxnSpPr/>
          <p:nvPr/>
        </p:nvCxnSpPr>
        <p:spPr>
          <a:xfrm rot="10800000">
            <a:off x="5145608" y="4677513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10800000">
            <a:off x="5125993" y="6174830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10800000">
            <a:off x="5323530" y="4907263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10800000">
            <a:off x="5318203" y="5248251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10800000">
            <a:off x="5318203" y="5829079"/>
            <a:ext cx="1375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31904" y="4683396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10</a:t>
            </a:r>
            <a:endParaRPr lang="en-GB" sz="700" dirty="0"/>
          </a:p>
        </p:txBody>
      </p:sp>
      <p:sp>
        <p:nvSpPr>
          <p:cNvPr id="183" name="TextBox 182"/>
          <p:cNvSpPr txBox="1"/>
          <p:nvPr/>
        </p:nvSpPr>
        <p:spPr>
          <a:xfrm>
            <a:off x="5231904" y="4960222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15</a:t>
            </a:r>
            <a:endParaRPr lang="en-GB" sz="700" dirty="0"/>
          </a:p>
        </p:txBody>
      </p:sp>
      <p:sp>
        <p:nvSpPr>
          <p:cNvPr id="184" name="TextBox 183"/>
          <p:cNvSpPr txBox="1"/>
          <p:nvPr/>
        </p:nvSpPr>
        <p:spPr>
          <a:xfrm>
            <a:off x="5231904" y="5437380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25</a:t>
            </a:r>
            <a:endParaRPr lang="en-GB" sz="700" dirty="0"/>
          </a:p>
        </p:txBody>
      </p:sp>
      <p:sp>
        <p:nvSpPr>
          <p:cNvPr id="185" name="TextBox 184"/>
          <p:cNvSpPr txBox="1"/>
          <p:nvPr/>
        </p:nvSpPr>
        <p:spPr>
          <a:xfrm>
            <a:off x="5231904" y="5903332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15</a:t>
            </a:r>
            <a:endParaRPr lang="en-GB" sz="700" dirty="0"/>
          </a:p>
        </p:txBody>
      </p:sp>
      <p:sp>
        <p:nvSpPr>
          <p:cNvPr id="191" name="TextBox 190"/>
          <p:cNvSpPr txBox="1"/>
          <p:nvPr/>
        </p:nvSpPr>
        <p:spPr>
          <a:xfrm>
            <a:off x="1847528" y="5672283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radius of each circle is 10mm</a:t>
            </a:r>
            <a:endParaRPr lang="en-GB" sz="1200" dirty="0"/>
          </a:p>
        </p:txBody>
      </p:sp>
      <p:pic>
        <p:nvPicPr>
          <p:cNvPr id="170" name="Picture 2" descr="thksgvg-06-trampoline-007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4" y="3065465"/>
            <a:ext cx="1085851" cy="9174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TextBox 170"/>
          <p:cNvSpPr txBox="1"/>
          <p:nvPr/>
        </p:nvSpPr>
        <p:spPr>
          <a:xfrm rot="20392140">
            <a:off x="5434638" y="1344537"/>
            <a:ext cx="144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FF0000">
                      <a:alpha val="40000"/>
                    </a:srgbClr>
                  </a:outerShdw>
                </a:effectLst>
                <a:latin typeface="BankGothic Lt BT" pitchFamily="34" charset="0"/>
              </a:rPr>
              <a:t>Super Cooker </a:t>
            </a:r>
          </a:p>
          <a:p>
            <a:r>
              <a:rPr lang="en-GB" sz="1600" i="1" dirty="0">
                <a:solidFill>
                  <a:schemeClr val="bg1"/>
                </a:solidFill>
                <a:effectLst>
                  <a:outerShdw blurRad="50800" dist="38100" dir="8100000" algn="tr" rotWithShape="0">
                    <a:srgbClr val="FF0000">
                      <a:alpha val="40000"/>
                    </a:srgbClr>
                  </a:outerShdw>
                </a:effectLst>
                <a:latin typeface="BankGothic Lt BT" pitchFamily="34" charset="0"/>
              </a:rPr>
              <a:t>      3000</a:t>
            </a:r>
            <a:endParaRPr lang="en-GB" sz="1600" i="1" dirty="0">
              <a:solidFill>
                <a:schemeClr val="bg1"/>
              </a:solidFill>
              <a:effectLst>
                <a:outerShdw blurRad="50800" dist="38100" dir="8100000" algn="tr" rotWithShape="0">
                  <a:srgbClr val="FF0000">
                    <a:alpha val="40000"/>
                  </a:srgbClr>
                </a:outerShdw>
              </a:effectLst>
              <a:latin typeface="BankGothic Lt BT" pitchFamily="34" charset="0"/>
            </a:endParaRPr>
          </a:p>
        </p:txBody>
      </p:sp>
      <p:sp>
        <p:nvSpPr>
          <p:cNvPr id="174" name="Freeform 173"/>
          <p:cNvSpPr/>
          <p:nvPr/>
        </p:nvSpPr>
        <p:spPr>
          <a:xfrm>
            <a:off x="5555667" y="2259522"/>
            <a:ext cx="1083864" cy="571942"/>
          </a:xfrm>
          <a:custGeom>
            <a:avLst/>
            <a:gdLst>
              <a:gd name="connsiteX0" fmla="*/ 0 w 1083864"/>
              <a:gd name="connsiteY0" fmla="*/ 7061 h 571942"/>
              <a:gd name="connsiteX1" fmla="*/ 0 w 1083864"/>
              <a:gd name="connsiteY1" fmla="*/ 568411 h 571942"/>
              <a:gd name="connsiteX2" fmla="*/ 1083864 w 1083864"/>
              <a:gd name="connsiteY2" fmla="*/ 571942 h 571942"/>
              <a:gd name="connsiteX3" fmla="*/ 1080333 w 1083864"/>
              <a:gd name="connsiteY3" fmla="*/ 0 h 571942"/>
              <a:gd name="connsiteX4" fmla="*/ 0 w 1083864"/>
              <a:gd name="connsiteY4" fmla="*/ 7061 h 57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864" h="571942">
                <a:moveTo>
                  <a:pt x="0" y="7061"/>
                </a:moveTo>
                <a:lnTo>
                  <a:pt x="0" y="568411"/>
                </a:lnTo>
                <a:lnTo>
                  <a:pt x="1083864" y="571942"/>
                </a:lnTo>
                <a:lnTo>
                  <a:pt x="1080333" y="0"/>
                </a:lnTo>
                <a:lnTo>
                  <a:pt x="0" y="7061"/>
                </a:lnTo>
                <a:close/>
              </a:path>
            </a:pathLst>
          </a:cu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Flowchart: Terminator 174"/>
          <p:cNvSpPr/>
          <p:nvPr/>
        </p:nvSpPr>
        <p:spPr>
          <a:xfrm>
            <a:off x="5807968" y="2348881"/>
            <a:ext cx="576064" cy="72008"/>
          </a:xfrm>
          <a:prstGeom prst="flowChartTerminator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Freeform 34"/>
          <p:cNvSpPr>
            <a:spLocks/>
          </p:cNvSpPr>
          <p:nvPr/>
        </p:nvSpPr>
        <p:spPr bwMode="auto">
          <a:xfrm>
            <a:off x="5351489" y="4674280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8" name="Freeform 34"/>
          <p:cNvSpPr>
            <a:spLocks/>
          </p:cNvSpPr>
          <p:nvPr/>
        </p:nvSpPr>
        <p:spPr bwMode="auto">
          <a:xfrm>
            <a:off x="5340917" y="6181162"/>
            <a:ext cx="214313" cy="14288"/>
          </a:xfrm>
          <a:custGeom>
            <a:avLst/>
            <a:gdLst/>
            <a:ahLst/>
            <a:cxnLst>
              <a:cxn ang="0">
                <a:pos x="676" y="36"/>
              </a:cxn>
              <a:cxn ang="0">
                <a:pos x="507" y="9"/>
              </a:cxn>
              <a:cxn ang="0">
                <a:pos x="338" y="0"/>
              </a:cxn>
              <a:cxn ang="0">
                <a:pos x="167" y="9"/>
              </a:cxn>
              <a:cxn ang="0">
                <a:pos x="0" y="36"/>
              </a:cxn>
            </a:cxnLst>
            <a:rect l="0" t="0" r="r" b="b"/>
            <a:pathLst>
              <a:path w="676" h="36">
                <a:moveTo>
                  <a:pt x="676" y="36"/>
                </a:moveTo>
                <a:lnTo>
                  <a:pt x="507" y="9"/>
                </a:lnTo>
                <a:lnTo>
                  <a:pt x="338" y="0"/>
                </a:lnTo>
                <a:lnTo>
                  <a:pt x="167" y="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" name="TextBox 204"/>
          <p:cNvSpPr txBox="1"/>
          <p:nvPr/>
        </p:nvSpPr>
        <p:spPr>
          <a:xfrm>
            <a:off x="5747292" y="432095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4938" y="990972"/>
            <a:ext cx="2826929" cy="431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2" y="908721"/>
            <a:ext cx="2826929" cy="431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180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3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3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3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3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3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3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3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3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3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3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3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3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3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3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3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3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3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3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3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3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3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3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3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3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3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3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3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3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3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3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3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3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3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3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3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3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3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3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9" dur="3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4" dur="3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9" dur="3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4" dur="3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3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3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3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3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3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3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9" dur="3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3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4" dur="3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3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3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3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3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3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3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7" dur="30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0" dur="30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3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30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30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3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3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4" dur="30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30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4" dur="3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30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30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30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4" dur="30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30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30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9" dur="30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30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3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4" dur="30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7" dur="3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2" dur="30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7" dur="3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2" dur="30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30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30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7" dur="30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2" dur="30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7" dur="30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2" dur="30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7" dur="30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2" dur="30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7" dur="30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30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7" dur="30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2" dur="30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7" dur="30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2" dur="3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7" dur="30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2" dur="30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7" dur="3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2" dur="30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7" dur="30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2" dur="30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7" dur="3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8" fill="hold">
                      <p:stCondLst>
                        <p:cond delay="indefinite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2" dur="3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6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9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2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5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8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3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199" grpId="0" animBg="1"/>
      <p:bldP spid="200" grpId="0" animBg="1"/>
      <p:bldP spid="201" grpId="0" animBg="1"/>
      <p:bldP spid="202" grpId="0" animBg="1"/>
      <p:bldP spid="195" grpId="0" animBg="1"/>
      <p:bldP spid="176" grpId="0" animBg="1"/>
      <p:bldP spid="164" grpId="0" animBg="1"/>
      <p:bldP spid="169" grpId="0" animBg="1"/>
      <p:bldP spid="196" grpId="0" animBg="1"/>
      <p:bldP spid="187" grpId="0" animBg="1"/>
      <p:bldP spid="186" grpId="0" animBg="1"/>
      <p:bldP spid="104" grpId="0" animBg="1"/>
      <p:bldP spid="2093" grpId="0" animBg="1"/>
      <p:bldP spid="2094" grpId="0" animBg="1"/>
      <p:bldP spid="2095" grpId="0" animBg="1"/>
      <p:bldP spid="2096" grpId="0" animBg="1"/>
      <p:bldP spid="2143" grpId="0" animBg="1"/>
      <p:bldP spid="2145" grpId="0" animBg="1"/>
      <p:bldP spid="2146" grpId="0" animBg="1"/>
      <p:bldP spid="2147" grpId="0" animBg="1"/>
      <p:bldP spid="2148" grpId="0" animBg="1"/>
      <p:bldP spid="2144" grpId="0" animBg="1"/>
      <p:bldP spid="2065" grpId="0" animBg="1"/>
      <p:bldP spid="2066" grpId="0" animBg="1"/>
      <p:bldP spid="2067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  <p:bldP spid="2078" grpId="0" animBg="1"/>
      <p:bldP spid="2079" grpId="0" animBg="1"/>
      <p:bldP spid="2080" grpId="0" animBg="1"/>
      <p:bldP spid="2081" grpId="0" animBg="1"/>
      <p:bldP spid="2082" grpId="0" animBg="1"/>
      <p:bldP spid="2083" grpId="0" animBg="1"/>
      <p:bldP spid="2084" grpId="0" animBg="1"/>
      <p:bldP spid="2085" grpId="0" animBg="1"/>
      <p:bldP spid="2086" grpId="0" animBg="1"/>
      <p:bldP spid="2087" grpId="0" animBg="1"/>
      <p:bldP spid="2088" grpId="0" animBg="1"/>
      <p:bldP spid="2089" grpId="0" animBg="1"/>
      <p:bldP spid="2090" grpId="0" animBg="1"/>
      <p:bldP spid="2091" grpId="0" animBg="1"/>
      <p:bldP spid="2092" grpId="0" animBg="1"/>
      <p:bldP spid="2097" grpId="0" animBg="1"/>
      <p:bldP spid="2098" grpId="0" animBg="1"/>
      <p:bldP spid="2099" grpId="0" animBg="1"/>
      <p:bldP spid="2100" grpId="0" animBg="1"/>
      <p:bldP spid="2101" grpId="0" animBg="1"/>
      <p:bldP spid="2102" grpId="0" animBg="1"/>
      <p:bldP spid="2103" grpId="0" animBg="1"/>
      <p:bldP spid="2104" grpId="0" animBg="1"/>
      <p:bldP spid="2105" grpId="0" animBg="1"/>
      <p:bldP spid="2106" grpId="0" animBg="1"/>
      <p:bldP spid="2107" grpId="0" animBg="1"/>
      <p:bldP spid="2108" grpId="0" animBg="1"/>
      <p:bldP spid="2109" grpId="0" animBg="1"/>
      <p:bldP spid="2110" grpId="0" animBg="1"/>
      <p:bldP spid="2111" grpId="0" animBg="1"/>
      <p:bldP spid="2112" grpId="0" animBg="1"/>
      <p:bldP spid="2113" grpId="0" animBg="1"/>
      <p:bldP spid="2114" grpId="0" animBg="1"/>
      <p:bldP spid="2115" grpId="0" animBg="1"/>
      <p:bldP spid="2116" grpId="0" animBg="1"/>
      <p:bldP spid="2117" grpId="0" animBg="1"/>
      <p:bldP spid="2118" grpId="0" animBg="1"/>
      <p:bldP spid="2119" grpId="0" animBg="1"/>
      <p:bldP spid="2120" grpId="0" animBg="1"/>
      <p:bldP spid="2121" grpId="0" animBg="1"/>
      <p:bldP spid="2122" grpId="0" animBg="1"/>
      <p:bldP spid="2123" grpId="0" animBg="1"/>
      <p:bldP spid="2124" grpId="0" animBg="1"/>
      <p:bldP spid="2125" grpId="0" animBg="1"/>
      <p:bldP spid="2126" grpId="0" animBg="1"/>
      <p:bldP spid="2127" grpId="0" animBg="1"/>
      <p:bldP spid="2128" grpId="0" animBg="1"/>
      <p:bldP spid="2129" grpId="0" animBg="1"/>
      <p:bldP spid="2130" grpId="0" animBg="1"/>
      <p:bldP spid="2131" grpId="0" animBg="1"/>
      <p:bldP spid="2132" grpId="0" animBg="1"/>
      <p:bldP spid="2133" grpId="0" animBg="1"/>
      <p:bldP spid="2134" grpId="0" animBg="1"/>
      <p:bldP spid="2135" grpId="0" animBg="1"/>
      <p:bldP spid="2136" grpId="0" animBg="1"/>
      <p:bldP spid="2137" grpId="0" animBg="1"/>
      <p:bldP spid="2138" grpId="0" animBg="1"/>
      <p:bldP spid="2139" grpId="0" animBg="1"/>
      <p:bldP spid="2140" grpId="0" animBg="1"/>
      <p:bldP spid="2141" grpId="0" animBg="1"/>
      <p:bldP spid="2142" grpId="0" animBg="1"/>
      <p:bldP spid="106" grpId="0"/>
      <p:bldP spid="107" grpId="0"/>
      <p:bldP spid="108" grpId="0"/>
      <p:bldP spid="109" grpId="0"/>
      <p:bldP spid="110" grpId="0" animBg="1"/>
      <p:bldP spid="114" grpId="0"/>
      <p:bldP spid="115" grpId="0"/>
      <p:bldP spid="120" grpId="0"/>
      <p:bldP spid="121" grpId="0"/>
      <p:bldP spid="122" grpId="0"/>
      <p:bldP spid="124" grpId="0"/>
      <p:bldP spid="124" grpId="1"/>
      <p:bldP spid="127" grpId="0"/>
      <p:bldP spid="134" grpId="0"/>
      <p:bldP spid="135" grpId="0"/>
      <p:bldP spid="154" grpId="0"/>
      <p:bldP spid="155" grpId="0"/>
      <p:bldP spid="156" grpId="0"/>
      <p:bldP spid="157" grpId="0"/>
      <p:bldP spid="158" grpId="0"/>
      <p:bldP spid="159" grpId="0"/>
      <p:bldP spid="168" grpId="0"/>
      <p:bldP spid="2068" grpId="0" animBg="1"/>
      <p:bldP spid="173" grpId="0"/>
      <p:bldP spid="182" grpId="0"/>
      <p:bldP spid="183" grpId="0"/>
      <p:bldP spid="184" grpId="0"/>
      <p:bldP spid="185" grpId="0"/>
      <p:bldP spid="171" grpId="0"/>
      <p:bldP spid="174" grpId="0" animBg="1"/>
      <p:bldP spid="175" grpId="0" animBg="1"/>
      <p:bldP spid="197" grpId="0" animBg="1"/>
      <p:bldP spid="198" grpId="0" animBg="1"/>
      <p:bldP spid="20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Widescreen</PresentationFormat>
  <Paragraphs>326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BankGothic Lt BT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LMETB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Conor Kerrigan</dc:creator>
  <cp:lastModifiedBy>Conor Kerrigan</cp:lastModifiedBy>
  <cp:revision>1</cp:revision>
  <dcterms:created xsi:type="dcterms:W3CDTF">2015-06-04T11:05:54Z</dcterms:created>
  <dcterms:modified xsi:type="dcterms:W3CDTF">2015-06-04T11:06:07Z</dcterms:modified>
</cp:coreProperties>
</file>