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61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53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038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933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521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622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884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49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404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6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38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BB485-3AF3-497A-8C53-3325157344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E162-FB59-4E4C-81BB-D3F78C615B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143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 185"/>
          <p:cNvSpPr/>
          <p:nvPr/>
        </p:nvSpPr>
        <p:spPr>
          <a:xfrm>
            <a:off x="8358189" y="3348037"/>
            <a:ext cx="919163" cy="1081088"/>
          </a:xfrm>
          <a:custGeom>
            <a:avLst/>
            <a:gdLst>
              <a:gd name="connsiteX0" fmla="*/ 0 w 919162"/>
              <a:gd name="connsiteY0" fmla="*/ 0 h 1081088"/>
              <a:gd name="connsiteX1" fmla="*/ 0 w 919162"/>
              <a:gd name="connsiteY1" fmla="*/ 533400 h 1081088"/>
              <a:gd name="connsiteX2" fmla="*/ 904875 w 919162"/>
              <a:gd name="connsiteY2" fmla="*/ 1081088 h 1081088"/>
              <a:gd name="connsiteX3" fmla="*/ 919162 w 919162"/>
              <a:gd name="connsiteY3" fmla="*/ 547688 h 1081088"/>
              <a:gd name="connsiteX4" fmla="*/ 0 w 919162"/>
              <a:gd name="connsiteY4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162" h="1081088">
                <a:moveTo>
                  <a:pt x="0" y="0"/>
                </a:moveTo>
                <a:lnTo>
                  <a:pt x="0" y="533400"/>
                </a:lnTo>
                <a:lnTo>
                  <a:pt x="904875" y="1081088"/>
                </a:lnTo>
                <a:lnTo>
                  <a:pt x="919162" y="547688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7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Freeform 183"/>
          <p:cNvSpPr/>
          <p:nvPr/>
        </p:nvSpPr>
        <p:spPr>
          <a:xfrm>
            <a:off x="5757863" y="1724026"/>
            <a:ext cx="1066800" cy="547688"/>
          </a:xfrm>
          <a:custGeom>
            <a:avLst/>
            <a:gdLst>
              <a:gd name="connsiteX0" fmla="*/ 0 w 1066800"/>
              <a:gd name="connsiteY0" fmla="*/ 0 h 547688"/>
              <a:gd name="connsiteX1" fmla="*/ 1062037 w 1066800"/>
              <a:gd name="connsiteY1" fmla="*/ 4763 h 547688"/>
              <a:gd name="connsiteX2" fmla="*/ 1066800 w 1066800"/>
              <a:gd name="connsiteY2" fmla="*/ 542925 h 547688"/>
              <a:gd name="connsiteX3" fmla="*/ 0 w 1066800"/>
              <a:gd name="connsiteY3" fmla="*/ 547688 h 547688"/>
              <a:gd name="connsiteX4" fmla="*/ 0 w 1066800"/>
              <a:gd name="connsiteY4" fmla="*/ 0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547688">
                <a:moveTo>
                  <a:pt x="0" y="0"/>
                </a:moveTo>
                <a:lnTo>
                  <a:pt x="1062037" y="4763"/>
                </a:lnTo>
                <a:cubicBezTo>
                  <a:pt x="1063625" y="184150"/>
                  <a:pt x="1065212" y="363538"/>
                  <a:pt x="1066800" y="542925"/>
                </a:cubicBezTo>
                <a:lnTo>
                  <a:pt x="0" y="547688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Freeform 182"/>
          <p:cNvSpPr/>
          <p:nvPr/>
        </p:nvSpPr>
        <p:spPr>
          <a:xfrm>
            <a:off x="8396290" y="3024190"/>
            <a:ext cx="1362075" cy="852487"/>
          </a:xfrm>
          <a:custGeom>
            <a:avLst/>
            <a:gdLst>
              <a:gd name="connsiteX0" fmla="*/ 0 w 1362075"/>
              <a:gd name="connsiteY0" fmla="*/ 280987 h 852487"/>
              <a:gd name="connsiteX1" fmla="*/ 442912 w 1362075"/>
              <a:gd name="connsiteY1" fmla="*/ 0 h 852487"/>
              <a:gd name="connsiteX2" fmla="*/ 1362075 w 1362075"/>
              <a:gd name="connsiteY2" fmla="*/ 571500 h 852487"/>
              <a:gd name="connsiteX3" fmla="*/ 923925 w 1362075"/>
              <a:gd name="connsiteY3" fmla="*/ 852487 h 852487"/>
              <a:gd name="connsiteX4" fmla="*/ 0 w 1362075"/>
              <a:gd name="connsiteY4" fmla="*/ 280987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5" h="852487">
                <a:moveTo>
                  <a:pt x="0" y="280987"/>
                </a:moveTo>
                <a:lnTo>
                  <a:pt x="442912" y="0"/>
                </a:lnTo>
                <a:lnTo>
                  <a:pt x="1362075" y="571500"/>
                </a:lnTo>
                <a:lnTo>
                  <a:pt x="923925" y="852487"/>
                </a:lnTo>
                <a:lnTo>
                  <a:pt x="0" y="28098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reeform 181"/>
          <p:cNvSpPr/>
          <p:nvPr/>
        </p:nvSpPr>
        <p:spPr>
          <a:xfrm>
            <a:off x="3948115" y="3657600"/>
            <a:ext cx="547687" cy="1123950"/>
          </a:xfrm>
          <a:custGeom>
            <a:avLst/>
            <a:gdLst>
              <a:gd name="connsiteX0" fmla="*/ 38100 w 547687"/>
              <a:gd name="connsiteY0" fmla="*/ 9525 h 1123950"/>
              <a:gd name="connsiteX1" fmla="*/ 533400 w 547687"/>
              <a:gd name="connsiteY1" fmla="*/ 0 h 1123950"/>
              <a:gd name="connsiteX2" fmla="*/ 547687 w 547687"/>
              <a:gd name="connsiteY2" fmla="*/ 1123950 h 1123950"/>
              <a:gd name="connsiteX3" fmla="*/ 0 w 547687"/>
              <a:gd name="connsiteY3" fmla="*/ 1123950 h 1123950"/>
              <a:gd name="connsiteX4" fmla="*/ 38100 w 547687"/>
              <a:gd name="connsiteY4" fmla="*/ 9525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1123950">
                <a:moveTo>
                  <a:pt x="38100" y="9525"/>
                </a:moveTo>
                <a:lnTo>
                  <a:pt x="533400" y="0"/>
                </a:lnTo>
                <a:lnTo>
                  <a:pt x="547687" y="1123950"/>
                </a:lnTo>
                <a:lnTo>
                  <a:pt x="0" y="1123950"/>
                </a:lnTo>
                <a:lnTo>
                  <a:pt x="38100" y="95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Freeform 180"/>
          <p:cNvSpPr/>
          <p:nvPr/>
        </p:nvSpPr>
        <p:spPr>
          <a:xfrm>
            <a:off x="7416801" y="4492625"/>
            <a:ext cx="927100" cy="1123950"/>
          </a:xfrm>
          <a:custGeom>
            <a:avLst/>
            <a:gdLst>
              <a:gd name="connsiteX0" fmla="*/ 0 w 927100"/>
              <a:gd name="connsiteY0" fmla="*/ 0 h 1123950"/>
              <a:gd name="connsiteX1" fmla="*/ 927100 w 927100"/>
              <a:gd name="connsiteY1" fmla="*/ 561975 h 1123950"/>
              <a:gd name="connsiteX2" fmla="*/ 923925 w 927100"/>
              <a:gd name="connsiteY2" fmla="*/ 1123950 h 1123950"/>
              <a:gd name="connsiteX3" fmla="*/ 9525 w 927100"/>
              <a:gd name="connsiteY3" fmla="*/ 546100 h 1123950"/>
              <a:gd name="connsiteX4" fmla="*/ 0 w 927100"/>
              <a:gd name="connsiteY4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" h="1123950">
                <a:moveTo>
                  <a:pt x="0" y="0"/>
                </a:moveTo>
                <a:lnTo>
                  <a:pt x="927100" y="561975"/>
                </a:lnTo>
                <a:cubicBezTo>
                  <a:pt x="926042" y="749300"/>
                  <a:pt x="924983" y="936625"/>
                  <a:pt x="923925" y="1123950"/>
                </a:cubicBezTo>
                <a:lnTo>
                  <a:pt x="9525" y="546100"/>
                </a:lnTo>
                <a:lnTo>
                  <a:pt x="0" y="0"/>
                </a:lnTo>
                <a:close/>
              </a:path>
            </a:pathLst>
          </a:custGeom>
          <a:solidFill>
            <a:srgbClr val="009900">
              <a:alpha val="70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Freeform 179"/>
          <p:cNvSpPr/>
          <p:nvPr/>
        </p:nvSpPr>
        <p:spPr>
          <a:xfrm>
            <a:off x="5743577" y="2295526"/>
            <a:ext cx="1071563" cy="547688"/>
          </a:xfrm>
          <a:custGeom>
            <a:avLst/>
            <a:gdLst>
              <a:gd name="connsiteX0" fmla="*/ 19050 w 1071563"/>
              <a:gd name="connsiteY0" fmla="*/ 4763 h 547688"/>
              <a:gd name="connsiteX1" fmla="*/ 1066800 w 1071563"/>
              <a:gd name="connsiteY1" fmla="*/ 0 h 547688"/>
              <a:gd name="connsiteX2" fmla="*/ 1071563 w 1071563"/>
              <a:gd name="connsiteY2" fmla="*/ 533400 h 547688"/>
              <a:gd name="connsiteX3" fmla="*/ 0 w 1071563"/>
              <a:gd name="connsiteY3" fmla="*/ 547688 h 547688"/>
              <a:gd name="connsiteX4" fmla="*/ 19050 w 1071563"/>
              <a:gd name="connsiteY4" fmla="*/ 4763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563" h="547688">
                <a:moveTo>
                  <a:pt x="19050" y="4763"/>
                </a:moveTo>
                <a:lnTo>
                  <a:pt x="1066800" y="0"/>
                </a:lnTo>
                <a:cubicBezTo>
                  <a:pt x="1068388" y="177800"/>
                  <a:pt x="1069975" y="355600"/>
                  <a:pt x="1071563" y="533400"/>
                </a:cubicBezTo>
                <a:lnTo>
                  <a:pt x="0" y="547688"/>
                </a:lnTo>
                <a:lnTo>
                  <a:pt x="19050" y="4763"/>
                </a:lnTo>
                <a:close/>
              </a:path>
            </a:pathLst>
          </a:custGeom>
          <a:solidFill>
            <a:srgbClr val="009900">
              <a:alpha val="80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Freeform 178"/>
          <p:cNvSpPr/>
          <p:nvPr/>
        </p:nvSpPr>
        <p:spPr>
          <a:xfrm>
            <a:off x="8362951" y="3633790"/>
            <a:ext cx="1409700" cy="1995487"/>
          </a:xfrm>
          <a:custGeom>
            <a:avLst/>
            <a:gdLst>
              <a:gd name="connsiteX0" fmla="*/ 947738 w 1409700"/>
              <a:gd name="connsiteY0" fmla="*/ 257175 h 1995487"/>
              <a:gd name="connsiteX1" fmla="*/ 1390650 w 1409700"/>
              <a:gd name="connsiteY1" fmla="*/ 0 h 1995487"/>
              <a:gd name="connsiteX2" fmla="*/ 1409700 w 1409700"/>
              <a:gd name="connsiteY2" fmla="*/ 1119187 h 1995487"/>
              <a:gd name="connsiteX3" fmla="*/ 14288 w 1409700"/>
              <a:gd name="connsiteY3" fmla="*/ 1995487 h 1995487"/>
              <a:gd name="connsiteX4" fmla="*/ 0 w 1409700"/>
              <a:gd name="connsiteY4" fmla="*/ 1395412 h 1995487"/>
              <a:gd name="connsiteX5" fmla="*/ 947738 w 1409700"/>
              <a:gd name="connsiteY5" fmla="*/ 833437 h 1995487"/>
              <a:gd name="connsiteX6" fmla="*/ 947738 w 1409700"/>
              <a:gd name="connsiteY6" fmla="*/ 257175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700" h="1995487">
                <a:moveTo>
                  <a:pt x="947738" y="257175"/>
                </a:moveTo>
                <a:lnTo>
                  <a:pt x="1390650" y="0"/>
                </a:lnTo>
                <a:lnTo>
                  <a:pt x="1409700" y="1119187"/>
                </a:lnTo>
                <a:lnTo>
                  <a:pt x="14288" y="1995487"/>
                </a:lnTo>
                <a:lnTo>
                  <a:pt x="0" y="1395412"/>
                </a:lnTo>
                <a:lnTo>
                  <a:pt x="947738" y="833437"/>
                </a:lnTo>
                <a:lnTo>
                  <a:pt x="947738" y="257175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Freeform 177"/>
          <p:cNvSpPr/>
          <p:nvPr/>
        </p:nvSpPr>
        <p:spPr>
          <a:xfrm>
            <a:off x="2867026" y="1700809"/>
            <a:ext cx="1638300" cy="1138238"/>
          </a:xfrm>
          <a:custGeom>
            <a:avLst/>
            <a:gdLst>
              <a:gd name="connsiteX0" fmla="*/ 1123950 w 1638300"/>
              <a:gd name="connsiteY0" fmla="*/ 9525 h 1138238"/>
              <a:gd name="connsiteX1" fmla="*/ 1619250 w 1638300"/>
              <a:gd name="connsiteY1" fmla="*/ 0 h 1138238"/>
              <a:gd name="connsiteX2" fmla="*/ 1638300 w 1638300"/>
              <a:gd name="connsiteY2" fmla="*/ 1128713 h 1138238"/>
              <a:gd name="connsiteX3" fmla="*/ 0 w 1638300"/>
              <a:gd name="connsiteY3" fmla="*/ 1138238 h 1138238"/>
              <a:gd name="connsiteX4" fmla="*/ 28575 w 1638300"/>
              <a:gd name="connsiteY4" fmla="*/ 585788 h 1138238"/>
              <a:gd name="connsiteX5" fmla="*/ 1119188 w 1638300"/>
              <a:gd name="connsiteY5" fmla="*/ 571500 h 1138238"/>
              <a:gd name="connsiteX6" fmla="*/ 1123950 w 1638300"/>
              <a:gd name="connsiteY6" fmla="*/ 9525 h 11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8300" h="1138238">
                <a:moveTo>
                  <a:pt x="1123950" y="9525"/>
                </a:moveTo>
                <a:lnTo>
                  <a:pt x="1619250" y="0"/>
                </a:lnTo>
                <a:lnTo>
                  <a:pt x="1638300" y="1128713"/>
                </a:lnTo>
                <a:lnTo>
                  <a:pt x="0" y="1138238"/>
                </a:lnTo>
                <a:lnTo>
                  <a:pt x="28575" y="585788"/>
                </a:lnTo>
                <a:lnTo>
                  <a:pt x="1119188" y="571500"/>
                </a:lnTo>
                <a:cubicBezTo>
                  <a:pt x="1120775" y="384175"/>
                  <a:pt x="1122363" y="196850"/>
                  <a:pt x="1123950" y="9525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 flipH="1" flipV="1">
            <a:off x="8351840" y="3309937"/>
            <a:ext cx="942975" cy="5778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 flipH="1" flipV="1">
            <a:off x="8823326" y="3021013"/>
            <a:ext cx="941388" cy="5778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 flipV="1">
            <a:off x="9764714" y="3598862"/>
            <a:ext cx="1588" cy="11557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 flipH="1" flipV="1">
            <a:off x="7410451" y="4464050"/>
            <a:ext cx="941388" cy="579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 flipH="1" flipV="1">
            <a:off x="7410451" y="5043489"/>
            <a:ext cx="941388" cy="5762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V="1">
            <a:off x="8351840" y="4754562"/>
            <a:ext cx="1412875" cy="8651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2606678" y="2857500"/>
            <a:ext cx="4727575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Line 31"/>
          <p:cNvSpPr>
            <a:spLocks noChangeShapeType="1"/>
          </p:cNvSpPr>
          <p:nvPr/>
        </p:nvSpPr>
        <p:spPr bwMode="auto">
          <a:xfrm>
            <a:off x="2878502" y="2845317"/>
            <a:ext cx="1630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4506914" y="1701801"/>
            <a:ext cx="1588" cy="11557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4506914" y="1701801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 flipV="1">
            <a:off x="8351840" y="4754562"/>
            <a:ext cx="1412875" cy="8651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 flipV="1">
            <a:off x="9764714" y="3598862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 flipH="1" flipV="1">
            <a:off x="8823326" y="3021013"/>
            <a:ext cx="9413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>
            <a:off x="8351840" y="3309937"/>
            <a:ext cx="942975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4" name="Line 80"/>
          <p:cNvSpPr>
            <a:spLocks noChangeShapeType="1"/>
          </p:cNvSpPr>
          <p:nvPr/>
        </p:nvSpPr>
        <p:spPr bwMode="auto">
          <a:xfrm>
            <a:off x="7410451" y="5043489"/>
            <a:ext cx="9413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2" name="Line 78"/>
          <p:cNvSpPr>
            <a:spLocks noChangeShapeType="1"/>
          </p:cNvSpPr>
          <p:nvPr/>
        </p:nvSpPr>
        <p:spPr bwMode="auto">
          <a:xfrm>
            <a:off x="7410451" y="4464050"/>
            <a:ext cx="9413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7680176" y="53012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r>
              <a:rPr lang="en-GB" dirty="0"/>
              <a:t>°</a:t>
            </a:r>
            <a:endParaRPr lang="en-GB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4762" y="-12700"/>
            <a:ext cx="1588" cy="68611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519238" y="-12700"/>
            <a:ext cx="91344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35139" y="217488"/>
            <a:ext cx="87010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35139" y="379413"/>
            <a:ext cx="8701088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735139" y="449262"/>
            <a:ext cx="8701088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35139" y="517526"/>
            <a:ext cx="8701088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735139" y="679451"/>
            <a:ext cx="87010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0653714" y="-12700"/>
            <a:ext cx="1588" cy="68611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0436226" y="217488"/>
            <a:ext cx="1588" cy="63992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1519238" y="6848475"/>
            <a:ext cx="9134475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1735139" y="6616701"/>
            <a:ext cx="87010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735139" y="217488"/>
            <a:ext cx="1588" cy="63992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2876552" y="2279651"/>
            <a:ext cx="16303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3963989" y="1701801"/>
            <a:ext cx="1588" cy="11557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2876551" y="1701801"/>
            <a:ext cx="1588" cy="11557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H="1">
            <a:off x="2876552" y="1701801"/>
            <a:ext cx="16303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876551" y="2279651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flipV="1">
            <a:off x="3963989" y="1701801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3963989" y="1701801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2876551" y="2279650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2876551" y="2857500"/>
            <a:ext cx="0" cy="208366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4506913" y="2857500"/>
            <a:ext cx="0" cy="208366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2876552" y="3640137"/>
            <a:ext cx="1630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2876552" y="4795838"/>
            <a:ext cx="1630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963988" y="2857500"/>
            <a:ext cx="0" cy="208366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2876551" y="3640137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3963989" y="3640137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4506914" y="3640137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5003801" y="1192212"/>
            <a:ext cx="1588" cy="428625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4506913" y="3640137"/>
            <a:ext cx="4968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4506913" y="4795838"/>
            <a:ext cx="4968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 flipV="1">
            <a:off x="5003800" y="2857500"/>
            <a:ext cx="736600" cy="782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 flipV="1">
            <a:off x="5003802" y="2857501"/>
            <a:ext cx="1825625" cy="19383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 flipV="1">
            <a:off x="5740401" y="1701801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V="1">
            <a:off x="6829426" y="1701801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4506913" y="2279651"/>
            <a:ext cx="25288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4506914" y="1701801"/>
            <a:ext cx="25304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5740402" y="1701801"/>
            <a:ext cx="108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5740402" y="2279651"/>
            <a:ext cx="108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 flipV="1">
            <a:off x="8351839" y="4464051"/>
            <a:ext cx="1588" cy="11557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 flipV="1">
            <a:off x="8351840" y="3598862"/>
            <a:ext cx="1412875" cy="8651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 flipV="1">
            <a:off x="7410451" y="3887787"/>
            <a:ext cx="1588" cy="11557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 flipH="1" flipV="1">
            <a:off x="7410451" y="3887789"/>
            <a:ext cx="941388" cy="5762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 flipV="1">
            <a:off x="7410452" y="3021014"/>
            <a:ext cx="1412875" cy="866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9294814" y="3887787"/>
            <a:ext cx="1588" cy="11557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" name="Freeform 61"/>
          <p:cNvSpPr>
            <a:spLocks/>
          </p:cNvSpPr>
          <p:nvPr/>
        </p:nvSpPr>
        <p:spPr bwMode="auto">
          <a:xfrm>
            <a:off x="8291514" y="5043489"/>
            <a:ext cx="120651" cy="3175"/>
          </a:xfrm>
          <a:custGeom>
            <a:avLst/>
            <a:gdLst/>
            <a:ahLst/>
            <a:cxnLst>
              <a:cxn ang="0">
                <a:pos x="304" y="8"/>
              </a:cxn>
              <a:cxn ang="0">
                <a:pos x="152" y="0"/>
              </a:cxn>
              <a:cxn ang="0">
                <a:pos x="0" y="8"/>
              </a:cxn>
            </a:cxnLst>
            <a:rect l="0" t="0" r="r" b="b"/>
            <a:pathLst>
              <a:path w="304" h="8">
                <a:moveTo>
                  <a:pt x="304" y="8"/>
                </a:moveTo>
                <a:lnTo>
                  <a:pt x="152" y="0"/>
                </a:lnTo>
                <a:lnTo>
                  <a:pt x="0" y="8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 flipV="1">
            <a:off x="8351840" y="4176714"/>
            <a:ext cx="1412875" cy="866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>
            <a:off x="8351839" y="5043489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 flipH="1">
            <a:off x="9294814" y="3598863"/>
            <a:ext cx="469900" cy="288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>
            <a:off x="9294814" y="3887789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flipH="1">
            <a:off x="8351840" y="4464050"/>
            <a:ext cx="942975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 flipH="1">
            <a:off x="8351839" y="3021014"/>
            <a:ext cx="471488" cy="288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>
            <a:off x="8351839" y="3309937"/>
            <a:ext cx="1588" cy="7508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 flipV="1">
            <a:off x="8251826" y="3825876"/>
            <a:ext cx="1042988" cy="6381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>
            <a:off x="8351839" y="3309937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>
            <a:off x="8351840" y="3887789"/>
            <a:ext cx="942975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 flipH="1">
            <a:off x="7410451" y="3887789"/>
            <a:ext cx="9413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3" name="Line 79"/>
          <p:cNvSpPr>
            <a:spLocks noChangeShapeType="1"/>
          </p:cNvSpPr>
          <p:nvPr/>
        </p:nvSpPr>
        <p:spPr bwMode="auto">
          <a:xfrm>
            <a:off x="7410451" y="4464050"/>
            <a:ext cx="15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>
            <a:off x="7521575" y="5619750"/>
            <a:ext cx="16525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4511824" y="2635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8723784" y="36103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6" name="Line 48"/>
          <p:cNvSpPr>
            <a:spLocks noChangeShapeType="1"/>
          </p:cNvSpPr>
          <p:nvPr/>
        </p:nvSpPr>
        <p:spPr bwMode="auto">
          <a:xfrm>
            <a:off x="5735962" y="2851349"/>
            <a:ext cx="108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2567608" y="2651401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X</a:t>
            </a:r>
            <a:endParaRPr lang="en-GB" sz="11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560591" y="266015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90" name="Oval 89"/>
          <p:cNvSpPr/>
          <p:nvPr/>
        </p:nvSpPr>
        <p:spPr>
          <a:xfrm>
            <a:off x="2793158" y="2771405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8294342" y="5530951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Arc 95"/>
          <p:cNvSpPr/>
          <p:nvPr/>
        </p:nvSpPr>
        <p:spPr>
          <a:xfrm rot="13820359">
            <a:off x="7754307" y="5135844"/>
            <a:ext cx="416146" cy="605499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8597231" y="532978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r>
              <a:rPr lang="en-GB" dirty="0"/>
              <a:t>°</a:t>
            </a:r>
            <a:endParaRPr lang="en-GB" dirty="0"/>
          </a:p>
        </p:txBody>
      </p:sp>
      <p:sp>
        <p:nvSpPr>
          <p:cNvPr id="100" name="Arc 99"/>
          <p:cNvSpPr/>
          <p:nvPr/>
        </p:nvSpPr>
        <p:spPr>
          <a:xfrm>
            <a:off x="8688288" y="5301209"/>
            <a:ext cx="288032" cy="576064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Line 150"/>
          <p:cNvSpPr>
            <a:spLocks noChangeShapeType="1"/>
          </p:cNvSpPr>
          <p:nvPr/>
        </p:nvSpPr>
        <p:spPr bwMode="auto">
          <a:xfrm>
            <a:off x="2984428" y="3121279"/>
            <a:ext cx="1311375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Line 151"/>
          <p:cNvSpPr>
            <a:spLocks noChangeShapeType="1"/>
          </p:cNvSpPr>
          <p:nvPr/>
        </p:nvSpPr>
        <p:spPr bwMode="auto">
          <a:xfrm>
            <a:off x="2984428" y="3189541"/>
            <a:ext cx="1311375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3287688" y="304224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04" name="Line 150"/>
          <p:cNvSpPr>
            <a:spLocks noChangeShapeType="1"/>
          </p:cNvSpPr>
          <p:nvPr/>
        </p:nvSpPr>
        <p:spPr bwMode="auto">
          <a:xfrm>
            <a:off x="5576716" y="3115946"/>
            <a:ext cx="1311375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Line 151"/>
          <p:cNvSpPr>
            <a:spLocks noChangeShapeType="1"/>
          </p:cNvSpPr>
          <p:nvPr/>
        </p:nvSpPr>
        <p:spPr bwMode="auto">
          <a:xfrm>
            <a:off x="5576716" y="3184208"/>
            <a:ext cx="1311375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5879976" y="303453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VIEW</a:t>
            </a:r>
            <a:endParaRPr lang="en-GB" sz="900" b="1" dirty="0"/>
          </a:p>
        </p:txBody>
      </p:sp>
      <p:sp>
        <p:nvSpPr>
          <p:cNvPr id="107" name="Line 150"/>
          <p:cNvSpPr>
            <a:spLocks noChangeShapeType="1"/>
          </p:cNvSpPr>
          <p:nvPr/>
        </p:nvSpPr>
        <p:spPr bwMode="auto">
          <a:xfrm>
            <a:off x="2927650" y="4993487"/>
            <a:ext cx="1311375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Line 151"/>
          <p:cNvSpPr>
            <a:spLocks noChangeShapeType="1"/>
          </p:cNvSpPr>
          <p:nvPr/>
        </p:nvSpPr>
        <p:spPr bwMode="auto">
          <a:xfrm>
            <a:off x="2927650" y="5061749"/>
            <a:ext cx="1311375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TextBox 108"/>
          <p:cNvSpPr txBox="1"/>
          <p:nvPr/>
        </p:nvSpPr>
        <p:spPr>
          <a:xfrm>
            <a:off x="3230909" y="4914455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10" name="Freeform 34"/>
          <p:cNvSpPr>
            <a:spLocks/>
          </p:cNvSpPr>
          <p:nvPr/>
        </p:nvSpPr>
        <p:spPr bwMode="auto">
          <a:xfrm rot="5246488">
            <a:off x="3855767" y="284305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Freeform 34"/>
          <p:cNvSpPr>
            <a:spLocks/>
          </p:cNvSpPr>
          <p:nvPr/>
        </p:nvSpPr>
        <p:spPr bwMode="auto">
          <a:xfrm>
            <a:off x="2783634" y="227687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34"/>
          <p:cNvSpPr>
            <a:spLocks/>
          </p:cNvSpPr>
          <p:nvPr/>
        </p:nvSpPr>
        <p:spPr bwMode="auto">
          <a:xfrm>
            <a:off x="2783634" y="170080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34"/>
          <p:cNvSpPr>
            <a:spLocks/>
          </p:cNvSpPr>
          <p:nvPr/>
        </p:nvSpPr>
        <p:spPr bwMode="auto">
          <a:xfrm rot="5246488">
            <a:off x="4407990" y="285957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34"/>
          <p:cNvSpPr>
            <a:spLocks/>
          </p:cNvSpPr>
          <p:nvPr/>
        </p:nvSpPr>
        <p:spPr bwMode="auto">
          <a:xfrm>
            <a:off x="2783634" y="363073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34"/>
          <p:cNvSpPr>
            <a:spLocks/>
          </p:cNvSpPr>
          <p:nvPr/>
        </p:nvSpPr>
        <p:spPr bwMode="auto">
          <a:xfrm>
            <a:off x="2783634" y="479715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3143672" y="285293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079776" y="285293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423592" y="410349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575992" y="249289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575992" y="191683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cxnSp>
        <p:nvCxnSpPr>
          <p:cNvPr id="124" name="Straight Connector 123"/>
          <p:cNvCxnSpPr/>
          <p:nvPr/>
        </p:nvCxnSpPr>
        <p:spPr>
          <a:xfrm rot="10800000">
            <a:off x="2408735" y="170080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>
            <a:off x="2351584" y="285293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 flipH="1" flipV="1">
            <a:off x="1921124" y="2276873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183185" y="212333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50</a:t>
            </a:r>
            <a:endParaRPr lang="en-GB" sz="1200" dirty="0"/>
          </a:p>
        </p:txBody>
      </p:sp>
      <p:cxnSp>
        <p:nvCxnSpPr>
          <p:cNvPr id="130" name="Straight Connector 129"/>
          <p:cNvCxnSpPr/>
          <p:nvPr/>
        </p:nvCxnSpPr>
        <p:spPr>
          <a:xfrm rot="10800000">
            <a:off x="2552751" y="364502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>
            <a:off x="2495600" y="479715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5400000" flipH="1" flipV="1">
            <a:off x="2065141" y="4221089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95600" y="306896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159896" y="33135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45</a:t>
            </a:r>
            <a:r>
              <a:rPr lang="en-GB" dirty="0"/>
              <a:t>°</a:t>
            </a:r>
            <a:endParaRPr lang="en-GB" dirty="0"/>
          </a:p>
        </p:txBody>
      </p:sp>
      <p:sp>
        <p:nvSpPr>
          <p:cNvPr id="135" name="Arc 134"/>
          <p:cNvSpPr/>
          <p:nvPr/>
        </p:nvSpPr>
        <p:spPr>
          <a:xfrm>
            <a:off x="5250955" y="3284985"/>
            <a:ext cx="288032" cy="576064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Line 45"/>
          <p:cNvSpPr>
            <a:spLocks noChangeShapeType="1"/>
          </p:cNvSpPr>
          <p:nvPr/>
        </p:nvSpPr>
        <p:spPr bwMode="auto">
          <a:xfrm>
            <a:off x="5015880" y="3645024"/>
            <a:ext cx="792088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7" name="TextBox 136"/>
          <p:cNvSpPr txBox="1"/>
          <p:nvPr/>
        </p:nvSpPr>
        <p:spPr>
          <a:xfrm>
            <a:off x="5087888" y="44656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45</a:t>
            </a:r>
            <a:r>
              <a:rPr lang="en-GB" dirty="0"/>
              <a:t>°</a:t>
            </a:r>
            <a:endParaRPr lang="en-GB" dirty="0"/>
          </a:p>
        </p:txBody>
      </p:sp>
      <p:sp>
        <p:nvSpPr>
          <p:cNvPr id="138" name="Arc 137"/>
          <p:cNvSpPr/>
          <p:nvPr/>
        </p:nvSpPr>
        <p:spPr>
          <a:xfrm>
            <a:off x="5231904" y="4437113"/>
            <a:ext cx="288032" cy="576064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Line 45"/>
          <p:cNvSpPr>
            <a:spLocks noChangeShapeType="1"/>
          </p:cNvSpPr>
          <p:nvPr/>
        </p:nvSpPr>
        <p:spPr bwMode="auto">
          <a:xfrm>
            <a:off x="5015880" y="4797152"/>
            <a:ext cx="792088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TextBox 139"/>
          <p:cNvSpPr txBox="1"/>
          <p:nvPr/>
        </p:nvSpPr>
        <p:spPr>
          <a:xfrm>
            <a:off x="1831275" y="607309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Down 115</a:t>
            </a:r>
          </a:p>
          <a:p>
            <a:r>
              <a:rPr lang="en-GB" sz="1200" dirty="0"/>
              <a:t>In 35</a:t>
            </a:r>
            <a:endParaRPr lang="en-GB" sz="1200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4727848" y="1268761"/>
            <a:ext cx="360040" cy="4176464"/>
            <a:chOff x="3203848" y="1268760"/>
            <a:chExt cx="360040" cy="4176464"/>
          </a:xfrm>
        </p:grpSpPr>
        <p:sp>
          <p:nvSpPr>
            <p:cNvPr id="142" name="TextBox 141"/>
            <p:cNvSpPr txBox="1"/>
            <p:nvPr/>
          </p:nvSpPr>
          <p:spPr>
            <a:xfrm>
              <a:off x="3203848" y="1268760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203848" y="5183614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cxnSp>
        <p:nvCxnSpPr>
          <p:cNvPr id="146" name="Straight Arrow Connector 145"/>
          <p:cNvCxnSpPr/>
          <p:nvPr/>
        </p:nvCxnSpPr>
        <p:spPr>
          <a:xfrm flipV="1">
            <a:off x="8544273" y="4941171"/>
            <a:ext cx="1352717" cy="864095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9533090">
            <a:off x="9154484" y="527547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75</a:t>
            </a:r>
            <a:endParaRPr lang="en-GB" sz="1200" dirty="0"/>
          </a:p>
        </p:txBody>
      </p:sp>
      <p:cxnSp>
        <p:nvCxnSpPr>
          <p:cNvPr id="152" name="Straight Connector 151"/>
          <p:cNvCxnSpPr/>
          <p:nvPr/>
        </p:nvCxnSpPr>
        <p:spPr>
          <a:xfrm rot="10800000">
            <a:off x="9840419" y="4869162"/>
            <a:ext cx="201167" cy="1440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0800000">
            <a:off x="8472267" y="5733258"/>
            <a:ext cx="201167" cy="1440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5400000" flipH="1" flipV="1">
            <a:off x="9348305" y="4087430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9862719" y="393305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50</a:t>
            </a:r>
            <a:endParaRPr lang="en-GB" sz="1200" dirty="0"/>
          </a:p>
        </p:txBody>
      </p:sp>
      <p:cxnSp>
        <p:nvCxnSpPr>
          <p:cNvPr id="158" name="Straight Connector 157"/>
          <p:cNvCxnSpPr/>
          <p:nvPr/>
        </p:nvCxnSpPr>
        <p:spPr>
          <a:xfrm rot="10800000" flipV="1">
            <a:off x="9840416" y="4581129"/>
            <a:ext cx="216024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 flipV="1">
            <a:off x="9840416" y="3429000"/>
            <a:ext cx="216024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8328248" y="515719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25</a:t>
            </a:r>
            <a:endParaRPr lang="en-GB" sz="1200" dirty="0"/>
          </a:p>
        </p:txBody>
      </p:sp>
      <p:cxnSp>
        <p:nvCxnSpPr>
          <p:cNvPr id="163" name="Straight Arrow Connector 162"/>
          <p:cNvCxnSpPr/>
          <p:nvPr/>
        </p:nvCxnSpPr>
        <p:spPr>
          <a:xfrm rot="10800000">
            <a:off x="7304704" y="5157195"/>
            <a:ext cx="879531" cy="576063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 rot="1482696">
            <a:off x="7426965" y="546589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50</a:t>
            </a:r>
            <a:endParaRPr lang="en-GB" sz="1200" dirty="0"/>
          </a:p>
        </p:txBody>
      </p:sp>
      <p:sp>
        <p:nvSpPr>
          <p:cNvPr id="166" name="TextBox 165"/>
          <p:cNvSpPr txBox="1"/>
          <p:nvPr/>
        </p:nvSpPr>
        <p:spPr>
          <a:xfrm rot="19768012">
            <a:off x="9377823" y="459565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25</a:t>
            </a:r>
            <a:endParaRPr lang="en-GB" sz="1200" dirty="0"/>
          </a:p>
        </p:txBody>
      </p:sp>
      <p:sp>
        <p:nvSpPr>
          <p:cNvPr id="167" name="Line 36"/>
          <p:cNvSpPr>
            <a:spLocks noChangeShapeType="1"/>
          </p:cNvSpPr>
          <p:nvPr/>
        </p:nvSpPr>
        <p:spPr bwMode="auto">
          <a:xfrm>
            <a:off x="4511824" y="4869162"/>
            <a:ext cx="0" cy="299907"/>
          </a:xfrm>
          <a:prstGeom prst="line">
            <a:avLst/>
          </a:prstGeom>
          <a:noFill/>
          <a:ln w="127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8" name="Line 36"/>
          <p:cNvSpPr>
            <a:spLocks noChangeShapeType="1"/>
          </p:cNvSpPr>
          <p:nvPr/>
        </p:nvSpPr>
        <p:spPr bwMode="auto">
          <a:xfrm>
            <a:off x="5000640" y="4869162"/>
            <a:ext cx="0" cy="299907"/>
          </a:xfrm>
          <a:prstGeom prst="line">
            <a:avLst/>
          </a:prstGeom>
          <a:noFill/>
          <a:ln w="127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TextBox 168"/>
          <p:cNvSpPr txBox="1"/>
          <p:nvPr/>
        </p:nvSpPr>
        <p:spPr>
          <a:xfrm>
            <a:off x="4583832" y="501317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4516016" y="5025051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5400000" flipH="1" flipV="1">
            <a:off x="6661708" y="4436319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960096" y="429309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50</a:t>
            </a:r>
            <a:endParaRPr lang="en-GB" sz="1200" dirty="0"/>
          </a:p>
        </p:txBody>
      </p:sp>
      <p:sp>
        <p:nvSpPr>
          <p:cNvPr id="174" name="Freeform 58"/>
          <p:cNvSpPr>
            <a:spLocks/>
          </p:cNvSpPr>
          <p:nvPr/>
        </p:nvSpPr>
        <p:spPr bwMode="auto">
          <a:xfrm>
            <a:off x="9280230" y="5006828"/>
            <a:ext cx="53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" y="129"/>
              </a:cxn>
              <a:cxn ang="0">
                <a:pos x="137" y="251"/>
              </a:cxn>
            </a:cxnLst>
            <a:rect l="0" t="0" r="r" b="b"/>
            <a:pathLst>
              <a:path w="137" h="251">
                <a:moveTo>
                  <a:pt x="0" y="0"/>
                </a:moveTo>
                <a:lnTo>
                  <a:pt x="63" y="129"/>
                </a:lnTo>
                <a:lnTo>
                  <a:pt x="137" y="251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5" name="Line 150"/>
          <p:cNvSpPr>
            <a:spLocks noChangeShapeType="1"/>
          </p:cNvSpPr>
          <p:nvPr/>
        </p:nvSpPr>
        <p:spPr bwMode="auto">
          <a:xfrm>
            <a:off x="8889084" y="5812288"/>
            <a:ext cx="1311375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6" name="Line 151"/>
          <p:cNvSpPr>
            <a:spLocks noChangeShapeType="1"/>
          </p:cNvSpPr>
          <p:nvPr/>
        </p:nvSpPr>
        <p:spPr bwMode="auto">
          <a:xfrm>
            <a:off x="8889084" y="5880550"/>
            <a:ext cx="1311375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" name="TextBox 176"/>
          <p:cNvSpPr txBox="1"/>
          <p:nvPr/>
        </p:nvSpPr>
        <p:spPr>
          <a:xfrm>
            <a:off x="8976320" y="573325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ISOMETRIC  VIEW</a:t>
            </a:r>
            <a:endParaRPr lang="en-GB" sz="900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3215680" y="4077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188" name="TextBox 187"/>
          <p:cNvSpPr txBox="1"/>
          <p:nvPr/>
        </p:nvSpPr>
        <p:spPr>
          <a:xfrm rot="19464050">
            <a:off x="8179347" y="424031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159" name="TextBox 158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 l="29006" t="23563" r="27354" b="7165"/>
          <a:stretch>
            <a:fillRect/>
          </a:stretch>
        </p:blipFill>
        <p:spPr bwMode="auto">
          <a:xfrm>
            <a:off x="6888088" y="2996952"/>
            <a:ext cx="34563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 l="50826" t="11925" r="44628" b="74982"/>
          <a:stretch>
            <a:fillRect/>
          </a:stretch>
        </p:blipFill>
        <p:spPr bwMode="auto">
          <a:xfrm>
            <a:off x="8472265" y="2336181"/>
            <a:ext cx="4000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Freeform 170"/>
          <p:cNvSpPr/>
          <p:nvPr/>
        </p:nvSpPr>
        <p:spPr>
          <a:xfrm>
            <a:off x="8553451" y="4298950"/>
            <a:ext cx="1409700" cy="1866900"/>
          </a:xfrm>
          <a:custGeom>
            <a:avLst/>
            <a:gdLst>
              <a:gd name="connsiteX0" fmla="*/ 0 w 1409700"/>
              <a:gd name="connsiteY0" fmla="*/ 1333500 h 1866900"/>
              <a:gd name="connsiteX1" fmla="*/ 0 w 1409700"/>
              <a:gd name="connsiteY1" fmla="*/ 1866900 h 1866900"/>
              <a:gd name="connsiteX2" fmla="*/ 1409700 w 1409700"/>
              <a:gd name="connsiteY2" fmla="*/ 1054100 h 1866900"/>
              <a:gd name="connsiteX3" fmla="*/ 1390650 w 1409700"/>
              <a:gd name="connsiteY3" fmla="*/ 0 h 1866900"/>
              <a:gd name="connsiteX4" fmla="*/ 927100 w 1409700"/>
              <a:gd name="connsiteY4" fmla="*/ 260350 h 1866900"/>
              <a:gd name="connsiteX5" fmla="*/ 933450 w 1409700"/>
              <a:gd name="connsiteY5" fmla="*/ 793750 h 1866900"/>
              <a:gd name="connsiteX6" fmla="*/ 0 w 1409700"/>
              <a:gd name="connsiteY6" fmla="*/ 13335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700" h="1866900">
                <a:moveTo>
                  <a:pt x="0" y="1333500"/>
                </a:moveTo>
                <a:lnTo>
                  <a:pt x="0" y="1866900"/>
                </a:lnTo>
                <a:lnTo>
                  <a:pt x="1409700" y="1054100"/>
                </a:lnTo>
                <a:lnTo>
                  <a:pt x="1390650" y="0"/>
                </a:lnTo>
                <a:lnTo>
                  <a:pt x="927100" y="260350"/>
                </a:lnTo>
                <a:cubicBezTo>
                  <a:pt x="929217" y="438150"/>
                  <a:pt x="931333" y="615950"/>
                  <a:pt x="933450" y="793750"/>
                </a:cubicBezTo>
                <a:lnTo>
                  <a:pt x="0" y="133350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Freeform 184"/>
          <p:cNvSpPr/>
          <p:nvPr/>
        </p:nvSpPr>
        <p:spPr>
          <a:xfrm>
            <a:off x="8558215" y="3748088"/>
            <a:ext cx="1385887" cy="804862"/>
          </a:xfrm>
          <a:custGeom>
            <a:avLst/>
            <a:gdLst>
              <a:gd name="connsiteX0" fmla="*/ 452437 w 1385887"/>
              <a:gd name="connsiteY0" fmla="*/ 0 h 804862"/>
              <a:gd name="connsiteX1" fmla="*/ 1385887 w 1385887"/>
              <a:gd name="connsiteY1" fmla="*/ 533400 h 804862"/>
              <a:gd name="connsiteX2" fmla="*/ 923925 w 1385887"/>
              <a:gd name="connsiteY2" fmla="*/ 804862 h 804862"/>
              <a:gd name="connsiteX3" fmla="*/ 0 w 1385887"/>
              <a:gd name="connsiteY3" fmla="*/ 266700 h 804862"/>
              <a:gd name="connsiteX4" fmla="*/ 452437 w 1385887"/>
              <a:gd name="connsiteY4" fmla="*/ 0 h 8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887" h="804862">
                <a:moveTo>
                  <a:pt x="452437" y="0"/>
                </a:moveTo>
                <a:lnTo>
                  <a:pt x="1385887" y="533400"/>
                </a:lnTo>
                <a:lnTo>
                  <a:pt x="923925" y="804862"/>
                </a:lnTo>
                <a:lnTo>
                  <a:pt x="0" y="266700"/>
                </a:lnTo>
                <a:lnTo>
                  <a:pt x="45243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Freeform 188"/>
          <p:cNvSpPr/>
          <p:nvPr/>
        </p:nvSpPr>
        <p:spPr>
          <a:xfrm>
            <a:off x="8553452" y="4033838"/>
            <a:ext cx="933451" cy="1047750"/>
          </a:xfrm>
          <a:custGeom>
            <a:avLst/>
            <a:gdLst>
              <a:gd name="connsiteX0" fmla="*/ 0 w 933450"/>
              <a:gd name="connsiteY0" fmla="*/ 0 h 1047750"/>
              <a:gd name="connsiteX1" fmla="*/ 4762 w 933450"/>
              <a:gd name="connsiteY1" fmla="*/ 514350 h 1047750"/>
              <a:gd name="connsiteX2" fmla="*/ 928687 w 933450"/>
              <a:gd name="connsiteY2" fmla="*/ 1047750 h 1047750"/>
              <a:gd name="connsiteX3" fmla="*/ 933450 w 933450"/>
              <a:gd name="connsiteY3" fmla="*/ 523875 h 1047750"/>
              <a:gd name="connsiteX4" fmla="*/ 0 w 933450"/>
              <a:gd name="connsiteY4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50" h="1047750">
                <a:moveTo>
                  <a:pt x="0" y="0"/>
                </a:moveTo>
                <a:cubicBezTo>
                  <a:pt x="1587" y="171450"/>
                  <a:pt x="3175" y="342900"/>
                  <a:pt x="4762" y="514350"/>
                </a:cubicBezTo>
                <a:lnTo>
                  <a:pt x="928687" y="1047750"/>
                </a:lnTo>
                <a:cubicBezTo>
                  <a:pt x="930275" y="873125"/>
                  <a:pt x="931862" y="698500"/>
                  <a:pt x="933450" y="523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Freeform 190"/>
          <p:cNvSpPr/>
          <p:nvPr/>
        </p:nvSpPr>
        <p:spPr>
          <a:xfrm>
            <a:off x="7623176" y="5111750"/>
            <a:ext cx="920751" cy="1047750"/>
          </a:xfrm>
          <a:custGeom>
            <a:avLst/>
            <a:gdLst>
              <a:gd name="connsiteX0" fmla="*/ 0 w 920750"/>
              <a:gd name="connsiteY0" fmla="*/ 0 h 1047750"/>
              <a:gd name="connsiteX1" fmla="*/ 0 w 920750"/>
              <a:gd name="connsiteY1" fmla="*/ 520700 h 1047750"/>
              <a:gd name="connsiteX2" fmla="*/ 920750 w 920750"/>
              <a:gd name="connsiteY2" fmla="*/ 1047750 h 1047750"/>
              <a:gd name="connsiteX3" fmla="*/ 917575 w 920750"/>
              <a:gd name="connsiteY3" fmla="*/ 530225 h 1047750"/>
              <a:gd name="connsiteX4" fmla="*/ 0 w 920750"/>
              <a:gd name="connsiteY4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0" h="1047750">
                <a:moveTo>
                  <a:pt x="0" y="0"/>
                </a:moveTo>
                <a:lnTo>
                  <a:pt x="0" y="520700"/>
                </a:lnTo>
                <a:lnTo>
                  <a:pt x="920750" y="1047750"/>
                </a:lnTo>
                <a:cubicBezTo>
                  <a:pt x="919692" y="875242"/>
                  <a:pt x="918633" y="702733"/>
                  <a:pt x="917575" y="530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9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TextBox 191"/>
          <p:cNvSpPr txBox="1"/>
          <p:nvPr/>
        </p:nvSpPr>
        <p:spPr>
          <a:xfrm rot="19235079">
            <a:off x="8363820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196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7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8" name="TextBox 197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29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401270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3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3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3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3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3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3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3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3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3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3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2" dur="3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3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8" dur="3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3" dur="3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3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3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3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3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6" dur="3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1" dur="3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6" dur="3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3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3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3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3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1" dur="3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6" dur="3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3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6" dur="3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3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6" dur="3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3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6" dur="3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3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3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3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6" dur="3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3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3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3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3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3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3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3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3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3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3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8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4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7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3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6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9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2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5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8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1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4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7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0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3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6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9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2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5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8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0" fill="hold">
                      <p:stCondLst>
                        <p:cond delay="indefinite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3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9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2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3" fill="hold">
                      <p:stCondLst>
                        <p:cond delay="indefinite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7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4" grpId="0" animBg="1"/>
      <p:bldP spid="183" grpId="0" animBg="1"/>
      <p:bldP spid="182" grpId="0" animBg="1"/>
      <p:bldP spid="181" grpId="0" animBg="1"/>
      <p:bldP spid="180" grpId="0" animBg="1"/>
      <p:bldP spid="179" grpId="0" animBg="1"/>
      <p:bldP spid="178" grpId="0" animBg="1"/>
      <p:bldP spid="1083" grpId="0" animBg="1"/>
      <p:bldP spid="1081" grpId="0" animBg="1"/>
      <p:bldP spid="1074" grpId="0" animBg="1"/>
      <p:bldP spid="1087" grpId="0" animBg="1"/>
      <p:bldP spid="1077" grpId="0" animBg="1"/>
      <p:bldP spid="1073" grpId="0" animBg="1"/>
      <p:bldP spid="1062" grpId="0" animBg="1"/>
      <p:bldP spid="1062" grpId="1" animBg="1"/>
      <p:bldP spid="85" grpId="0" animBg="1"/>
      <p:bldP spid="1043" grpId="0" animBg="1"/>
      <p:bldP spid="1050" grpId="0" animBg="1"/>
      <p:bldP spid="1089" grpId="0" animBg="1"/>
      <p:bldP spid="1090" grpId="0" animBg="1"/>
      <p:bldP spid="1094" grpId="0" animBg="1"/>
      <p:bldP spid="1096" grpId="0" animBg="1"/>
      <p:bldP spid="1104" grpId="0" animBg="1"/>
      <p:bldP spid="1102" grpId="0" animBg="1"/>
      <p:bldP spid="97" grpId="0"/>
      <p:bldP spid="97" grpId="1"/>
      <p:bldP spid="1042" grpId="0" animBg="1"/>
      <p:bldP spid="1042" grpId="1" animBg="1"/>
      <p:bldP spid="1044" grpId="0" animBg="1"/>
      <p:bldP spid="1044" grpId="1" animBg="1"/>
      <p:bldP spid="1045" grpId="0" animBg="1"/>
      <p:bldP spid="1045" grpId="1" animBg="1"/>
      <p:bldP spid="1046" grpId="0" animBg="1"/>
      <p:bldP spid="1046" grpId="1" animBg="1"/>
      <p:bldP spid="1047" grpId="0" animBg="1"/>
      <p:bldP spid="1048" grpId="0" animBg="1"/>
      <p:bldP spid="1049" grpId="0" animBg="1"/>
      <p:bldP spid="1052" grpId="0" animBg="1"/>
      <p:bldP spid="1053" grpId="0" animBg="1"/>
      <p:bldP spid="1053" grpId="1" animBg="1"/>
      <p:bldP spid="1054" grpId="0" animBg="1"/>
      <p:bldP spid="1054" grpId="1" animBg="1"/>
      <p:bldP spid="1055" grpId="0" animBg="1"/>
      <p:bldP spid="1056" grpId="0" animBg="1"/>
      <p:bldP spid="1057" grpId="0" animBg="1"/>
      <p:bldP spid="1057" grpId="1" animBg="1"/>
      <p:bldP spid="1058" grpId="0" animBg="1"/>
      <p:bldP spid="1059" grpId="0" animBg="1"/>
      <p:bldP spid="1060" grpId="0" animBg="1"/>
      <p:bldP spid="1061" grpId="0" animBg="1"/>
      <p:bldP spid="1061" grpId="1" animBg="1"/>
      <p:bldP spid="1063" grpId="0" animBg="1"/>
      <p:bldP spid="1063" grpId="1" animBg="1"/>
      <p:bldP spid="1064" grpId="0" animBg="1"/>
      <p:bldP spid="1064" grpId="1" animBg="1"/>
      <p:bldP spid="1065" grpId="0" animBg="1"/>
      <p:bldP spid="1065" grpId="1" animBg="1"/>
      <p:bldP spid="1066" grpId="0" animBg="1"/>
      <p:bldP spid="1066" grpId="1" animBg="1"/>
      <p:bldP spid="1067" grpId="0" animBg="1"/>
      <p:bldP spid="1068" grpId="0" animBg="1"/>
      <p:bldP spid="1069" grpId="0" animBg="1"/>
      <p:bldP spid="1069" grpId="1" animBg="1"/>
      <p:bldP spid="1070" grpId="0" animBg="1"/>
      <p:bldP spid="1070" grpId="1" animBg="1"/>
      <p:bldP spid="1071" grpId="0" animBg="1"/>
      <p:bldP spid="1072" grpId="0" animBg="1"/>
      <p:bldP spid="1075" grpId="0" animBg="1"/>
      <p:bldP spid="1075" grpId="1" animBg="1"/>
      <p:bldP spid="1076" grpId="0" animBg="1"/>
      <p:bldP spid="1076" grpId="1" animBg="1"/>
      <p:bldP spid="1078" grpId="0" animBg="1"/>
      <p:bldP spid="1078" grpId="1" animBg="1"/>
      <p:bldP spid="1079" grpId="0" animBg="1"/>
      <p:bldP spid="1079" grpId="1" animBg="1"/>
      <p:bldP spid="1080" grpId="0" animBg="1"/>
      <p:bldP spid="1080" grpId="1" animBg="1"/>
      <p:bldP spid="1084" grpId="0" animBg="1"/>
      <p:bldP spid="1084" grpId="1" animBg="1"/>
      <p:bldP spid="1085" grpId="0" animBg="1"/>
      <p:bldP spid="1085" grpId="1" animBg="1"/>
      <p:bldP spid="1086" grpId="0" animBg="1"/>
      <p:bldP spid="1086" grpId="1" animBg="1"/>
      <p:bldP spid="1088" grpId="0" animBg="1"/>
      <p:bldP spid="1091" grpId="0" animBg="1"/>
      <p:bldP spid="1092" grpId="0" animBg="1"/>
      <p:bldP spid="1093" grpId="0" animBg="1"/>
      <p:bldP spid="1095" grpId="0" animBg="1"/>
      <p:bldP spid="1097" grpId="0" animBg="1"/>
      <p:bldP spid="1097" grpId="1" animBg="1"/>
      <p:bldP spid="1098" grpId="0" animBg="1"/>
      <p:bldP spid="1098" grpId="1" animBg="1"/>
      <p:bldP spid="1099" grpId="0" animBg="1"/>
      <p:bldP spid="1100" grpId="0" animBg="1"/>
      <p:bldP spid="1101" grpId="0" animBg="1"/>
      <p:bldP spid="1103" grpId="0" animBg="1"/>
      <p:bldP spid="1105" grpId="0" animBg="1"/>
      <p:bldP spid="1105" grpId="1" animBg="1"/>
      <p:bldP spid="86" grpId="0" animBg="1"/>
      <p:bldP spid="88" grpId="0"/>
      <p:bldP spid="89" grpId="0"/>
      <p:bldP spid="90" grpId="0" animBg="1"/>
      <p:bldP spid="90" grpId="1" animBg="1"/>
      <p:bldP spid="91" grpId="0" animBg="1"/>
      <p:bldP spid="91" grpId="1" animBg="1"/>
      <p:bldP spid="96" grpId="0" animBg="1"/>
      <p:bldP spid="96" grpId="1" animBg="1"/>
      <p:bldP spid="99" grpId="0"/>
      <p:bldP spid="99" grpId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/>
      <p:bldP spid="104" grpId="0" animBg="1"/>
      <p:bldP spid="104" grpId="1" animBg="1"/>
      <p:bldP spid="105" grpId="0" animBg="1"/>
      <p:bldP spid="105" grpId="1" animBg="1"/>
      <p:bldP spid="106" grpId="0"/>
      <p:bldP spid="107" grpId="0" animBg="1"/>
      <p:bldP spid="107" grpId="1" animBg="1"/>
      <p:bldP spid="108" grpId="0" animBg="1"/>
      <p:bldP spid="108" grpId="1" animBg="1"/>
      <p:bldP spid="109" grpId="0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7" grpId="0"/>
      <p:bldP spid="127" grpId="1"/>
      <p:bldP spid="133" grpId="0"/>
      <p:bldP spid="133" grpId="1"/>
      <p:bldP spid="134" grpId="0"/>
      <p:bldP spid="134" grpId="1"/>
      <p:bldP spid="135" grpId="0" animBg="1"/>
      <p:bldP spid="135" grpId="1" animBg="1"/>
      <p:bldP spid="136" grpId="0" animBg="1"/>
      <p:bldP spid="136" grpId="1" animBg="1"/>
      <p:bldP spid="137" grpId="0"/>
      <p:bldP spid="137" grpId="1"/>
      <p:bldP spid="138" grpId="0" animBg="1"/>
      <p:bldP spid="138" grpId="1" animBg="1"/>
      <p:bldP spid="139" grpId="0" animBg="1"/>
      <p:bldP spid="139" grpId="1" animBg="1"/>
      <p:bldP spid="140" grpId="0"/>
      <p:bldP spid="151" grpId="0"/>
      <p:bldP spid="151" grpId="1"/>
      <p:bldP spid="157" grpId="0"/>
      <p:bldP spid="157" grpId="1"/>
      <p:bldP spid="162" grpId="0"/>
      <p:bldP spid="162" grpId="1"/>
      <p:bldP spid="165" grpId="0"/>
      <p:bldP spid="165" grpId="1"/>
      <p:bldP spid="166" grpId="0"/>
      <p:bldP spid="166" grpId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3" grpId="0"/>
      <p:bldP spid="173" grpId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/>
      <p:bldP spid="187" grpId="0"/>
      <p:bldP spid="188" grpId="0"/>
      <p:bldP spid="192" grpId="0"/>
      <p:bldP spid="196" grpId="0" animBg="1"/>
      <p:bldP spid="196" grpId="1" animBg="1"/>
      <p:bldP spid="197" grpId="0" animBg="1"/>
      <p:bldP spid="197" grpId="1" animBg="1"/>
      <p:bldP spid="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 l="57290" t="13230" r="5961" b="17786"/>
          <a:stretch>
            <a:fillRect/>
          </a:stretch>
        </p:blipFill>
        <p:spPr bwMode="auto">
          <a:xfrm>
            <a:off x="7205800" y="2924946"/>
            <a:ext cx="3210683" cy="376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Freeform 125"/>
          <p:cNvSpPr/>
          <p:nvPr/>
        </p:nvSpPr>
        <p:spPr>
          <a:xfrm>
            <a:off x="7141370" y="2428877"/>
            <a:ext cx="1285875" cy="702469"/>
          </a:xfrm>
          <a:custGeom>
            <a:avLst/>
            <a:gdLst>
              <a:gd name="connsiteX0" fmla="*/ 9525 w 1285875"/>
              <a:gd name="connsiteY0" fmla="*/ 16669 h 702469"/>
              <a:gd name="connsiteX1" fmla="*/ 0 w 1285875"/>
              <a:gd name="connsiteY1" fmla="*/ 695325 h 702469"/>
              <a:gd name="connsiteX2" fmla="*/ 1276350 w 1285875"/>
              <a:gd name="connsiteY2" fmla="*/ 702469 h 702469"/>
              <a:gd name="connsiteX3" fmla="*/ 1285875 w 1285875"/>
              <a:gd name="connsiteY3" fmla="*/ 0 h 702469"/>
              <a:gd name="connsiteX4" fmla="*/ 9525 w 1285875"/>
              <a:gd name="connsiteY4" fmla="*/ 16669 h 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75" h="702469">
                <a:moveTo>
                  <a:pt x="9525" y="16669"/>
                </a:moveTo>
                <a:lnTo>
                  <a:pt x="0" y="695325"/>
                </a:lnTo>
                <a:lnTo>
                  <a:pt x="1276350" y="702469"/>
                </a:lnTo>
                <a:lnTo>
                  <a:pt x="1285875" y="0"/>
                </a:lnTo>
                <a:lnTo>
                  <a:pt x="9525" y="16669"/>
                </a:lnTo>
                <a:close/>
              </a:path>
            </a:pathLst>
          </a:cu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89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Freeform 124"/>
          <p:cNvSpPr/>
          <p:nvPr/>
        </p:nvSpPr>
        <p:spPr>
          <a:xfrm>
            <a:off x="7129464" y="3117057"/>
            <a:ext cx="1293019" cy="466725"/>
          </a:xfrm>
          <a:custGeom>
            <a:avLst/>
            <a:gdLst>
              <a:gd name="connsiteX0" fmla="*/ 11906 w 1293018"/>
              <a:gd name="connsiteY0" fmla="*/ 14288 h 466725"/>
              <a:gd name="connsiteX1" fmla="*/ 0 w 1293018"/>
              <a:gd name="connsiteY1" fmla="*/ 466725 h 466725"/>
              <a:gd name="connsiteX2" fmla="*/ 1293018 w 1293018"/>
              <a:gd name="connsiteY2" fmla="*/ 466725 h 466725"/>
              <a:gd name="connsiteX3" fmla="*/ 1293018 w 1293018"/>
              <a:gd name="connsiteY3" fmla="*/ 0 h 466725"/>
              <a:gd name="connsiteX4" fmla="*/ 11906 w 1293018"/>
              <a:gd name="connsiteY4" fmla="*/ 14288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018" h="466725">
                <a:moveTo>
                  <a:pt x="11906" y="14288"/>
                </a:moveTo>
                <a:lnTo>
                  <a:pt x="0" y="466725"/>
                </a:lnTo>
                <a:lnTo>
                  <a:pt x="1293018" y="466725"/>
                </a:lnTo>
                <a:lnTo>
                  <a:pt x="1293018" y="0"/>
                </a:lnTo>
                <a:lnTo>
                  <a:pt x="11906" y="14288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Freeform 122"/>
          <p:cNvSpPr/>
          <p:nvPr/>
        </p:nvSpPr>
        <p:spPr>
          <a:xfrm>
            <a:off x="7127878" y="1870076"/>
            <a:ext cx="1298575" cy="565150"/>
          </a:xfrm>
          <a:custGeom>
            <a:avLst/>
            <a:gdLst>
              <a:gd name="connsiteX0" fmla="*/ 6350 w 1298575"/>
              <a:gd name="connsiteY0" fmla="*/ 12700 h 565150"/>
              <a:gd name="connsiteX1" fmla="*/ 0 w 1298575"/>
              <a:gd name="connsiteY1" fmla="*/ 565150 h 565150"/>
              <a:gd name="connsiteX2" fmla="*/ 1298575 w 1298575"/>
              <a:gd name="connsiteY2" fmla="*/ 555625 h 565150"/>
              <a:gd name="connsiteX3" fmla="*/ 1273175 w 1298575"/>
              <a:gd name="connsiteY3" fmla="*/ 0 h 565150"/>
              <a:gd name="connsiteX4" fmla="*/ 6350 w 1298575"/>
              <a:gd name="connsiteY4" fmla="*/ 1270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575" h="565150">
                <a:moveTo>
                  <a:pt x="6350" y="12700"/>
                </a:moveTo>
                <a:cubicBezTo>
                  <a:pt x="4233" y="196850"/>
                  <a:pt x="2117" y="381000"/>
                  <a:pt x="0" y="565150"/>
                </a:cubicBezTo>
                <a:lnTo>
                  <a:pt x="1298575" y="555625"/>
                </a:lnTo>
                <a:lnTo>
                  <a:pt x="1273175" y="0"/>
                </a:lnTo>
                <a:lnTo>
                  <a:pt x="6350" y="12700"/>
                </a:ln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 121"/>
          <p:cNvSpPr/>
          <p:nvPr/>
        </p:nvSpPr>
        <p:spPr>
          <a:xfrm>
            <a:off x="4632327" y="4044951"/>
            <a:ext cx="758825" cy="1381125"/>
          </a:xfrm>
          <a:custGeom>
            <a:avLst/>
            <a:gdLst>
              <a:gd name="connsiteX0" fmla="*/ 6350 w 758825"/>
              <a:gd name="connsiteY0" fmla="*/ 3175 h 1381125"/>
              <a:gd name="connsiteX1" fmla="*/ 746125 w 758825"/>
              <a:gd name="connsiteY1" fmla="*/ 0 h 1381125"/>
              <a:gd name="connsiteX2" fmla="*/ 758825 w 758825"/>
              <a:gd name="connsiteY2" fmla="*/ 1368425 h 1381125"/>
              <a:gd name="connsiteX3" fmla="*/ 0 w 758825"/>
              <a:gd name="connsiteY3" fmla="*/ 1381125 h 1381125"/>
              <a:gd name="connsiteX4" fmla="*/ 6350 w 758825"/>
              <a:gd name="connsiteY4" fmla="*/ 317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825" h="1381125">
                <a:moveTo>
                  <a:pt x="6350" y="3175"/>
                </a:moveTo>
                <a:lnTo>
                  <a:pt x="746125" y="0"/>
                </a:lnTo>
                <a:lnTo>
                  <a:pt x="758825" y="1368425"/>
                </a:lnTo>
                <a:lnTo>
                  <a:pt x="0" y="1381125"/>
                </a:lnTo>
                <a:cubicBezTo>
                  <a:pt x="2117" y="921808"/>
                  <a:pt x="4233" y="462492"/>
                  <a:pt x="6350" y="317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5393186" y="4049516"/>
            <a:ext cx="539751" cy="1374775"/>
          </a:xfrm>
          <a:custGeom>
            <a:avLst/>
            <a:gdLst>
              <a:gd name="connsiteX0" fmla="*/ 19050 w 539750"/>
              <a:gd name="connsiteY0" fmla="*/ 6350 h 1374775"/>
              <a:gd name="connsiteX1" fmla="*/ 539750 w 539750"/>
              <a:gd name="connsiteY1" fmla="*/ 0 h 1374775"/>
              <a:gd name="connsiteX2" fmla="*/ 539750 w 539750"/>
              <a:gd name="connsiteY2" fmla="*/ 1365250 h 1374775"/>
              <a:gd name="connsiteX3" fmla="*/ 0 w 539750"/>
              <a:gd name="connsiteY3" fmla="*/ 1374775 h 1374775"/>
              <a:gd name="connsiteX4" fmla="*/ 19050 w 539750"/>
              <a:gd name="connsiteY4" fmla="*/ 6350 h 137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0" h="1374775">
                <a:moveTo>
                  <a:pt x="19050" y="6350"/>
                </a:moveTo>
                <a:lnTo>
                  <a:pt x="539750" y="0"/>
                </a:lnTo>
                <a:lnTo>
                  <a:pt x="539750" y="1365250"/>
                </a:lnTo>
                <a:lnTo>
                  <a:pt x="0" y="1374775"/>
                </a:lnTo>
                <a:cubicBezTo>
                  <a:pt x="2117" y="911225"/>
                  <a:pt x="4233" y="447675"/>
                  <a:pt x="19050" y="635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Freeform 119"/>
          <p:cNvSpPr/>
          <p:nvPr/>
        </p:nvSpPr>
        <p:spPr>
          <a:xfrm>
            <a:off x="4079876" y="4051302"/>
            <a:ext cx="539751" cy="1374775"/>
          </a:xfrm>
          <a:custGeom>
            <a:avLst/>
            <a:gdLst>
              <a:gd name="connsiteX0" fmla="*/ 19050 w 539750"/>
              <a:gd name="connsiteY0" fmla="*/ 6350 h 1374775"/>
              <a:gd name="connsiteX1" fmla="*/ 539750 w 539750"/>
              <a:gd name="connsiteY1" fmla="*/ 0 h 1374775"/>
              <a:gd name="connsiteX2" fmla="*/ 539750 w 539750"/>
              <a:gd name="connsiteY2" fmla="*/ 1365250 h 1374775"/>
              <a:gd name="connsiteX3" fmla="*/ 0 w 539750"/>
              <a:gd name="connsiteY3" fmla="*/ 1374775 h 1374775"/>
              <a:gd name="connsiteX4" fmla="*/ 19050 w 539750"/>
              <a:gd name="connsiteY4" fmla="*/ 6350 h 137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0" h="1374775">
                <a:moveTo>
                  <a:pt x="19050" y="6350"/>
                </a:moveTo>
                <a:lnTo>
                  <a:pt x="539750" y="0"/>
                </a:lnTo>
                <a:lnTo>
                  <a:pt x="539750" y="1365250"/>
                </a:lnTo>
                <a:lnTo>
                  <a:pt x="0" y="1374775"/>
                </a:lnTo>
                <a:cubicBezTo>
                  <a:pt x="2117" y="911225"/>
                  <a:pt x="4233" y="447675"/>
                  <a:pt x="19050" y="6350"/>
                </a:cubicBez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Freeform 118"/>
          <p:cNvSpPr/>
          <p:nvPr/>
        </p:nvSpPr>
        <p:spPr>
          <a:xfrm>
            <a:off x="5929759" y="4061199"/>
            <a:ext cx="330200" cy="1362075"/>
          </a:xfrm>
          <a:custGeom>
            <a:avLst/>
            <a:gdLst>
              <a:gd name="connsiteX0" fmla="*/ 25400 w 330200"/>
              <a:gd name="connsiteY0" fmla="*/ 0 h 1362075"/>
              <a:gd name="connsiteX1" fmla="*/ 317500 w 330200"/>
              <a:gd name="connsiteY1" fmla="*/ 0 h 1362075"/>
              <a:gd name="connsiteX2" fmla="*/ 330200 w 330200"/>
              <a:gd name="connsiteY2" fmla="*/ 1362075 h 1362075"/>
              <a:gd name="connsiteX3" fmla="*/ 0 w 330200"/>
              <a:gd name="connsiteY3" fmla="*/ 1352550 h 1362075"/>
              <a:gd name="connsiteX4" fmla="*/ 25400 w 330200"/>
              <a:gd name="connsiteY4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" h="1362075">
                <a:moveTo>
                  <a:pt x="25400" y="0"/>
                </a:moveTo>
                <a:lnTo>
                  <a:pt x="317500" y="0"/>
                </a:lnTo>
                <a:lnTo>
                  <a:pt x="330200" y="1362075"/>
                </a:lnTo>
                <a:lnTo>
                  <a:pt x="0" y="1352550"/>
                </a:lnTo>
                <a:lnTo>
                  <a:pt x="25400" y="0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3756025" y="4064001"/>
            <a:ext cx="330200" cy="1362075"/>
          </a:xfrm>
          <a:custGeom>
            <a:avLst/>
            <a:gdLst>
              <a:gd name="connsiteX0" fmla="*/ 25400 w 330200"/>
              <a:gd name="connsiteY0" fmla="*/ 0 h 1362075"/>
              <a:gd name="connsiteX1" fmla="*/ 317500 w 330200"/>
              <a:gd name="connsiteY1" fmla="*/ 0 h 1362075"/>
              <a:gd name="connsiteX2" fmla="*/ 330200 w 330200"/>
              <a:gd name="connsiteY2" fmla="*/ 1362075 h 1362075"/>
              <a:gd name="connsiteX3" fmla="*/ 0 w 330200"/>
              <a:gd name="connsiteY3" fmla="*/ 1352550 h 1362075"/>
              <a:gd name="connsiteX4" fmla="*/ 25400 w 330200"/>
              <a:gd name="connsiteY4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" h="1362075">
                <a:moveTo>
                  <a:pt x="25400" y="0"/>
                </a:moveTo>
                <a:lnTo>
                  <a:pt x="317500" y="0"/>
                </a:lnTo>
                <a:lnTo>
                  <a:pt x="330200" y="1362075"/>
                </a:lnTo>
                <a:lnTo>
                  <a:pt x="0" y="1352550"/>
                </a:lnTo>
                <a:lnTo>
                  <a:pt x="2540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>
            <a:off x="3771902" y="1857377"/>
            <a:ext cx="2495551" cy="1719263"/>
          </a:xfrm>
          <a:custGeom>
            <a:avLst/>
            <a:gdLst>
              <a:gd name="connsiteX0" fmla="*/ 0 w 2495550"/>
              <a:gd name="connsiteY0" fmla="*/ 1719263 h 1719263"/>
              <a:gd name="connsiteX1" fmla="*/ 0 w 2495550"/>
              <a:gd name="connsiteY1" fmla="*/ 1266825 h 1719263"/>
              <a:gd name="connsiteX2" fmla="*/ 323850 w 2495550"/>
              <a:gd name="connsiteY2" fmla="*/ 581025 h 1719263"/>
              <a:gd name="connsiteX3" fmla="*/ 862013 w 2495550"/>
              <a:gd name="connsiteY3" fmla="*/ 590550 h 1719263"/>
              <a:gd name="connsiteX4" fmla="*/ 857250 w 2495550"/>
              <a:gd name="connsiteY4" fmla="*/ 1271588 h 1719263"/>
              <a:gd name="connsiteX5" fmla="*/ 1624013 w 2495550"/>
              <a:gd name="connsiteY5" fmla="*/ 1281113 h 1719263"/>
              <a:gd name="connsiteX6" fmla="*/ 2176463 w 2495550"/>
              <a:gd name="connsiteY6" fmla="*/ 576263 h 1719263"/>
              <a:gd name="connsiteX7" fmla="*/ 2171700 w 2495550"/>
              <a:gd name="connsiteY7" fmla="*/ 0 h 1719263"/>
              <a:gd name="connsiteX8" fmla="*/ 2495550 w 2495550"/>
              <a:gd name="connsiteY8" fmla="*/ 14288 h 1719263"/>
              <a:gd name="connsiteX9" fmla="*/ 2481263 w 2495550"/>
              <a:gd name="connsiteY9" fmla="*/ 1709738 h 1719263"/>
              <a:gd name="connsiteX10" fmla="*/ 0 w 2495550"/>
              <a:gd name="connsiteY10" fmla="*/ 1719263 h 17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1719263">
                <a:moveTo>
                  <a:pt x="0" y="1719263"/>
                </a:moveTo>
                <a:lnTo>
                  <a:pt x="0" y="1266825"/>
                </a:lnTo>
                <a:lnTo>
                  <a:pt x="323850" y="581025"/>
                </a:lnTo>
                <a:lnTo>
                  <a:pt x="862013" y="590550"/>
                </a:lnTo>
                <a:cubicBezTo>
                  <a:pt x="860425" y="817563"/>
                  <a:pt x="858838" y="1044575"/>
                  <a:pt x="857250" y="1271588"/>
                </a:cubicBezTo>
                <a:lnTo>
                  <a:pt x="1624013" y="1281113"/>
                </a:lnTo>
                <a:lnTo>
                  <a:pt x="2176463" y="576263"/>
                </a:lnTo>
                <a:cubicBezTo>
                  <a:pt x="2174875" y="384175"/>
                  <a:pt x="2173288" y="192088"/>
                  <a:pt x="2171700" y="0"/>
                </a:cubicBezTo>
                <a:lnTo>
                  <a:pt x="2495550" y="14288"/>
                </a:lnTo>
                <a:lnTo>
                  <a:pt x="2481263" y="1709738"/>
                </a:lnTo>
                <a:lnTo>
                  <a:pt x="0" y="1719263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27" name="Line 83"/>
          <p:cNvSpPr>
            <a:spLocks noChangeShapeType="1"/>
          </p:cNvSpPr>
          <p:nvPr/>
        </p:nvSpPr>
        <p:spPr bwMode="auto">
          <a:xfrm flipV="1">
            <a:off x="6259513" y="1857375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6" name="Line 92"/>
          <p:cNvSpPr>
            <a:spLocks noChangeShapeType="1"/>
          </p:cNvSpPr>
          <p:nvPr/>
        </p:nvSpPr>
        <p:spPr bwMode="auto">
          <a:xfrm flipV="1">
            <a:off x="6259513" y="1857375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73" name="Line 129"/>
          <p:cNvSpPr>
            <a:spLocks noChangeShapeType="1"/>
          </p:cNvSpPr>
          <p:nvPr/>
        </p:nvSpPr>
        <p:spPr bwMode="auto">
          <a:xfrm>
            <a:off x="3217864" y="3584576"/>
            <a:ext cx="6010275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5" name="Line 91"/>
          <p:cNvSpPr>
            <a:spLocks noChangeShapeType="1"/>
          </p:cNvSpPr>
          <p:nvPr/>
        </p:nvSpPr>
        <p:spPr bwMode="auto">
          <a:xfrm>
            <a:off x="3762376" y="3584576"/>
            <a:ext cx="24971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3" name="Line 109"/>
          <p:cNvSpPr>
            <a:spLocks noChangeShapeType="1"/>
          </p:cNvSpPr>
          <p:nvPr/>
        </p:nvSpPr>
        <p:spPr bwMode="auto">
          <a:xfrm>
            <a:off x="3762375" y="3584577"/>
            <a:ext cx="1588" cy="20748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4" name="Line 110"/>
          <p:cNvSpPr>
            <a:spLocks noChangeShapeType="1"/>
          </p:cNvSpPr>
          <p:nvPr/>
        </p:nvSpPr>
        <p:spPr bwMode="auto">
          <a:xfrm>
            <a:off x="4089401" y="3584576"/>
            <a:ext cx="1588" cy="20399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5" name="Line 111"/>
          <p:cNvSpPr>
            <a:spLocks noChangeShapeType="1"/>
          </p:cNvSpPr>
          <p:nvPr/>
        </p:nvSpPr>
        <p:spPr bwMode="auto">
          <a:xfrm>
            <a:off x="4630738" y="3584577"/>
            <a:ext cx="1588" cy="19843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" name="Line 112"/>
          <p:cNvSpPr>
            <a:spLocks noChangeShapeType="1"/>
          </p:cNvSpPr>
          <p:nvPr/>
        </p:nvSpPr>
        <p:spPr bwMode="auto">
          <a:xfrm>
            <a:off x="5391151" y="3584576"/>
            <a:ext cx="1588" cy="20018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" name="Line 113"/>
          <p:cNvSpPr>
            <a:spLocks noChangeShapeType="1"/>
          </p:cNvSpPr>
          <p:nvPr/>
        </p:nvSpPr>
        <p:spPr bwMode="auto">
          <a:xfrm>
            <a:off x="5934075" y="3584577"/>
            <a:ext cx="1588" cy="19669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8" name="Line 114"/>
          <p:cNvSpPr>
            <a:spLocks noChangeShapeType="1"/>
          </p:cNvSpPr>
          <p:nvPr/>
        </p:nvSpPr>
        <p:spPr bwMode="auto">
          <a:xfrm>
            <a:off x="6259513" y="3584576"/>
            <a:ext cx="1588" cy="19827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1525589" y="15876"/>
            <a:ext cx="9123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1743075" y="244476"/>
            <a:ext cx="8688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1743075" y="406401"/>
            <a:ext cx="8688388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1743075" y="476250"/>
            <a:ext cx="8688388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1743075" y="544514"/>
            <a:ext cx="8688388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1743075" y="704850"/>
            <a:ext cx="8688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10648951" y="15877"/>
            <a:ext cx="1588" cy="68357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20" name="Line 76"/>
          <p:cNvSpPr>
            <a:spLocks noChangeShapeType="1"/>
          </p:cNvSpPr>
          <p:nvPr/>
        </p:nvSpPr>
        <p:spPr bwMode="auto">
          <a:xfrm>
            <a:off x="10431463" y="244477"/>
            <a:ext cx="1588" cy="63785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 flipH="1">
            <a:off x="1525589" y="6851651"/>
            <a:ext cx="9123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22" name="Line 78"/>
          <p:cNvSpPr>
            <a:spLocks noChangeShapeType="1"/>
          </p:cNvSpPr>
          <p:nvPr/>
        </p:nvSpPr>
        <p:spPr bwMode="auto">
          <a:xfrm flipH="1">
            <a:off x="1743075" y="6623051"/>
            <a:ext cx="8688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23" name="Line 79"/>
          <p:cNvSpPr>
            <a:spLocks noChangeShapeType="1"/>
          </p:cNvSpPr>
          <p:nvPr/>
        </p:nvSpPr>
        <p:spPr bwMode="auto">
          <a:xfrm>
            <a:off x="1525587" y="15877"/>
            <a:ext cx="1588" cy="68357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>
            <a:off x="1743075" y="244477"/>
            <a:ext cx="1588" cy="63785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26" name="Line 82"/>
          <p:cNvSpPr>
            <a:spLocks noChangeShapeType="1"/>
          </p:cNvSpPr>
          <p:nvPr/>
        </p:nvSpPr>
        <p:spPr bwMode="auto">
          <a:xfrm>
            <a:off x="3762376" y="3124200"/>
            <a:ext cx="24971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28" name="Line 84"/>
          <p:cNvSpPr>
            <a:spLocks noChangeShapeType="1"/>
          </p:cNvSpPr>
          <p:nvPr/>
        </p:nvSpPr>
        <p:spPr bwMode="auto">
          <a:xfrm flipV="1">
            <a:off x="5934075" y="1857375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29" name="Line 85"/>
          <p:cNvSpPr>
            <a:spLocks noChangeShapeType="1"/>
          </p:cNvSpPr>
          <p:nvPr/>
        </p:nvSpPr>
        <p:spPr bwMode="auto">
          <a:xfrm flipV="1">
            <a:off x="5391151" y="1857375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0" name="Line 86"/>
          <p:cNvSpPr>
            <a:spLocks noChangeShapeType="1"/>
          </p:cNvSpPr>
          <p:nvPr/>
        </p:nvSpPr>
        <p:spPr bwMode="auto">
          <a:xfrm flipH="1">
            <a:off x="3762376" y="1857375"/>
            <a:ext cx="24971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1" name="Line 87"/>
          <p:cNvSpPr>
            <a:spLocks noChangeShapeType="1"/>
          </p:cNvSpPr>
          <p:nvPr/>
        </p:nvSpPr>
        <p:spPr bwMode="auto">
          <a:xfrm flipH="1">
            <a:off x="3762376" y="2433639"/>
            <a:ext cx="24971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2" name="Line 88"/>
          <p:cNvSpPr>
            <a:spLocks noChangeShapeType="1"/>
          </p:cNvSpPr>
          <p:nvPr/>
        </p:nvSpPr>
        <p:spPr bwMode="auto">
          <a:xfrm>
            <a:off x="3762375" y="1857375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3" name="Line 89"/>
          <p:cNvSpPr>
            <a:spLocks noChangeShapeType="1"/>
          </p:cNvSpPr>
          <p:nvPr/>
        </p:nvSpPr>
        <p:spPr bwMode="auto">
          <a:xfrm>
            <a:off x="4089401" y="1857375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4" name="Line 90"/>
          <p:cNvSpPr>
            <a:spLocks noChangeShapeType="1"/>
          </p:cNvSpPr>
          <p:nvPr/>
        </p:nvSpPr>
        <p:spPr bwMode="auto">
          <a:xfrm>
            <a:off x="4630738" y="1857375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7" name="Line 93"/>
          <p:cNvSpPr>
            <a:spLocks noChangeShapeType="1"/>
          </p:cNvSpPr>
          <p:nvPr/>
        </p:nvSpPr>
        <p:spPr bwMode="auto">
          <a:xfrm flipH="1">
            <a:off x="5934076" y="1857375"/>
            <a:ext cx="325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8" name="Line 94"/>
          <p:cNvSpPr>
            <a:spLocks noChangeShapeType="1"/>
          </p:cNvSpPr>
          <p:nvPr/>
        </p:nvSpPr>
        <p:spPr bwMode="auto">
          <a:xfrm>
            <a:off x="5934075" y="1857377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9" name="Line 95"/>
          <p:cNvSpPr>
            <a:spLocks noChangeShapeType="1"/>
          </p:cNvSpPr>
          <p:nvPr/>
        </p:nvSpPr>
        <p:spPr bwMode="auto">
          <a:xfrm flipH="1">
            <a:off x="5391152" y="2433640"/>
            <a:ext cx="542925" cy="6905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0" name="Line 96"/>
          <p:cNvSpPr>
            <a:spLocks noChangeShapeType="1"/>
          </p:cNvSpPr>
          <p:nvPr/>
        </p:nvSpPr>
        <p:spPr bwMode="auto">
          <a:xfrm flipH="1">
            <a:off x="4630739" y="3124200"/>
            <a:ext cx="760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1" name="Line 97"/>
          <p:cNvSpPr>
            <a:spLocks noChangeShapeType="1"/>
          </p:cNvSpPr>
          <p:nvPr/>
        </p:nvSpPr>
        <p:spPr bwMode="auto">
          <a:xfrm flipV="1">
            <a:off x="4630738" y="2433640"/>
            <a:ext cx="1588" cy="6905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2" name="Line 98"/>
          <p:cNvSpPr>
            <a:spLocks noChangeShapeType="1"/>
          </p:cNvSpPr>
          <p:nvPr/>
        </p:nvSpPr>
        <p:spPr bwMode="auto">
          <a:xfrm flipH="1">
            <a:off x="4089401" y="2433639"/>
            <a:ext cx="541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3" name="Line 99"/>
          <p:cNvSpPr>
            <a:spLocks noChangeShapeType="1"/>
          </p:cNvSpPr>
          <p:nvPr/>
        </p:nvSpPr>
        <p:spPr bwMode="auto">
          <a:xfrm flipH="1">
            <a:off x="3762378" y="2433640"/>
            <a:ext cx="327025" cy="6905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4" name="Line 100"/>
          <p:cNvSpPr>
            <a:spLocks noChangeShapeType="1"/>
          </p:cNvSpPr>
          <p:nvPr/>
        </p:nvSpPr>
        <p:spPr bwMode="auto">
          <a:xfrm>
            <a:off x="3762375" y="3124202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5" name="Line 101"/>
          <p:cNvSpPr>
            <a:spLocks noChangeShapeType="1"/>
          </p:cNvSpPr>
          <p:nvPr/>
        </p:nvSpPr>
        <p:spPr bwMode="auto">
          <a:xfrm>
            <a:off x="3762376" y="4044951"/>
            <a:ext cx="24971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6" name="Line 102"/>
          <p:cNvSpPr>
            <a:spLocks noChangeShapeType="1"/>
          </p:cNvSpPr>
          <p:nvPr/>
        </p:nvSpPr>
        <p:spPr bwMode="auto">
          <a:xfrm>
            <a:off x="6259513" y="4044951"/>
            <a:ext cx="1588" cy="1381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7" name="Line 103"/>
          <p:cNvSpPr>
            <a:spLocks noChangeShapeType="1"/>
          </p:cNvSpPr>
          <p:nvPr/>
        </p:nvSpPr>
        <p:spPr bwMode="auto">
          <a:xfrm flipH="1">
            <a:off x="3762376" y="5426076"/>
            <a:ext cx="24971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8" name="Line 104"/>
          <p:cNvSpPr>
            <a:spLocks noChangeShapeType="1"/>
          </p:cNvSpPr>
          <p:nvPr/>
        </p:nvSpPr>
        <p:spPr bwMode="auto">
          <a:xfrm flipV="1">
            <a:off x="3762375" y="4044951"/>
            <a:ext cx="1588" cy="1381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9" name="Line 105"/>
          <p:cNvSpPr>
            <a:spLocks noChangeShapeType="1"/>
          </p:cNvSpPr>
          <p:nvPr/>
        </p:nvSpPr>
        <p:spPr bwMode="auto">
          <a:xfrm>
            <a:off x="4089401" y="4044951"/>
            <a:ext cx="1588" cy="1381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0" name="Line 106"/>
          <p:cNvSpPr>
            <a:spLocks noChangeShapeType="1"/>
          </p:cNvSpPr>
          <p:nvPr/>
        </p:nvSpPr>
        <p:spPr bwMode="auto">
          <a:xfrm>
            <a:off x="4630738" y="4044951"/>
            <a:ext cx="1588" cy="1381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1" name="Line 107"/>
          <p:cNvSpPr>
            <a:spLocks noChangeShapeType="1"/>
          </p:cNvSpPr>
          <p:nvPr/>
        </p:nvSpPr>
        <p:spPr bwMode="auto">
          <a:xfrm>
            <a:off x="5934075" y="4044951"/>
            <a:ext cx="1588" cy="1381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2" name="Line 108"/>
          <p:cNvSpPr>
            <a:spLocks noChangeShapeType="1"/>
          </p:cNvSpPr>
          <p:nvPr/>
        </p:nvSpPr>
        <p:spPr bwMode="auto">
          <a:xfrm>
            <a:off x="5391151" y="4044951"/>
            <a:ext cx="1588" cy="1381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9" name="Line 115"/>
          <p:cNvSpPr>
            <a:spLocks noChangeShapeType="1"/>
          </p:cNvSpPr>
          <p:nvPr/>
        </p:nvSpPr>
        <p:spPr bwMode="auto">
          <a:xfrm>
            <a:off x="6694487" y="1498602"/>
            <a:ext cx="1588" cy="431641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0" name="Line 116"/>
          <p:cNvSpPr>
            <a:spLocks noChangeShapeType="1"/>
          </p:cNvSpPr>
          <p:nvPr/>
        </p:nvSpPr>
        <p:spPr bwMode="auto">
          <a:xfrm>
            <a:off x="6259514" y="404495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1" name="Line 117"/>
          <p:cNvSpPr>
            <a:spLocks noChangeShapeType="1"/>
          </p:cNvSpPr>
          <p:nvPr/>
        </p:nvSpPr>
        <p:spPr bwMode="auto">
          <a:xfrm>
            <a:off x="6259514" y="5426076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2" name="Line 118"/>
          <p:cNvSpPr>
            <a:spLocks noChangeShapeType="1"/>
          </p:cNvSpPr>
          <p:nvPr/>
        </p:nvSpPr>
        <p:spPr bwMode="auto">
          <a:xfrm flipV="1">
            <a:off x="6694490" y="3584577"/>
            <a:ext cx="434975" cy="4603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3" name="Line 119"/>
          <p:cNvSpPr>
            <a:spLocks noChangeShapeType="1"/>
          </p:cNvSpPr>
          <p:nvPr/>
        </p:nvSpPr>
        <p:spPr bwMode="auto">
          <a:xfrm flipV="1">
            <a:off x="6684964" y="3584576"/>
            <a:ext cx="1736725" cy="18415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4" name="Line 120"/>
          <p:cNvSpPr>
            <a:spLocks noChangeShapeType="1"/>
          </p:cNvSpPr>
          <p:nvPr/>
        </p:nvSpPr>
        <p:spPr bwMode="auto">
          <a:xfrm>
            <a:off x="6259513" y="1857375"/>
            <a:ext cx="252412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5" name="Line 121"/>
          <p:cNvSpPr>
            <a:spLocks noChangeShapeType="1"/>
          </p:cNvSpPr>
          <p:nvPr/>
        </p:nvSpPr>
        <p:spPr bwMode="auto">
          <a:xfrm>
            <a:off x="6259513" y="2433639"/>
            <a:ext cx="2482851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6" name="Line 122"/>
          <p:cNvSpPr>
            <a:spLocks noChangeShapeType="1"/>
          </p:cNvSpPr>
          <p:nvPr/>
        </p:nvSpPr>
        <p:spPr bwMode="auto">
          <a:xfrm>
            <a:off x="6259514" y="3124200"/>
            <a:ext cx="24495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7" name="Line 123"/>
          <p:cNvSpPr>
            <a:spLocks noChangeShapeType="1"/>
          </p:cNvSpPr>
          <p:nvPr/>
        </p:nvSpPr>
        <p:spPr bwMode="auto">
          <a:xfrm flipV="1">
            <a:off x="7129463" y="1857375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8" name="Line 124"/>
          <p:cNvSpPr>
            <a:spLocks noChangeShapeType="1"/>
          </p:cNvSpPr>
          <p:nvPr/>
        </p:nvSpPr>
        <p:spPr bwMode="auto">
          <a:xfrm flipV="1">
            <a:off x="8421687" y="1857375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9" name="Line 125"/>
          <p:cNvSpPr>
            <a:spLocks noChangeShapeType="1"/>
          </p:cNvSpPr>
          <p:nvPr/>
        </p:nvSpPr>
        <p:spPr bwMode="auto">
          <a:xfrm>
            <a:off x="7129465" y="3584576"/>
            <a:ext cx="12922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70" name="Line 126"/>
          <p:cNvSpPr>
            <a:spLocks noChangeShapeType="1"/>
          </p:cNvSpPr>
          <p:nvPr/>
        </p:nvSpPr>
        <p:spPr bwMode="auto">
          <a:xfrm>
            <a:off x="7129465" y="3124200"/>
            <a:ext cx="12922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71" name="Line 127"/>
          <p:cNvSpPr>
            <a:spLocks noChangeShapeType="1"/>
          </p:cNvSpPr>
          <p:nvPr/>
        </p:nvSpPr>
        <p:spPr bwMode="auto">
          <a:xfrm>
            <a:off x="7129465" y="1857375"/>
            <a:ext cx="12922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72" name="Line 128"/>
          <p:cNvSpPr>
            <a:spLocks noChangeShapeType="1"/>
          </p:cNvSpPr>
          <p:nvPr/>
        </p:nvSpPr>
        <p:spPr bwMode="auto">
          <a:xfrm>
            <a:off x="7129465" y="2433639"/>
            <a:ext cx="12922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9" name="TextBox 128"/>
          <p:cNvSpPr txBox="1"/>
          <p:nvPr/>
        </p:nvSpPr>
        <p:spPr>
          <a:xfrm>
            <a:off x="1991544" y="39612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4595645" y="294865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10</a:t>
            </a:r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>
            <a:off x="8723784" y="39843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67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38</a:t>
            </a:r>
            <a:endParaRPr lang="en-GB" sz="900" b="1" dirty="0"/>
          </a:p>
        </p:txBody>
      </p:sp>
      <p:sp>
        <p:nvSpPr>
          <p:cNvPr id="70" name="Oval 69"/>
          <p:cNvSpPr/>
          <p:nvPr/>
        </p:nvSpPr>
        <p:spPr>
          <a:xfrm>
            <a:off x="3704890" y="3511520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70"/>
          <p:cNvGrpSpPr/>
          <p:nvPr/>
        </p:nvGrpSpPr>
        <p:grpSpPr>
          <a:xfrm>
            <a:off x="6384032" y="1490587"/>
            <a:ext cx="432048" cy="4366066"/>
            <a:chOff x="3097932" y="906423"/>
            <a:chExt cx="432048" cy="4047081"/>
          </a:xfrm>
        </p:grpSpPr>
        <p:sp>
          <p:nvSpPr>
            <p:cNvPr id="72" name="TextBox 71"/>
            <p:cNvSpPr txBox="1"/>
            <p:nvPr/>
          </p:nvSpPr>
          <p:spPr>
            <a:xfrm>
              <a:off x="3169940" y="906423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97932" y="4711007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74" name="Freeform 34"/>
          <p:cNvSpPr>
            <a:spLocks/>
          </p:cNvSpPr>
          <p:nvPr/>
        </p:nvSpPr>
        <p:spPr bwMode="auto">
          <a:xfrm rot="5246488">
            <a:off x="3985909" y="358042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34"/>
          <p:cNvSpPr>
            <a:spLocks/>
          </p:cNvSpPr>
          <p:nvPr/>
        </p:nvSpPr>
        <p:spPr bwMode="auto">
          <a:xfrm rot="5246488">
            <a:off x="4524190" y="358535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34"/>
          <p:cNvSpPr>
            <a:spLocks/>
          </p:cNvSpPr>
          <p:nvPr/>
        </p:nvSpPr>
        <p:spPr bwMode="auto">
          <a:xfrm rot="5246488">
            <a:off x="5295926" y="358385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Freeform 34"/>
          <p:cNvSpPr>
            <a:spLocks/>
          </p:cNvSpPr>
          <p:nvPr/>
        </p:nvSpPr>
        <p:spPr bwMode="auto">
          <a:xfrm rot="5246488">
            <a:off x="5840530" y="357837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3757836" y="358254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15</a:t>
            </a:r>
            <a:endParaRPr lang="en-GB" sz="1100" dirty="0"/>
          </a:p>
        </p:txBody>
      </p:sp>
      <p:sp>
        <p:nvSpPr>
          <p:cNvPr id="80" name="TextBox 79"/>
          <p:cNvSpPr txBox="1"/>
          <p:nvPr/>
        </p:nvSpPr>
        <p:spPr>
          <a:xfrm>
            <a:off x="4223792" y="357301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81" name="TextBox 80"/>
          <p:cNvSpPr txBox="1"/>
          <p:nvPr/>
        </p:nvSpPr>
        <p:spPr>
          <a:xfrm>
            <a:off x="4871864" y="357301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35</a:t>
            </a:r>
            <a:endParaRPr lang="en-GB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5519936" y="357301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83" name="TextBox 82"/>
          <p:cNvSpPr txBox="1"/>
          <p:nvPr/>
        </p:nvSpPr>
        <p:spPr>
          <a:xfrm>
            <a:off x="5936744" y="357301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15</a:t>
            </a:r>
            <a:endParaRPr lang="en-GB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3480852" y="316739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85" name="Freeform 34"/>
          <p:cNvSpPr>
            <a:spLocks/>
          </p:cNvSpPr>
          <p:nvPr/>
        </p:nvSpPr>
        <p:spPr bwMode="auto">
          <a:xfrm>
            <a:off x="3673063" y="311525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34"/>
          <p:cNvSpPr>
            <a:spLocks/>
          </p:cNvSpPr>
          <p:nvPr/>
        </p:nvSpPr>
        <p:spPr bwMode="auto">
          <a:xfrm>
            <a:off x="3662970" y="242508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3670590" y="184558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3499520" y="203456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3492664" y="263285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3483203" y="336729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6240016" y="335699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93" name="Freeform 34"/>
          <p:cNvSpPr>
            <a:spLocks/>
          </p:cNvSpPr>
          <p:nvPr/>
        </p:nvSpPr>
        <p:spPr bwMode="auto">
          <a:xfrm>
            <a:off x="3673063" y="542601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34"/>
          <p:cNvSpPr>
            <a:spLocks/>
          </p:cNvSpPr>
          <p:nvPr/>
        </p:nvSpPr>
        <p:spPr bwMode="auto">
          <a:xfrm>
            <a:off x="3662970" y="404242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95" name="Straight Connector 94"/>
          <p:cNvCxnSpPr/>
          <p:nvPr/>
        </p:nvCxnSpPr>
        <p:spPr>
          <a:xfrm rot="10800000">
            <a:off x="3475648" y="404316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2892707" y="4713534"/>
            <a:ext cx="1319365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306356" y="4576795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60</a:t>
            </a:r>
            <a:endParaRPr lang="en-GB" sz="1100" dirty="0"/>
          </a:p>
        </p:txBody>
      </p:sp>
      <p:cxnSp>
        <p:nvCxnSpPr>
          <p:cNvPr id="98" name="Straight Connector 97"/>
          <p:cNvCxnSpPr/>
          <p:nvPr/>
        </p:nvCxnSpPr>
        <p:spPr>
          <a:xfrm rot="10800000">
            <a:off x="3444023" y="540712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315452" y="549031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6247636" y="5502189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799856" y="5534032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7229460" y="3735700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cxnSp>
        <p:nvCxnSpPr>
          <p:cNvPr id="105" name="Straight Arrow Connector 104"/>
          <p:cNvCxnSpPr/>
          <p:nvPr/>
        </p:nvCxnSpPr>
        <p:spPr>
          <a:xfrm rot="10800000">
            <a:off x="3747616" y="3796660"/>
            <a:ext cx="2518693" cy="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830336" y="373583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115</a:t>
            </a:r>
            <a:endParaRPr lang="en-GB" sz="11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063552" y="580526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125</a:t>
            </a:r>
          </a:p>
          <a:p>
            <a:r>
              <a:rPr lang="en-GB" dirty="0"/>
              <a:t>In 90</a:t>
            </a:r>
            <a:endParaRPr lang="en-GB" dirty="0"/>
          </a:p>
        </p:txBody>
      </p:sp>
      <p:cxnSp>
        <p:nvCxnSpPr>
          <p:cNvPr id="111" name="Straight Connector 110"/>
          <p:cNvCxnSpPr/>
          <p:nvPr/>
        </p:nvCxnSpPr>
        <p:spPr>
          <a:xfrm rot="10800000">
            <a:off x="3350171" y="186159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 flipH="1" flipV="1">
            <a:off x="2583577" y="2724161"/>
            <a:ext cx="175867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>
            <a:off x="3304451" y="3589421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215680" y="256490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655840" y="372978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39" name="Freeform 138"/>
          <p:cNvSpPr/>
          <p:nvPr/>
        </p:nvSpPr>
        <p:spPr>
          <a:xfrm>
            <a:off x="8696698" y="4346370"/>
            <a:ext cx="1620983" cy="2113808"/>
          </a:xfrm>
          <a:custGeom>
            <a:avLst/>
            <a:gdLst>
              <a:gd name="connsiteX0" fmla="*/ 1620982 w 1620982"/>
              <a:gd name="connsiteY0" fmla="*/ 0 h 2113808"/>
              <a:gd name="connsiteX1" fmla="*/ 1407226 w 1620982"/>
              <a:gd name="connsiteY1" fmla="*/ 118753 h 2113808"/>
              <a:gd name="connsiteX2" fmla="*/ 1401288 w 1620982"/>
              <a:gd name="connsiteY2" fmla="*/ 522514 h 2113808"/>
              <a:gd name="connsiteX3" fmla="*/ 1050966 w 1620982"/>
              <a:gd name="connsiteY3" fmla="*/ 1205345 h 2113808"/>
              <a:gd name="connsiteX4" fmla="*/ 564078 w 1620982"/>
              <a:gd name="connsiteY4" fmla="*/ 1484415 h 2113808"/>
              <a:gd name="connsiteX5" fmla="*/ 570016 w 1620982"/>
              <a:gd name="connsiteY5" fmla="*/ 1003465 h 2113808"/>
              <a:gd name="connsiteX6" fmla="*/ 219694 w 1620982"/>
              <a:gd name="connsiteY6" fmla="*/ 1199408 h 2113808"/>
              <a:gd name="connsiteX7" fmla="*/ 0 w 1620982"/>
              <a:gd name="connsiteY7" fmla="*/ 1799112 h 2113808"/>
              <a:gd name="connsiteX8" fmla="*/ 5938 w 1620982"/>
              <a:gd name="connsiteY8" fmla="*/ 2113808 h 2113808"/>
              <a:gd name="connsiteX9" fmla="*/ 1609107 w 1620982"/>
              <a:gd name="connsiteY9" fmla="*/ 1199408 h 2113808"/>
              <a:gd name="connsiteX10" fmla="*/ 1620982 w 1620982"/>
              <a:gd name="connsiteY10" fmla="*/ 0 h 211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0982" h="2113808">
                <a:moveTo>
                  <a:pt x="1620982" y="0"/>
                </a:moveTo>
                <a:lnTo>
                  <a:pt x="1407226" y="118753"/>
                </a:lnTo>
                <a:cubicBezTo>
                  <a:pt x="1405247" y="253340"/>
                  <a:pt x="1403267" y="387927"/>
                  <a:pt x="1401288" y="522514"/>
                </a:cubicBezTo>
                <a:lnTo>
                  <a:pt x="1050966" y="1205345"/>
                </a:lnTo>
                <a:lnTo>
                  <a:pt x="564078" y="1484415"/>
                </a:lnTo>
                <a:cubicBezTo>
                  <a:pt x="566057" y="1324098"/>
                  <a:pt x="568037" y="1163782"/>
                  <a:pt x="570016" y="1003465"/>
                </a:cubicBezTo>
                <a:lnTo>
                  <a:pt x="219694" y="1199408"/>
                </a:lnTo>
                <a:lnTo>
                  <a:pt x="0" y="1799112"/>
                </a:lnTo>
                <a:lnTo>
                  <a:pt x="5938" y="2113808"/>
                </a:lnTo>
                <a:lnTo>
                  <a:pt x="1609107" y="1199408"/>
                </a:lnTo>
                <a:lnTo>
                  <a:pt x="162098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Freeform 139"/>
          <p:cNvSpPr/>
          <p:nvPr/>
        </p:nvSpPr>
        <p:spPr>
          <a:xfrm>
            <a:off x="9273377" y="3854955"/>
            <a:ext cx="1039389" cy="608503"/>
          </a:xfrm>
          <a:custGeom>
            <a:avLst/>
            <a:gdLst>
              <a:gd name="connsiteX0" fmla="*/ 1039389 w 1039389"/>
              <a:gd name="connsiteY0" fmla="*/ 483513 h 608503"/>
              <a:gd name="connsiteX1" fmla="*/ 203930 w 1039389"/>
              <a:gd name="connsiteY1" fmla="*/ 0 h 608503"/>
              <a:gd name="connsiteX2" fmla="*/ 0 w 1039389"/>
              <a:gd name="connsiteY2" fmla="*/ 124989 h 608503"/>
              <a:gd name="connsiteX3" fmla="*/ 832169 w 1039389"/>
              <a:gd name="connsiteY3" fmla="*/ 608503 h 608503"/>
              <a:gd name="connsiteX4" fmla="*/ 1039389 w 1039389"/>
              <a:gd name="connsiteY4" fmla="*/ 483513 h 60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389" h="608503">
                <a:moveTo>
                  <a:pt x="1039389" y="483513"/>
                </a:moveTo>
                <a:lnTo>
                  <a:pt x="203930" y="0"/>
                </a:lnTo>
                <a:lnTo>
                  <a:pt x="0" y="124989"/>
                </a:lnTo>
                <a:lnTo>
                  <a:pt x="832169" y="608503"/>
                </a:lnTo>
                <a:lnTo>
                  <a:pt x="1039389" y="483513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9266799" y="3976655"/>
            <a:ext cx="842039" cy="884797"/>
          </a:xfrm>
          <a:custGeom>
            <a:avLst/>
            <a:gdLst>
              <a:gd name="connsiteX0" fmla="*/ 0 w 842038"/>
              <a:gd name="connsiteY0" fmla="*/ 0 h 884797"/>
              <a:gd name="connsiteX1" fmla="*/ 0 w 842038"/>
              <a:gd name="connsiteY1" fmla="*/ 411151 h 884797"/>
              <a:gd name="connsiteX2" fmla="*/ 828881 w 842038"/>
              <a:gd name="connsiteY2" fmla="*/ 884797 h 884797"/>
              <a:gd name="connsiteX3" fmla="*/ 842038 w 842038"/>
              <a:gd name="connsiteY3" fmla="*/ 490092 h 884797"/>
              <a:gd name="connsiteX4" fmla="*/ 0 w 842038"/>
              <a:gd name="connsiteY4" fmla="*/ 0 h 88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038" h="884797">
                <a:moveTo>
                  <a:pt x="0" y="0"/>
                </a:moveTo>
                <a:lnTo>
                  <a:pt x="0" y="411151"/>
                </a:lnTo>
                <a:lnTo>
                  <a:pt x="828881" y="884797"/>
                </a:lnTo>
                <a:lnTo>
                  <a:pt x="842038" y="4900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8908276" y="4394385"/>
            <a:ext cx="1190693" cy="1157801"/>
          </a:xfrm>
          <a:custGeom>
            <a:avLst/>
            <a:gdLst>
              <a:gd name="connsiteX0" fmla="*/ 351945 w 1190693"/>
              <a:gd name="connsiteY0" fmla="*/ 0 h 1157801"/>
              <a:gd name="connsiteX1" fmla="*/ 1190693 w 1190693"/>
              <a:gd name="connsiteY1" fmla="*/ 473646 h 1157801"/>
              <a:gd name="connsiteX2" fmla="*/ 832169 w 1190693"/>
              <a:gd name="connsiteY2" fmla="*/ 1157801 h 1157801"/>
              <a:gd name="connsiteX3" fmla="*/ 0 w 1190693"/>
              <a:gd name="connsiteY3" fmla="*/ 661131 h 1157801"/>
              <a:gd name="connsiteX4" fmla="*/ 351945 w 1190693"/>
              <a:gd name="connsiteY4" fmla="*/ 0 h 11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93" h="1157801">
                <a:moveTo>
                  <a:pt x="351945" y="0"/>
                </a:moveTo>
                <a:lnTo>
                  <a:pt x="1190693" y="473646"/>
                </a:lnTo>
                <a:lnTo>
                  <a:pt x="832169" y="1157801"/>
                </a:lnTo>
                <a:lnTo>
                  <a:pt x="0" y="661131"/>
                </a:lnTo>
                <a:lnTo>
                  <a:pt x="35194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8842491" y="5062094"/>
            <a:ext cx="888087" cy="753229"/>
          </a:xfrm>
          <a:custGeom>
            <a:avLst/>
            <a:gdLst>
              <a:gd name="connsiteX0" fmla="*/ 62495 w 888087"/>
              <a:gd name="connsiteY0" fmla="*/ 0 h 753229"/>
              <a:gd name="connsiteX1" fmla="*/ 0 w 888087"/>
              <a:gd name="connsiteY1" fmla="*/ 36181 h 753229"/>
              <a:gd name="connsiteX2" fmla="*/ 430887 w 888087"/>
              <a:gd name="connsiteY2" fmla="*/ 289450 h 753229"/>
              <a:gd name="connsiteX3" fmla="*/ 427597 w 888087"/>
              <a:gd name="connsiteY3" fmla="*/ 753229 h 753229"/>
              <a:gd name="connsiteX4" fmla="*/ 888087 w 888087"/>
              <a:gd name="connsiteY4" fmla="*/ 486803 h 753229"/>
              <a:gd name="connsiteX5" fmla="*/ 62495 w 888087"/>
              <a:gd name="connsiteY5" fmla="*/ 0 h 7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087" h="753229">
                <a:moveTo>
                  <a:pt x="62495" y="0"/>
                </a:moveTo>
                <a:lnTo>
                  <a:pt x="0" y="36181"/>
                </a:lnTo>
                <a:lnTo>
                  <a:pt x="430887" y="289450"/>
                </a:lnTo>
                <a:cubicBezTo>
                  <a:pt x="429790" y="444043"/>
                  <a:pt x="428694" y="598636"/>
                  <a:pt x="427597" y="753229"/>
                </a:cubicBezTo>
                <a:lnTo>
                  <a:pt x="888087" y="486803"/>
                </a:lnTo>
                <a:lnTo>
                  <a:pt x="62495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8079394" y="4851583"/>
            <a:ext cx="1184115" cy="690734"/>
          </a:xfrm>
          <a:custGeom>
            <a:avLst/>
            <a:gdLst>
              <a:gd name="connsiteX0" fmla="*/ 351945 w 1184115"/>
              <a:gd name="connsiteY0" fmla="*/ 0 h 690734"/>
              <a:gd name="connsiteX1" fmla="*/ 1184115 w 1184115"/>
              <a:gd name="connsiteY1" fmla="*/ 496670 h 690734"/>
              <a:gd name="connsiteX2" fmla="*/ 842037 w 1184115"/>
              <a:gd name="connsiteY2" fmla="*/ 690734 h 690734"/>
              <a:gd name="connsiteX3" fmla="*/ 0 w 1184115"/>
              <a:gd name="connsiteY3" fmla="*/ 200641 h 690734"/>
              <a:gd name="connsiteX4" fmla="*/ 351945 w 1184115"/>
              <a:gd name="connsiteY4" fmla="*/ 0 h 6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115" h="690734">
                <a:moveTo>
                  <a:pt x="351945" y="0"/>
                </a:moveTo>
                <a:lnTo>
                  <a:pt x="1184115" y="496670"/>
                </a:lnTo>
                <a:lnTo>
                  <a:pt x="842037" y="690734"/>
                </a:lnTo>
                <a:lnTo>
                  <a:pt x="0" y="200641"/>
                </a:lnTo>
                <a:lnTo>
                  <a:pt x="351945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7872173" y="5048937"/>
            <a:ext cx="1045968" cy="1095307"/>
          </a:xfrm>
          <a:custGeom>
            <a:avLst/>
            <a:gdLst>
              <a:gd name="connsiteX0" fmla="*/ 200641 w 1045968"/>
              <a:gd name="connsiteY0" fmla="*/ 0 h 1095307"/>
              <a:gd name="connsiteX1" fmla="*/ 0 w 1045968"/>
              <a:gd name="connsiteY1" fmla="*/ 601925 h 1095307"/>
              <a:gd name="connsiteX2" fmla="*/ 828880 w 1045968"/>
              <a:gd name="connsiteY2" fmla="*/ 1095307 h 1095307"/>
              <a:gd name="connsiteX3" fmla="*/ 1045968 w 1045968"/>
              <a:gd name="connsiteY3" fmla="*/ 483514 h 1095307"/>
              <a:gd name="connsiteX4" fmla="*/ 200641 w 1045968"/>
              <a:gd name="connsiteY4" fmla="*/ 0 h 109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968" h="1095307">
                <a:moveTo>
                  <a:pt x="200641" y="0"/>
                </a:moveTo>
                <a:lnTo>
                  <a:pt x="0" y="601925"/>
                </a:lnTo>
                <a:lnTo>
                  <a:pt x="828880" y="1095307"/>
                </a:lnTo>
                <a:lnTo>
                  <a:pt x="1045968" y="483514"/>
                </a:lnTo>
                <a:lnTo>
                  <a:pt x="200641" y="0"/>
                </a:lnTo>
                <a:close/>
              </a:path>
            </a:pathLst>
          </a:cu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7865595" y="5644284"/>
            <a:ext cx="838748" cy="819013"/>
          </a:xfrm>
          <a:custGeom>
            <a:avLst/>
            <a:gdLst>
              <a:gd name="connsiteX0" fmla="*/ 828881 w 838748"/>
              <a:gd name="connsiteY0" fmla="*/ 493381 h 819013"/>
              <a:gd name="connsiteX1" fmla="*/ 3289 w 838748"/>
              <a:gd name="connsiteY1" fmla="*/ 0 h 819013"/>
              <a:gd name="connsiteX2" fmla="*/ 0 w 838748"/>
              <a:gd name="connsiteY2" fmla="*/ 338789 h 819013"/>
              <a:gd name="connsiteX3" fmla="*/ 838748 w 838748"/>
              <a:gd name="connsiteY3" fmla="*/ 819013 h 819013"/>
              <a:gd name="connsiteX4" fmla="*/ 828881 w 838748"/>
              <a:gd name="connsiteY4" fmla="*/ 493381 h 81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748" h="819013">
                <a:moveTo>
                  <a:pt x="828881" y="493381"/>
                </a:moveTo>
                <a:lnTo>
                  <a:pt x="3289" y="0"/>
                </a:lnTo>
                <a:cubicBezTo>
                  <a:pt x="2193" y="112930"/>
                  <a:pt x="1096" y="225859"/>
                  <a:pt x="0" y="338789"/>
                </a:cubicBezTo>
                <a:lnTo>
                  <a:pt x="838748" y="819013"/>
                </a:lnTo>
                <a:lnTo>
                  <a:pt x="828881" y="493381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806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30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30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3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3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30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30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30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3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3000"/>
                                        <p:tgtEl>
                                          <p:spTgt spid="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3000"/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3000"/>
                                        <p:tgtEl>
                                          <p:spTgt spid="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3000"/>
                                        <p:tgtEl>
                                          <p:spTgt spid="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3000"/>
                                        <p:tgtEl>
                                          <p:spTgt spid="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3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30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3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30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30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3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3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30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3000"/>
                                        <p:tgtEl>
                                          <p:spTgt spid="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3000"/>
                                        <p:tgtEl>
                                          <p:spTgt spid="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30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3000"/>
                                        <p:tgtEl>
                                          <p:spTgt spid="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3000"/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30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3000"/>
                                        <p:tgtEl>
                                          <p:spTgt spid="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30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30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3000"/>
                                        <p:tgtEl>
                                          <p:spTgt spid="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3000"/>
                                        <p:tgtEl>
                                          <p:spTgt spid="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3000"/>
                                        <p:tgtEl>
                                          <p:spTgt spid="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3000"/>
                                        <p:tgtEl>
                                          <p:spTgt spid="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3000"/>
                                        <p:tgtEl>
                                          <p:spTgt spid="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5" grpId="0" animBg="1"/>
      <p:bldP spid="123" grpId="0" animBg="1"/>
      <p:bldP spid="122" grpId="0" animBg="1"/>
      <p:bldP spid="121" grpId="0" animBg="1"/>
      <p:bldP spid="120" grpId="0" animBg="1"/>
      <p:bldP spid="119" grpId="0" animBg="1"/>
      <p:bldP spid="118" grpId="0" animBg="1"/>
      <p:bldP spid="117" grpId="0" animBg="1"/>
      <p:bldP spid="6227" grpId="0" animBg="1"/>
      <p:bldP spid="6236" grpId="0" animBg="1"/>
      <p:bldP spid="6273" grpId="0" animBg="1"/>
      <p:bldP spid="6235" grpId="0" animBg="1"/>
      <p:bldP spid="6253" grpId="0" animBg="1"/>
      <p:bldP spid="6254" grpId="0" animBg="1"/>
      <p:bldP spid="6255" grpId="0" animBg="1"/>
      <p:bldP spid="6256" grpId="0" animBg="1"/>
      <p:bldP spid="6257" grpId="0" animBg="1"/>
      <p:bldP spid="6258" grpId="0" animBg="1"/>
      <p:bldP spid="6226" grpId="0" animBg="1"/>
      <p:bldP spid="6228" grpId="0" animBg="1"/>
      <p:bldP spid="6229" grpId="0" animBg="1"/>
      <p:bldP spid="6230" grpId="0" animBg="1"/>
      <p:bldP spid="6231" grpId="0" animBg="1"/>
      <p:bldP spid="6232" grpId="0" animBg="1"/>
      <p:bldP spid="6233" grpId="0" animBg="1"/>
      <p:bldP spid="6234" grpId="0" animBg="1"/>
      <p:bldP spid="6237" grpId="0" animBg="1"/>
      <p:bldP spid="6238" grpId="0" animBg="1"/>
      <p:bldP spid="6239" grpId="0" animBg="1"/>
      <p:bldP spid="6240" grpId="0" animBg="1"/>
      <p:bldP spid="6241" grpId="0" animBg="1"/>
      <p:bldP spid="6242" grpId="0" animBg="1"/>
      <p:bldP spid="6243" grpId="0" animBg="1"/>
      <p:bldP spid="6244" grpId="0" animBg="1"/>
      <p:bldP spid="6245" grpId="0" animBg="1"/>
      <p:bldP spid="6246" grpId="0" animBg="1"/>
      <p:bldP spid="6247" grpId="0" animBg="1"/>
      <p:bldP spid="6248" grpId="0" animBg="1"/>
      <p:bldP spid="6249" grpId="0" animBg="1"/>
      <p:bldP spid="6250" grpId="0" animBg="1"/>
      <p:bldP spid="6251" grpId="0" animBg="1"/>
      <p:bldP spid="6252" grpId="0" animBg="1"/>
      <p:bldP spid="6259" grpId="0" animBg="1"/>
      <p:bldP spid="6260" grpId="0" animBg="1"/>
      <p:bldP spid="6261" grpId="0" animBg="1"/>
      <p:bldP spid="6262" grpId="0" animBg="1"/>
      <p:bldP spid="6263" grpId="0" animBg="1"/>
      <p:bldP spid="6264" grpId="0" animBg="1"/>
      <p:bldP spid="6265" grpId="0" animBg="1"/>
      <p:bldP spid="6266" grpId="0" animBg="1"/>
      <p:bldP spid="6267" grpId="0" animBg="1"/>
      <p:bldP spid="6268" grpId="0" animBg="1"/>
      <p:bldP spid="6269" grpId="0" animBg="1"/>
      <p:bldP spid="6270" grpId="0" animBg="1"/>
      <p:bldP spid="6271" grpId="0" animBg="1"/>
      <p:bldP spid="6272" grpId="0" animBg="1"/>
      <p:bldP spid="70" grpId="0" animBg="1"/>
      <p:bldP spid="74" grpId="0" animBg="1"/>
      <p:bldP spid="75" grpId="0" animBg="1"/>
      <p:bldP spid="76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  <p:bldP spid="93" grpId="0" animBg="1"/>
      <p:bldP spid="94" grpId="0" animBg="1"/>
      <p:bldP spid="97" grpId="0"/>
      <p:bldP spid="100" grpId="0"/>
      <p:bldP spid="102" grpId="0"/>
      <p:bldP spid="103" grpId="0"/>
      <p:bldP spid="109" grpId="0"/>
      <p:bldP spid="109" grpId="1"/>
      <p:bldP spid="110" grpId="0"/>
      <p:bldP spid="114" grpId="0"/>
      <p:bldP spid="116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5" grpId="1" animBg="1"/>
      <p:bldP spid="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l="59122" t="17466" r="6092" b="16939"/>
          <a:stretch>
            <a:fillRect/>
          </a:stretch>
        </p:blipFill>
        <p:spPr bwMode="auto">
          <a:xfrm>
            <a:off x="7464152" y="3041375"/>
            <a:ext cx="2956096" cy="34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Freeform 138"/>
          <p:cNvSpPr/>
          <p:nvPr/>
        </p:nvSpPr>
        <p:spPr>
          <a:xfrm>
            <a:off x="6950075" y="2511426"/>
            <a:ext cx="1308100" cy="1133475"/>
          </a:xfrm>
          <a:custGeom>
            <a:avLst/>
            <a:gdLst>
              <a:gd name="connsiteX0" fmla="*/ 6350 w 1308100"/>
              <a:gd name="connsiteY0" fmla="*/ 6350 h 1133475"/>
              <a:gd name="connsiteX1" fmla="*/ 0 w 1308100"/>
              <a:gd name="connsiteY1" fmla="*/ 1130300 h 1133475"/>
              <a:gd name="connsiteX2" fmla="*/ 1304925 w 1308100"/>
              <a:gd name="connsiteY2" fmla="*/ 1133475 h 1133475"/>
              <a:gd name="connsiteX3" fmla="*/ 1308100 w 1308100"/>
              <a:gd name="connsiteY3" fmla="*/ 692150 h 1133475"/>
              <a:gd name="connsiteX4" fmla="*/ 428625 w 1308100"/>
              <a:gd name="connsiteY4" fmla="*/ 676275 h 1133475"/>
              <a:gd name="connsiteX5" fmla="*/ 434975 w 1308100"/>
              <a:gd name="connsiteY5" fmla="*/ 0 h 1133475"/>
              <a:gd name="connsiteX6" fmla="*/ 6350 w 1308100"/>
              <a:gd name="connsiteY6" fmla="*/ 635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100" h="1133475">
                <a:moveTo>
                  <a:pt x="6350" y="6350"/>
                </a:moveTo>
                <a:cubicBezTo>
                  <a:pt x="4233" y="381000"/>
                  <a:pt x="2117" y="755650"/>
                  <a:pt x="0" y="1130300"/>
                </a:cubicBezTo>
                <a:lnTo>
                  <a:pt x="1304925" y="1133475"/>
                </a:lnTo>
                <a:cubicBezTo>
                  <a:pt x="1305983" y="986367"/>
                  <a:pt x="1307042" y="839258"/>
                  <a:pt x="1308100" y="692150"/>
                </a:cubicBezTo>
                <a:lnTo>
                  <a:pt x="428625" y="676275"/>
                </a:lnTo>
                <a:cubicBezTo>
                  <a:pt x="430742" y="450850"/>
                  <a:pt x="432858" y="225425"/>
                  <a:pt x="434975" y="0"/>
                </a:cubicBezTo>
                <a:lnTo>
                  <a:pt x="6350" y="6350"/>
                </a:lnTo>
                <a:close/>
              </a:path>
            </a:pathLst>
          </a:custGeom>
          <a:gradFill>
            <a:gsLst>
              <a:gs pos="0">
                <a:srgbClr val="D6B19C">
                  <a:alpha val="80000"/>
                </a:srgb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>
            <a:off x="6956427" y="2047875"/>
            <a:ext cx="438151" cy="457200"/>
          </a:xfrm>
          <a:custGeom>
            <a:avLst/>
            <a:gdLst>
              <a:gd name="connsiteX0" fmla="*/ 3175 w 438150"/>
              <a:gd name="connsiteY0" fmla="*/ 0 h 457200"/>
              <a:gd name="connsiteX1" fmla="*/ 0 w 438150"/>
              <a:gd name="connsiteY1" fmla="*/ 447675 h 457200"/>
              <a:gd name="connsiteX2" fmla="*/ 438150 w 438150"/>
              <a:gd name="connsiteY2" fmla="*/ 457200 h 457200"/>
              <a:gd name="connsiteX3" fmla="*/ 428625 w 438150"/>
              <a:gd name="connsiteY3" fmla="*/ 0 h 457200"/>
              <a:gd name="connsiteX4" fmla="*/ 3175 w 43815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457200">
                <a:moveTo>
                  <a:pt x="3175" y="0"/>
                </a:moveTo>
                <a:cubicBezTo>
                  <a:pt x="2117" y="149225"/>
                  <a:pt x="1058" y="298450"/>
                  <a:pt x="0" y="447675"/>
                </a:cubicBezTo>
                <a:lnTo>
                  <a:pt x="438150" y="457200"/>
                </a:lnTo>
                <a:lnTo>
                  <a:pt x="428625" y="0"/>
                </a:lnTo>
                <a:lnTo>
                  <a:pt x="3175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>
            <a:off x="3927477" y="4543426"/>
            <a:ext cx="2193925" cy="920750"/>
          </a:xfrm>
          <a:custGeom>
            <a:avLst/>
            <a:gdLst>
              <a:gd name="connsiteX0" fmla="*/ 0 w 2193925"/>
              <a:gd name="connsiteY0" fmla="*/ 9525 h 920750"/>
              <a:gd name="connsiteX1" fmla="*/ 3175 w 2193925"/>
              <a:gd name="connsiteY1" fmla="*/ 920750 h 920750"/>
              <a:gd name="connsiteX2" fmla="*/ 447675 w 2193925"/>
              <a:gd name="connsiteY2" fmla="*/ 914400 h 920750"/>
              <a:gd name="connsiteX3" fmla="*/ 450850 w 2193925"/>
              <a:gd name="connsiteY3" fmla="*/ 463550 h 920750"/>
              <a:gd name="connsiteX4" fmla="*/ 1762125 w 2193925"/>
              <a:gd name="connsiteY4" fmla="*/ 457200 h 920750"/>
              <a:gd name="connsiteX5" fmla="*/ 1762125 w 2193925"/>
              <a:gd name="connsiteY5" fmla="*/ 917575 h 920750"/>
              <a:gd name="connsiteX6" fmla="*/ 2193925 w 2193925"/>
              <a:gd name="connsiteY6" fmla="*/ 911225 h 920750"/>
              <a:gd name="connsiteX7" fmla="*/ 2193925 w 2193925"/>
              <a:gd name="connsiteY7" fmla="*/ 0 h 920750"/>
              <a:gd name="connsiteX8" fmla="*/ 0 w 2193925"/>
              <a:gd name="connsiteY8" fmla="*/ 9525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925" h="920750">
                <a:moveTo>
                  <a:pt x="0" y="9525"/>
                </a:moveTo>
                <a:cubicBezTo>
                  <a:pt x="1058" y="313267"/>
                  <a:pt x="2117" y="617008"/>
                  <a:pt x="3175" y="920750"/>
                </a:cubicBezTo>
                <a:lnTo>
                  <a:pt x="447675" y="914400"/>
                </a:lnTo>
                <a:cubicBezTo>
                  <a:pt x="448733" y="764117"/>
                  <a:pt x="449792" y="613833"/>
                  <a:pt x="450850" y="463550"/>
                </a:cubicBezTo>
                <a:lnTo>
                  <a:pt x="1762125" y="457200"/>
                </a:lnTo>
                <a:lnTo>
                  <a:pt x="1762125" y="917575"/>
                </a:lnTo>
                <a:lnTo>
                  <a:pt x="2193925" y="911225"/>
                </a:lnTo>
                <a:lnTo>
                  <a:pt x="2193925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>
            <a:off x="5029201" y="4077073"/>
            <a:ext cx="1085851" cy="463550"/>
          </a:xfrm>
          <a:custGeom>
            <a:avLst/>
            <a:gdLst>
              <a:gd name="connsiteX0" fmla="*/ 0 w 1085850"/>
              <a:gd name="connsiteY0" fmla="*/ 3175 h 463550"/>
              <a:gd name="connsiteX1" fmla="*/ 0 w 1085850"/>
              <a:gd name="connsiteY1" fmla="*/ 457200 h 463550"/>
              <a:gd name="connsiteX2" fmla="*/ 1085850 w 1085850"/>
              <a:gd name="connsiteY2" fmla="*/ 463550 h 463550"/>
              <a:gd name="connsiteX3" fmla="*/ 1085850 w 1085850"/>
              <a:gd name="connsiteY3" fmla="*/ 0 h 463550"/>
              <a:gd name="connsiteX4" fmla="*/ 0 w 1085850"/>
              <a:gd name="connsiteY4" fmla="*/ 31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" h="463550">
                <a:moveTo>
                  <a:pt x="0" y="3175"/>
                </a:moveTo>
                <a:lnTo>
                  <a:pt x="0" y="457200"/>
                </a:lnTo>
                <a:lnTo>
                  <a:pt x="1085850" y="463550"/>
                </a:lnTo>
                <a:lnTo>
                  <a:pt x="1085850" y="0"/>
                </a:lnTo>
                <a:lnTo>
                  <a:pt x="0" y="317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3943350" y="4083051"/>
            <a:ext cx="1085851" cy="463550"/>
          </a:xfrm>
          <a:custGeom>
            <a:avLst/>
            <a:gdLst>
              <a:gd name="connsiteX0" fmla="*/ 0 w 1085850"/>
              <a:gd name="connsiteY0" fmla="*/ 3175 h 463550"/>
              <a:gd name="connsiteX1" fmla="*/ 0 w 1085850"/>
              <a:gd name="connsiteY1" fmla="*/ 457200 h 463550"/>
              <a:gd name="connsiteX2" fmla="*/ 1085850 w 1085850"/>
              <a:gd name="connsiteY2" fmla="*/ 463550 h 463550"/>
              <a:gd name="connsiteX3" fmla="*/ 1085850 w 1085850"/>
              <a:gd name="connsiteY3" fmla="*/ 0 h 463550"/>
              <a:gd name="connsiteX4" fmla="*/ 0 w 1085850"/>
              <a:gd name="connsiteY4" fmla="*/ 31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" h="463550">
                <a:moveTo>
                  <a:pt x="0" y="3175"/>
                </a:moveTo>
                <a:lnTo>
                  <a:pt x="0" y="457200"/>
                </a:lnTo>
                <a:lnTo>
                  <a:pt x="1085850" y="463550"/>
                </a:lnTo>
                <a:lnTo>
                  <a:pt x="1085850" y="0"/>
                </a:lnTo>
                <a:lnTo>
                  <a:pt x="0" y="3175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4381500" y="3209925"/>
            <a:ext cx="1295400" cy="457200"/>
          </a:xfrm>
          <a:custGeom>
            <a:avLst/>
            <a:gdLst>
              <a:gd name="connsiteX0" fmla="*/ 0 w 1295400"/>
              <a:gd name="connsiteY0" fmla="*/ 442913 h 457200"/>
              <a:gd name="connsiteX1" fmla="*/ 0 w 1295400"/>
              <a:gd name="connsiteY1" fmla="*/ 0 h 457200"/>
              <a:gd name="connsiteX2" fmla="*/ 1295400 w 1295400"/>
              <a:gd name="connsiteY2" fmla="*/ 4763 h 457200"/>
              <a:gd name="connsiteX3" fmla="*/ 1295400 w 1295400"/>
              <a:gd name="connsiteY3" fmla="*/ 457200 h 457200"/>
              <a:gd name="connsiteX4" fmla="*/ 0 w 1295400"/>
              <a:gd name="connsiteY4" fmla="*/ 44291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457200">
                <a:moveTo>
                  <a:pt x="0" y="442913"/>
                </a:moveTo>
                <a:lnTo>
                  <a:pt x="0" y="0"/>
                </a:lnTo>
                <a:lnTo>
                  <a:pt x="1295400" y="4763"/>
                </a:lnTo>
                <a:lnTo>
                  <a:pt x="1295400" y="457200"/>
                </a:lnTo>
                <a:lnTo>
                  <a:pt x="0" y="442913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5676904" y="3203451"/>
            <a:ext cx="433387" cy="452438"/>
          </a:xfrm>
          <a:custGeom>
            <a:avLst/>
            <a:gdLst>
              <a:gd name="connsiteX0" fmla="*/ 14287 w 433387"/>
              <a:gd name="connsiteY0" fmla="*/ 0 h 452438"/>
              <a:gd name="connsiteX1" fmla="*/ 433387 w 433387"/>
              <a:gd name="connsiteY1" fmla="*/ 0 h 452438"/>
              <a:gd name="connsiteX2" fmla="*/ 433387 w 433387"/>
              <a:gd name="connsiteY2" fmla="*/ 447675 h 452438"/>
              <a:gd name="connsiteX3" fmla="*/ 0 w 433387"/>
              <a:gd name="connsiteY3" fmla="*/ 452438 h 452438"/>
              <a:gd name="connsiteX4" fmla="*/ 14287 w 433387"/>
              <a:gd name="connsiteY4" fmla="*/ 0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87" h="452438">
                <a:moveTo>
                  <a:pt x="14287" y="0"/>
                </a:moveTo>
                <a:lnTo>
                  <a:pt x="433387" y="0"/>
                </a:lnTo>
                <a:lnTo>
                  <a:pt x="433387" y="447675"/>
                </a:lnTo>
                <a:lnTo>
                  <a:pt x="0" y="452438"/>
                </a:lnTo>
                <a:cubicBezTo>
                  <a:pt x="1587" y="300038"/>
                  <a:pt x="3175" y="147638"/>
                  <a:pt x="1428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3929065" y="3209926"/>
            <a:ext cx="433387" cy="452438"/>
          </a:xfrm>
          <a:custGeom>
            <a:avLst/>
            <a:gdLst>
              <a:gd name="connsiteX0" fmla="*/ 14287 w 433387"/>
              <a:gd name="connsiteY0" fmla="*/ 0 h 452438"/>
              <a:gd name="connsiteX1" fmla="*/ 433387 w 433387"/>
              <a:gd name="connsiteY1" fmla="*/ 0 h 452438"/>
              <a:gd name="connsiteX2" fmla="*/ 433387 w 433387"/>
              <a:gd name="connsiteY2" fmla="*/ 447675 h 452438"/>
              <a:gd name="connsiteX3" fmla="*/ 0 w 433387"/>
              <a:gd name="connsiteY3" fmla="*/ 452438 h 452438"/>
              <a:gd name="connsiteX4" fmla="*/ 14287 w 433387"/>
              <a:gd name="connsiteY4" fmla="*/ 0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87" h="452438">
                <a:moveTo>
                  <a:pt x="14287" y="0"/>
                </a:moveTo>
                <a:lnTo>
                  <a:pt x="433387" y="0"/>
                </a:lnTo>
                <a:lnTo>
                  <a:pt x="433387" y="447675"/>
                </a:lnTo>
                <a:lnTo>
                  <a:pt x="0" y="452438"/>
                </a:lnTo>
                <a:cubicBezTo>
                  <a:pt x="1587" y="300038"/>
                  <a:pt x="3175" y="147638"/>
                  <a:pt x="1428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Freeform 130"/>
          <p:cNvSpPr/>
          <p:nvPr/>
        </p:nvSpPr>
        <p:spPr>
          <a:xfrm>
            <a:off x="3929063" y="2047877"/>
            <a:ext cx="2195512" cy="1152525"/>
          </a:xfrm>
          <a:custGeom>
            <a:avLst/>
            <a:gdLst>
              <a:gd name="connsiteX0" fmla="*/ 9525 w 2195512"/>
              <a:gd name="connsiteY0" fmla="*/ 1143000 h 1152525"/>
              <a:gd name="connsiteX1" fmla="*/ 0 w 2195512"/>
              <a:gd name="connsiteY1" fmla="*/ 466725 h 1152525"/>
              <a:gd name="connsiteX2" fmla="*/ 1095375 w 2195512"/>
              <a:gd name="connsiteY2" fmla="*/ 0 h 1152525"/>
              <a:gd name="connsiteX3" fmla="*/ 2195512 w 2195512"/>
              <a:gd name="connsiteY3" fmla="*/ 471488 h 1152525"/>
              <a:gd name="connsiteX4" fmla="*/ 2185987 w 2195512"/>
              <a:gd name="connsiteY4" fmla="*/ 1152525 h 1152525"/>
              <a:gd name="connsiteX5" fmla="*/ 9525 w 2195512"/>
              <a:gd name="connsiteY5" fmla="*/ 114300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512" h="1152525">
                <a:moveTo>
                  <a:pt x="9525" y="1143000"/>
                </a:moveTo>
                <a:lnTo>
                  <a:pt x="0" y="466725"/>
                </a:lnTo>
                <a:lnTo>
                  <a:pt x="1095375" y="0"/>
                </a:lnTo>
                <a:lnTo>
                  <a:pt x="2195512" y="471488"/>
                </a:lnTo>
                <a:lnTo>
                  <a:pt x="2185987" y="1152525"/>
                </a:lnTo>
                <a:lnTo>
                  <a:pt x="9525" y="114300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 flipV="1">
            <a:off x="3476627" y="3645026"/>
            <a:ext cx="4851623" cy="9401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>
            <a:off x="6951663" y="3654426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6951663" y="2041526"/>
            <a:ext cx="1588" cy="1612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6113463" y="3654425"/>
            <a:ext cx="1588" cy="19510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 flipV="1">
            <a:off x="6113463" y="4079877"/>
            <a:ext cx="1588" cy="1382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>
            <a:off x="3933827" y="4541838"/>
            <a:ext cx="21796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3933827" y="4079876"/>
            <a:ext cx="21796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3933827" y="3654426"/>
            <a:ext cx="21796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3933827" y="3194051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3933827" y="3194051"/>
            <a:ext cx="21796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527177" y="-19050"/>
            <a:ext cx="91535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44664" y="211139"/>
            <a:ext cx="87185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744664" y="371475"/>
            <a:ext cx="8718551" cy="1588"/>
          </a:xfrm>
          <a:prstGeom prst="line">
            <a:avLst/>
          </a:prstGeom>
          <a:noFill/>
          <a:ln w="1270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744664" y="441326"/>
            <a:ext cx="8718551" cy="1588"/>
          </a:xfrm>
          <a:prstGeom prst="line">
            <a:avLst/>
          </a:prstGeom>
          <a:noFill/>
          <a:ln w="1270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744664" y="511176"/>
            <a:ext cx="8718551" cy="1588"/>
          </a:xfrm>
          <a:prstGeom prst="line">
            <a:avLst/>
          </a:prstGeom>
          <a:noFill/>
          <a:ln w="1270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744664" y="671514"/>
            <a:ext cx="87185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2204701" y="-19050"/>
            <a:ext cx="1588" cy="6843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0463214" y="211139"/>
            <a:ext cx="1588" cy="6383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527177" y="6824664"/>
            <a:ext cx="91535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1744664" y="6594476"/>
            <a:ext cx="87185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1527175" y="-19050"/>
            <a:ext cx="1588" cy="6843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744663" y="211139"/>
            <a:ext cx="1588" cy="6383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6113463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5678489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3933827" y="2041526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3933827" y="2503488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3933826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5024439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370389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H="1">
            <a:off x="3933827" y="5462589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H="1">
            <a:off x="3933827" y="5002214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6550026" y="1530351"/>
            <a:ext cx="1588" cy="439896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6113465" y="4079876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6113465" y="5462589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V="1">
            <a:off x="6550027" y="3654426"/>
            <a:ext cx="401639" cy="4254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6550026" y="3654426"/>
            <a:ext cx="1709739" cy="18081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8259763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>
            <a:off x="6096002" y="2041525"/>
            <a:ext cx="2163763" cy="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>
            <a:off x="3933827" y="2041527"/>
            <a:ext cx="1090613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3933826" y="2503488"/>
            <a:ext cx="1588" cy="11509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6113463" y="2503488"/>
            <a:ext cx="1588" cy="11509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H="1" flipV="1">
            <a:off x="5024441" y="2041527"/>
            <a:ext cx="1089025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5678489" y="3194052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370389" y="3194052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4370389" y="3654425"/>
            <a:ext cx="1588" cy="19510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5024439" y="3654426"/>
            <a:ext cx="1588" cy="20097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5678489" y="3654425"/>
            <a:ext cx="1588" cy="19431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3933826" y="3654425"/>
            <a:ext cx="1588" cy="19510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3933826" y="4079877"/>
            <a:ext cx="1588" cy="1382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>
            <a:off x="3933826" y="5462589"/>
            <a:ext cx="436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 flipV="1">
            <a:off x="4370389" y="5002215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4370389" y="5002214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5678489" y="5002215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>
            <a:off x="5678491" y="5462589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>
            <a:off x="5024439" y="4079877"/>
            <a:ext cx="1588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6113466" y="2503488"/>
            <a:ext cx="22209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6113463" y="3194051"/>
            <a:ext cx="22352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6113465" y="4541838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6113465" y="5002214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 flipV="1">
            <a:off x="6550025" y="3654427"/>
            <a:ext cx="838200" cy="8874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 flipV="1">
            <a:off x="6550027" y="3654426"/>
            <a:ext cx="1273175" cy="13477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>
            <a:off x="7388226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7823201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0" name="Line 72"/>
          <p:cNvSpPr>
            <a:spLocks noChangeShapeType="1"/>
          </p:cNvSpPr>
          <p:nvPr/>
        </p:nvSpPr>
        <p:spPr bwMode="auto">
          <a:xfrm flipV="1">
            <a:off x="8259763" y="3194052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 flipH="1">
            <a:off x="7388226" y="3194051"/>
            <a:ext cx="8715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2" name="Line 74"/>
          <p:cNvSpPr>
            <a:spLocks noChangeShapeType="1"/>
          </p:cNvSpPr>
          <p:nvPr/>
        </p:nvSpPr>
        <p:spPr bwMode="auto">
          <a:xfrm flipV="1">
            <a:off x="7388226" y="2041527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3" name="Line 75"/>
          <p:cNvSpPr>
            <a:spLocks noChangeShapeType="1"/>
          </p:cNvSpPr>
          <p:nvPr/>
        </p:nvSpPr>
        <p:spPr bwMode="auto">
          <a:xfrm flipH="1">
            <a:off x="6951665" y="2041526"/>
            <a:ext cx="436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4" name="Line 76"/>
          <p:cNvSpPr>
            <a:spLocks noChangeShapeType="1"/>
          </p:cNvSpPr>
          <p:nvPr/>
        </p:nvSpPr>
        <p:spPr bwMode="auto">
          <a:xfrm>
            <a:off x="6951665" y="2503488"/>
            <a:ext cx="436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5" name="Line 77"/>
          <p:cNvSpPr>
            <a:spLocks noChangeShapeType="1"/>
          </p:cNvSpPr>
          <p:nvPr/>
        </p:nvSpPr>
        <p:spPr bwMode="auto">
          <a:xfrm>
            <a:off x="7823201" y="3194052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1991544" y="37707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595645" y="256765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11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8723784" y="36033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83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39</a:t>
            </a:r>
            <a:endParaRPr lang="en-GB" sz="900" b="1" dirty="0"/>
          </a:p>
        </p:txBody>
      </p:sp>
      <p:sp>
        <p:nvSpPr>
          <p:cNvPr id="86" name="Oval 85"/>
          <p:cNvSpPr/>
          <p:nvPr/>
        </p:nvSpPr>
        <p:spPr>
          <a:xfrm>
            <a:off x="3874264" y="358352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3626489" y="341924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105661" y="340925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cxnSp>
        <p:nvCxnSpPr>
          <p:cNvPr id="89" name="Straight Connector 88"/>
          <p:cNvCxnSpPr/>
          <p:nvPr/>
        </p:nvCxnSpPr>
        <p:spPr>
          <a:xfrm rot="10800000">
            <a:off x="3505307" y="206858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H="1" flipV="1">
            <a:off x="2799192" y="2868524"/>
            <a:ext cx="1615349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3449196" y="366132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360425" y="263681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94" name="Freeform 34"/>
          <p:cNvSpPr>
            <a:spLocks/>
          </p:cNvSpPr>
          <p:nvPr/>
        </p:nvSpPr>
        <p:spPr bwMode="auto">
          <a:xfrm>
            <a:off x="3844683" y="318902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34"/>
          <p:cNvSpPr>
            <a:spLocks/>
          </p:cNvSpPr>
          <p:nvPr/>
        </p:nvSpPr>
        <p:spPr bwMode="auto">
          <a:xfrm>
            <a:off x="3834590" y="250924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34"/>
          <p:cNvSpPr>
            <a:spLocks/>
          </p:cNvSpPr>
          <p:nvPr/>
        </p:nvSpPr>
        <p:spPr bwMode="auto">
          <a:xfrm>
            <a:off x="3842210" y="205444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34"/>
          <p:cNvSpPr>
            <a:spLocks/>
          </p:cNvSpPr>
          <p:nvPr/>
        </p:nvSpPr>
        <p:spPr bwMode="auto">
          <a:xfrm>
            <a:off x="3832283" y="545244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34"/>
          <p:cNvSpPr>
            <a:spLocks/>
          </p:cNvSpPr>
          <p:nvPr/>
        </p:nvSpPr>
        <p:spPr bwMode="auto">
          <a:xfrm>
            <a:off x="3832582" y="407118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34"/>
          <p:cNvSpPr>
            <a:spLocks/>
          </p:cNvSpPr>
          <p:nvPr/>
        </p:nvSpPr>
        <p:spPr bwMode="auto">
          <a:xfrm>
            <a:off x="3822919" y="454029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 rot="5246488">
            <a:off x="4259125" y="361159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34"/>
          <p:cNvSpPr>
            <a:spLocks/>
          </p:cNvSpPr>
          <p:nvPr/>
        </p:nvSpPr>
        <p:spPr bwMode="auto">
          <a:xfrm rot="5246488">
            <a:off x="5565659" y="361159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34"/>
          <p:cNvSpPr>
            <a:spLocks/>
          </p:cNvSpPr>
          <p:nvPr/>
        </p:nvSpPr>
        <p:spPr bwMode="auto">
          <a:xfrm rot="5246488">
            <a:off x="6000766" y="360120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Freeform 34"/>
          <p:cNvSpPr>
            <a:spLocks/>
          </p:cNvSpPr>
          <p:nvPr/>
        </p:nvSpPr>
        <p:spPr bwMode="auto">
          <a:xfrm rot="5246488">
            <a:off x="4917587" y="361159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6240018" y="1490587"/>
            <a:ext cx="389755" cy="4366066"/>
            <a:chOff x="3068217" y="906423"/>
            <a:chExt cx="389755" cy="4047081"/>
          </a:xfrm>
        </p:grpSpPr>
        <p:sp>
          <p:nvSpPr>
            <p:cNvPr id="105" name="TextBox 104"/>
            <p:cNvSpPr txBox="1"/>
            <p:nvPr/>
          </p:nvSpPr>
          <p:spPr>
            <a:xfrm>
              <a:off x="3068217" y="906423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097932" y="4711007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799856" y="5534032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7104112" y="3735700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4655840" y="372978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4002435" y="361111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468391" y="360159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135513" y="360159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735960" y="360477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647728" y="327330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653061" y="273025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638203" y="215724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cxnSp>
        <p:nvCxnSpPr>
          <p:cNvPr id="117" name="Straight Connector 116"/>
          <p:cNvCxnSpPr/>
          <p:nvPr/>
        </p:nvCxnSpPr>
        <p:spPr>
          <a:xfrm rot="10800000">
            <a:off x="3475648" y="4071739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 flipH="1" flipV="1">
            <a:off x="2872182" y="4764224"/>
            <a:ext cx="1362003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306356" y="460537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60</a:t>
            </a:r>
            <a:endParaRPr lang="en-GB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0800000">
            <a:off x="3444023" y="5473799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634011" y="465313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639344" y="415022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24" name="Freeform 34"/>
          <p:cNvSpPr>
            <a:spLocks/>
          </p:cNvSpPr>
          <p:nvPr/>
        </p:nvSpPr>
        <p:spPr bwMode="auto">
          <a:xfrm>
            <a:off x="3830987" y="501317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3638203" y="507769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26" name="Straight Arrow Connector 125"/>
          <p:cNvCxnSpPr/>
          <p:nvPr/>
        </p:nvCxnSpPr>
        <p:spPr>
          <a:xfrm rot="10800000">
            <a:off x="3935760" y="3796662"/>
            <a:ext cx="2160240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830336" y="373583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100</a:t>
            </a:r>
            <a:endParaRPr lang="en-GB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063552" y="580526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130</a:t>
            </a:r>
          </a:p>
          <a:p>
            <a:r>
              <a:rPr lang="en-GB" dirty="0"/>
              <a:t>In 100</a:t>
            </a:r>
            <a:endParaRPr lang="en-GB" dirty="0"/>
          </a:p>
        </p:txBody>
      </p:sp>
      <p:sp>
        <p:nvSpPr>
          <p:cNvPr id="140" name="Freeform 139"/>
          <p:cNvSpPr/>
          <p:nvPr/>
        </p:nvSpPr>
        <p:spPr>
          <a:xfrm>
            <a:off x="8007351" y="4362451"/>
            <a:ext cx="1352551" cy="1244600"/>
          </a:xfrm>
          <a:custGeom>
            <a:avLst/>
            <a:gdLst>
              <a:gd name="connsiteX0" fmla="*/ 0 w 1352550"/>
              <a:gd name="connsiteY0" fmla="*/ 768350 h 1244600"/>
              <a:gd name="connsiteX1" fmla="*/ 679450 w 1352550"/>
              <a:gd name="connsiteY1" fmla="*/ 76200 h 1244600"/>
              <a:gd name="connsiteX2" fmla="*/ 1352550 w 1352550"/>
              <a:gd name="connsiteY2" fmla="*/ 0 h 1244600"/>
              <a:gd name="connsiteX3" fmla="*/ 1352550 w 1352550"/>
              <a:gd name="connsiteY3" fmla="*/ 469900 h 1244600"/>
              <a:gd name="connsiteX4" fmla="*/ 0 w 1352550"/>
              <a:gd name="connsiteY4" fmla="*/ 1244600 h 1244600"/>
              <a:gd name="connsiteX5" fmla="*/ 0 w 1352550"/>
              <a:gd name="connsiteY5" fmla="*/ 76835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550" h="1244600">
                <a:moveTo>
                  <a:pt x="0" y="768350"/>
                </a:moveTo>
                <a:lnTo>
                  <a:pt x="679450" y="76200"/>
                </a:lnTo>
                <a:lnTo>
                  <a:pt x="1352550" y="0"/>
                </a:lnTo>
                <a:lnTo>
                  <a:pt x="1352550" y="469900"/>
                </a:lnTo>
                <a:lnTo>
                  <a:pt x="0" y="1244600"/>
                </a:lnTo>
                <a:cubicBezTo>
                  <a:pt x="2117" y="1085850"/>
                  <a:pt x="4233" y="927100"/>
                  <a:pt x="0" y="76835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8007351" y="4838700"/>
            <a:ext cx="1905000" cy="1079500"/>
          </a:xfrm>
          <a:custGeom>
            <a:avLst/>
            <a:gdLst>
              <a:gd name="connsiteX0" fmla="*/ 1358900 w 1905000"/>
              <a:gd name="connsiteY0" fmla="*/ 0 h 1079500"/>
              <a:gd name="connsiteX1" fmla="*/ 1905000 w 1905000"/>
              <a:gd name="connsiteY1" fmla="*/ 304800 h 1079500"/>
              <a:gd name="connsiteX2" fmla="*/ 1619250 w 1905000"/>
              <a:gd name="connsiteY2" fmla="*/ 457200 h 1079500"/>
              <a:gd name="connsiteX3" fmla="*/ 1352550 w 1905000"/>
              <a:gd name="connsiteY3" fmla="*/ 298450 h 1079500"/>
              <a:gd name="connsiteX4" fmla="*/ 533400 w 1905000"/>
              <a:gd name="connsiteY4" fmla="*/ 768350 h 1079500"/>
              <a:gd name="connsiteX5" fmla="*/ 800100 w 1905000"/>
              <a:gd name="connsiteY5" fmla="*/ 920750 h 1079500"/>
              <a:gd name="connsiteX6" fmla="*/ 533400 w 1905000"/>
              <a:gd name="connsiteY6" fmla="*/ 1079500 h 1079500"/>
              <a:gd name="connsiteX7" fmla="*/ 0 w 1905000"/>
              <a:gd name="connsiteY7" fmla="*/ 768350 h 1079500"/>
              <a:gd name="connsiteX8" fmla="*/ 1358900 w 1905000"/>
              <a:gd name="connsiteY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1079500">
                <a:moveTo>
                  <a:pt x="1358900" y="0"/>
                </a:moveTo>
                <a:lnTo>
                  <a:pt x="1905000" y="304800"/>
                </a:lnTo>
                <a:lnTo>
                  <a:pt x="1619250" y="457200"/>
                </a:lnTo>
                <a:lnTo>
                  <a:pt x="1352550" y="298450"/>
                </a:lnTo>
                <a:lnTo>
                  <a:pt x="533400" y="768350"/>
                </a:lnTo>
                <a:lnTo>
                  <a:pt x="800100" y="920750"/>
                </a:lnTo>
                <a:lnTo>
                  <a:pt x="533400" y="1079500"/>
                </a:lnTo>
                <a:lnTo>
                  <a:pt x="0" y="768350"/>
                </a:lnTo>
                <a:lnTo>
                  <a:pt x="135890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8426451" y="4203701"/>
            <a:ext cx="927100" cy="241300"/>
          </a:xfrm>
          <a:custGeom>
            <a:avLst/>
            <a:gdLst>
              <a:gd name="connsiteX0" fmla="*/ 0 w 927100"/>
              <a:gd name="connsiteY0" fmla="*/ 69850 h 241300"/>
              <a:gd name="connsiteX1" fmla="*/ 260350 w 927100"/>
              <a:gd name="connsiteY1" fmla="*/ 241300 h 241300"/>
              <a:gd name="connsiteX2" fmla="*/ 927100 w 927100"/>
              <a:gd name="connsiteY2" fmla="*/ 158750 h 241300"/>
              <a:gd name="connsiteX3" fmla="*/ 666750 w 927100"/>
              <a:gd name="connsiteY3" fmla="*/ 0 h 241300"/>
              <a:gd name="connsiteX4" fmla="*/ 0 w 927100"/>
              <a:gd name="connsiteY4" fmla="*/ 6985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" h="241300">
                <a:moveTo>
                  <a:pt x="0" y="69850"/>
                </a:moveTo>
                <a:lnTo>
                  <a:pt x="260350" y="241300"/>
                </a:lnTo>
                <a:lnTo>
                  <a:pt x="927100" y="158750"/>
                </a:lnTo>
                <a:lnTo>
                  <a:pt x="666750" y="0"/>
                </a:lnTo>
                <a:lnTo>
                  <a:pt x="0" y="6985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7740650" y="4273551"/>
            <a:ext cx="933451" cy="850900"/>
          </a:xfrm>
          <a:custGeom>
            <a:avLst/>
            <a:gdLst>
              <a:gd name="connsiteX0" fmla="*/ 685800 w 933450"/>
              <a:gd name="connsiteY0" fmla="*/ 0 h 850900"/>
              <a:gd name="connsiteX1" fmla="*/ 0 w 933450"/>
              <a:gd name="connsiteY1" fmla="*/ 711200 h 850900"/>
              <a:gd name="connsiteX2" fmla="*/ 260350 w 933450"/>
              <a:gd name="connsiteY2" fmla="*/ 850900 h 850900"/>
              <a:gd name="connsiteX3" fmla="*/ 933450 w 933450"/>
              <a:gd name="connsiteY3" fmla="*/ 171450 h 850900"/>
              <a:gd name="connsiteX4" fmla="*/ 685800 w 933450"/>
              <a:gd name="connsiteY4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50" h="850900">
                <a:moveTo>
                  <a:pt x="685800" y="0"/>
                </a:moveTo>
                <a:lnTo>
                  <a:pt x="0" y="711200"/>
                </a:lnTo>
                <a:lnTo>
                  <a:pt x="260350" y="850900"/>
                </a:lnTo>
                <a:lnTo>
                  <a:pt x="933450" y="171450"/>
                </a:lnTo>
                <a:lnTo>
                  <a:pt x="685800" y="0"/>
                </a:lnTo>
                <a:close/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7727951" y="4984750"/>
            <a:ext cx="812800" cy="1244600"/>
          </a:xfrm>
          <a:custGeom>
            <a:avLst/>
            <a:gdLst>
              <a:gd name="connsiteX0" fmla="*/ 6350 w 812800"/>
              <a:gd name="connsiteY0" fmla="*/ 0 h 1244600"/>
              <a:gd name="connsiteX1" fmla="*/ 0 w 812800"/>
              <a:gd name="connsiteY1" fmla="*/ 774700 h 1244600"/>
              <a:gd name="connsiteX2" fmla="*/ 806450 w 812800"/>
              <a:gd name="connsiteY2" fmla="*/ 1244600 h 1244600"/>
              <a:gd name="connsiteX3" fmla="*/ 812800 w 812800"/>
              <a:gd name="connsiteY3" fmla="*/ 927100 h 1244600"/>
              <a:gd name="connsiteX4" fmla="*/ 273050 w 812800"/>
              <a:gd name="connsiteY4" fmla="*/ 628650 h 1244600"/>
              <a:gd name="connsiteX5" fmla="*/ 273050 w 812800"/>
              <a:gd name="connsiteY5" fmla="*/ 139700 h 1244600"/>
              <a:gd name="connsiteX6" fmla="*/ 6350 w 812800"/>
              <a:gd name="connsiteY6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00" h="1244600">
                <a:moveTo>
                  <a:pt x="6350" y="0"/>
                </a:moveTo>
                <a:cubicBezTo>
                  <a:pt x="4233" y="258233"/>
                  <a:pt x="2117" y="516467"/>
                  <a:pt x="0" y="774700"/>
                </a:cubicBezTo>
                <a:lnTo>
                  <a:pt x="806450" y="1244600"/>
                </a:lnTo>
                <a:lnTo>
                  <a:pt x="812800" y="927100"/>
                </a:lnTo>
                <a:lnTo>
                  <a:pt x="273050" y="628650"/>
                </a:lnTo>
                <a:lnTo>
                  <a:pt x="273050" y="139700"/>
                </a:lnTo>
                <a:lnTo>
                  <a:pt x="6350" y="0"/>
                </a:lnTo>
                <a:close/>
              </a:path>
            </a:pathLst>
          </a:cu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8547100" y="5137150"/>
            <a:ext cx="812800" cy="628650"/>
          </a:xfrm>
          <a:custGeom>
            <a:avLst/>
            <a:gdLst>
              <a:gd name="connsiteX0" fmla="*/ 266700 w 812800"/>
              <a:gd name="connsiteY0" fmla="*/ 628650 h 628650"/>
              <a:gd name="connsiteX1" fmla="*/ 800100 w 812800"/>
              <a:gd name="connsiteY1" fmla="*/ 317500 h 628650"/>
              <a:gd name="connsiteX2" fmla="*/ 812800 w 812800"/>
              <a:gd name="connsiteY2" fmla="*/ 0 h 628650"/>
              <a:gd name="connsiteX3" fmla="*/ 0 w 812800"/>
              <a:gd name="connsiteY3" fmla="*/ 476250 h 628650"/>
              <a:gd name="connsiteX4" fmla="*/ 266700 w 812800"/>
              <a:gd name="connsiteY4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628650">
                <a:moveTo>
                  <a:pt x="266700" y="628650"/>
                </a:moveTo>
                <a:lnTo>
                  <a:pt x="800100" y="317500"/>
                </a:lnTo>
                <a:lnTo>
                  <a:pt x="812800" y="0"/>
                </a:lnTo>
                <a:lnTo>
                  <a:pt x="0" y="476250"/>
                </a:lnTo>
                <a:lnTo>
                  <a:pt x="266700" y="62865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9626600" y="5149851"/>
            <a:ext cx="279400" cy="450850"/>
          </a:xfrm>
          <a:custGeom>
            <a:avLst/>
            <a:gdLst>
              <a:gd name="connsiteX0" fmla="*/ 6350 w 279400"/>
              <a:gd name="connsiteY0" fmla="*/ 139700 h 450850"/>
              <a:gd name="connsiteX1" fmla="*/ 0 w 279400"/>
              <a:gd name="connsiteY1" fmla="*/ 450850 h 450850"/>
              <a:gd name="connsiteX2" fmla="*/ 266700 w 279400"/>
              <a:gd name="connsiteY2" fmla="*/ 298450 h 450850"/>
              <a:gd name="connsiteX3" fmla="*/ 279400 w 279400"/>
              <a:gd name="connsiteY3" fmla="*/ 0 h 450850"/>
              <a:gd name="connsiteX4" fmla="*/ 6350 w 279400"/>
              <a:gd name="connsiteY4" fmla="*/ 13970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450850">
                <a:moveTo>
                  <a:pt x="6350" y="139700"/>
                </a:moveTo>
                <a:lnTo>
                  <a:pt x="0" y="450850"/>
                </a:lnTo>
                <a:lnTo>
                  <a:pt x="266700" y="298450"/>
                </a:lnTo>
                <a:lnTo>
                  <a:pt x="279400" y="0"/>
                </a:lnTo>
                <a:lnTo>
                  <a:pt x="6350" y="139700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9353550" y="5149851"/>
            <a:ext cx="273051" cy="463550"/>
          </a:xfrm>
          <a:custGeom>
            <a:avLst/>
            <a:gdLst>
              <a:gd name="connsiteX0" fmla="*/ 266700 w 273050"/>
              <a:gd name="connsiteY0" fmla="*/ 463550 h 463550"/>
              <a:gd name="connsiteX1" fmla="*/ 0 w 273050"/>
              <a:gd name="connsiteY1" fmla="*/ 311150 h 463550"/>
              <a:gd name="connsiteX2" fmla="*/ 19050 w 273050"/>
              <a:gd name="connsiteY2" fmla="*/ 0 h 463550"/>
              <a:gd name="connsiteX3" fmla="*/ 273050 w 273050"/>
              <a:gd name="connsiteY3" fmla="*/ 146050 h 463550"/>
              <a:gd name="connsiteX4" fmla="*/ 266700 w 273050"/>
              <a:gd name="connsiteY4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463550">
                <a:moveTo>
                  <a:pt x="266700" y="463550"/>
                </a:moveTo>
                <a:lnTo>
                  <a:pt x="0" y="311150"/>
                </a:lnTo>
                <a:lnTo>
                  <a:pt x="19050" y="0"/>
                </a:lnTo>
                <a:lnTo>
                  <a:pt x="273050" y="146050"/>
                </a:lnTo>
                <a:lnTo>
                  <a:pt x="266700" y="46355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8540751" y="5759451"/>
            <a:ext cx="279400" cy="463550"/>
          </a:xfrm>
          <a:custGeom>
            <a:avLst/>
            <a:gdLst>
              <a:gd name="connsiteX0" fmla="*/ 273050 w 279400"/>
              <a:gd name="connsiteY0" fmla="*/ 0 h 463550"/>
              <a:gd name="connsiteX1" fmla="*/ 279400 w 279400"/>
              <a:gd name="connsiteY1" fmla="*/ 317500 h 463550"/>
              <a:gd name="connsiteX2" fmla="*/ 0 w 279400"/>
              <a:gd name="connsiteY2" fmla="*/ 463550 h 463550"/>
              <a:gd name="connsiteX3" fmla="*/ 0 w 279400"/>
              <a:gd name="connsiteY3" fmla="*/ 158750 h 463550"/>
              <a:gd name="connsiteX4" fmla="*/ 273050 w 279400"/>
              <a:gd name="connsiteY4" fmla="*/ 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463550">
                <a:moveTo>
                  <a:pt x="273050" y="0"/>
                </a:moveTo>
                <a:lnTo>
                  <a:pt x="279400" y="317500"/>
                </a:lnTo>
                <a:lnTo>
                  <a:pt x="0" y="463550"/>
                </a:lnTo>
                <a:lnTo>
                  <a:pt x="0" y="158750"/>
                </a:lnTo>
                <a:lnTo>
                  <a:pt x="273050" y="0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27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3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3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3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3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3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3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3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3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3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3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3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3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3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3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3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3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3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3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3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3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3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3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3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3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3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3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3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3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30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3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3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30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3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3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30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3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3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3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3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1" dur="30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30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1" dur="30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30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30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36" grpId="0" animBg="1"/>
      <p:bldP spid="135" grpId="0" animBg="1"/>
      <p:bldP spid="134" grpId="0" animBg="1"/>
      <p:bldP spid="133" grpId="0" animBg="1"/>
      <p:bldP spid="132" grpId="0" animBg="1"/>
      <p:bldP spid="131" grpId="0" animBg="1"/>
      <p:bldP spid="7246" grpId="0" animBg="1"/>
      <p:bldP spid="7239" grpId="0" animBg="1"/>
      <p:bldP spid="7238" grpId="0" animBg="1"/>
      <p:bldP spid="7219" grpId="0" animBg="1"/>
      <p:bldP spid="7227" grpId="0" animBg="1"/>
      <p:bldP spid="7228" grpId="0" animBg="1"/>
      <p:bldP spid="7194" grpId="0" animBg="1"/>
      <p:bldP spid="7210" grpId="0" animBg="1"/>
      <p:bldP spid="7186" grpId="0" animBg="1"/>
      <p:bldP spid="7213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 animBg="1"/>
      <p:bldP spid="7203" grpId="0" animBg="1"/>
      <p:bldP spid="7205" grpId="0" animBg="1"/>
      <p:bldP spid="7206" grpId="0" animBg="1"/>
      <p:bldP spid="7208" grpId="0" animBg="1"/>
      <p:bldP spid="7209" grpId="0" animBg="1"/>
      <p:bldP spid="7211" grpId="0" animBg="1"/>
      <p:bldP spid="7212" grpId="0" animBg="1"/>
      <p:bldP spid="7214" grpId="0" animBg="1"/>
      <p:bldP spid="7215" grpId="0" animBg="1"/>
      <p:bldP spid="7216" grpId="0" animBg="1"/>
      <p:bldP spid="7217" grpId="0" animBg="1"/>
      <p:bldP spid="7218" grpId="0" animBg="1"/>
      <p:bldP spid="7220" grpId="0" animBg="1"/>
      <p:bldP spid="7221" grpId="0" animBg="1"/>
      <p:bldP spid="7222" grpId="0" animBg="1"/>
      <p:bldP spid="7223" grpId="0" animBg="1"/>
      <p:bldP spid="7224" grpId="0" animBg="1"/>
      <p:bldP spid="7225" grpId="0" animBg="1"/>
      <p:bldP spid="7226" grpId="0" animBg="1"/>
      <p:bldP spid="7229" grpId="0" animBg="1"/>
      <p:bldP spid="7230" grpId="0" animBg="1"/>
      <p:bldP spid="7231" grpId="0" animBg="1"/>
      <p:bldP spid="7232" grpId="0" animBg="1"/>
      <p:bldP spid="7233" grpId="0" animBg="1"/>
      <p:bldP spid="7234" grpId="0" animBg="1"/>
      <p:bldP spid="7235" grpId="0" animBg="1"/>
      <p:bldP spid="7236" grpId="0" animBg="1"/>
      <p:bldP spid="7237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45" grpId="0" animBg="1"/>
      <p:bldP spid="86" grpId="0" animBg="1"/>
      <p:bldP spid="87" grpId="0"/>
      <p:bldP spid="88" grpId="0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9" grpId="0"/>
      <p:bldP spid="122" grpId="0"/>
      <p:bldP spid="123" grpId="0"/>
      <p:bldP spid="124" grpId="0" animBg="1"/>
      <p:bldP spid="125" grpId="0"/>
      <p:bldP spid="127" grpId="0"/>
      <p:bldP spid="127" grpId="1"/>
      <p:bldP spid="130" grpId="0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933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Line 69"/>
          <p:cNvSpPr>
            <a:spLocks noChangeShapeType="1"/>
          </p:cNvSpPr>
          <p:nvPr/>
        </p:nvSpPr>
        <p:spPr bwMode="auto">
          <a:xfrm flipV="1">
            <a:off x="7915278" y="3716340"/>
            <a:ext cx="1882775" cy="11477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7915278" y="3141665"/>
            <a:ext cx="1882775" cy="11477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 flipV="1">
            <a:off x="7915275" y="4289425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2495552" y="2465388"/>
            <a:ext cx="21748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2495552" y="1890714"/>
            <a:ext cx="21748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4125914" y="1316038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3040063" y="1316038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" name="Freeform 206"/>
          <p:cNvSpPr/>
          <p:nvPr/>
        </p:nvSpPr>
        <p:spPr>
          <a:xfrm>
            <a:off x="8396289" y="2871789"/>
            <a:ext cx="923925" cy="1090612"/>
          </a:xfrm>
          <a:custGeom>
            <a:avLst/>
            <a:gdLst>
              <a:gd name="connsiteX0" fmla="*/ 919162 w 923925"/>
              <a:gd name="connsiteY0" fmla="*/ 1090612 h 1090612"/>
              <a:gd name="connsiteX1" fmla="*/ 923925 w 923925"/>
              <a:gd name="connsiteY1" fmla="*/ 557212 h 1090612"/>
              <a:gd name="connsiteX2" fmla="*/ 4762 w 923925"/>
              <a:gd name="connsiteY2" fmla="*/ 0 h 1090612"/>
              <a:gd name="connsiteX3" fmla="*/ 0 w 923925"/>
              <a:gd name="connsiteY3" fmla="*/ 547687 h 1090612"/>
              <a:gd name="connsiteX4" fmla="*/ 919162 w 923925"/>
              <a:gd name="connsiteY4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5" h="1090612">
                <a:moveTo>
                  <a:pt x="919162" y="1090612"/>
                </a:moveTo>
                <a:cubicBezTo>
                  <a:pt x="920750" y="912812"/>
                  <a:pt x="922337" y="735012"/>
                  <a:pt x="923925" y="557212"/>
                </a:cubicBezTo>
                <a:lnTo>
                  <a:pt x="4762" y="0"/>
                </a:lnTo>
                <a:cubicBezTo>
                  <a:pt x="3175" y="182562"/>
                  <a:pt x="1587" y="365125"/>
                  <a:pt x="0" y="547687"/>
                </a:cubicBezTo>
                <a:lnTo>
                  <a:pt x="919162" y="109061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Freeform 205"/>
          <p:cNvSpPr/>
          <p:nvPr/>
        </p:nvSpPr>
        <p:spPr>
          <a:xfrm>
            <a:off x="6981826" y="4881565"/>
            <a:ext cx="933451" cy="1119187"/>
          </a:xfrm>
          <a:custGeom>
            <a:avLst/>
            <a:gdLst>
              <a:gd name="connsiteX0" fmla="*/ 0 w 933450"/>
              <a:gd name="connsiteY0" fmla="*/ 566737 h 1119187"/>
              <a:gd name="connsiteX1" fmla="*/ 919163 w 933450"/>
              <a:gd name="connsiteY1" fmla="*/ 1119187 h 1119187"/>
              <a:gd name="connsiteX2" fmla="*/ 933450 w 933450"/>
              <a:gd name="connsiteY2" fmla="*/ 552450 h 1119187"/>
              <a:gd name="connsiteX3" fmla="*/ 9525 w 933450"/>
              <a:gd name="connsiteY3" fmla="*/ 0 h 1119187"/>
              <a:gd name="connsiteX4" fmla="*/ 0 w 933450"/>
              <a:gd name="connsiteY4" fmla="*/ 566737 h 111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50" h="1119187">
                <a:moveTo>
                  <a:pt x="0" y="566737"/>
                </a:moveTo>
                <a:lnTo>
                  <a:pt x="919163" y="1119187"/>
                </a:lnTo>
                <a:lnTo>
                  <a:pt x="933450" y="552450"/>
                </a:lnTo>
                <a:lnTo>
                  <a:pt x="9525" y="0"/>
                </a:lnTo>
                <a:lnTo>
                  <a:pt x="0" y="566737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Freeform 203"/>
          <p:cNvSpPr/>
          <p:nvPr/>
        </p:nvSpPr>
        <p:spPr>
          <a:xfrm>
            <a:off x="7454902" y="4032252"/>
            <a:ext cx="930275" cy="1108075"/>
          </a:xfrm>
          <a:custGeom>
            <a:avLst/>
            <a:gdLst>
              <a:gd name="connsiteX0" fmla="*/ 0 w 930275"/>
              <a:gd name="connsiteY0" fmla="*/ 0 h 1108075"/>
              <a:gd name="connsiteX1" fmla="*/ 9525 w 930275"/>
              <a:gd name="connsiteY1" fmla="*/ 533400 h 1108075"/>
              <a:gd name="connsiteX2" fmla="*/ 923925 w 930275"/>
              <a:gd name="connsiteY2" fmla="*/ 1108075 h 1108075"/>
              <a:gd name="connsiteX3" fmla="*/ 930275 w 930275"/>
              <a:gd name="connsiteY3" fmla="*/ 555625 h 1108075"/>
              <a:gd name="connsiteX4" fmla="*/ 0 w 930275"/>
              <a:gd name="connsiteY4" fmla="*/ 0 h 110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275" h="1108075">
                <a:moveTo>
                  <a:pt x="0" y="0"/>
                </a:moveTo>
                <a:lnTo>
                  <a:pt x="9525" y="533400"/>
                </a:lnTo>
                <a:lnTo>
                  <a:pt x="923925" y="1108075"/>
                </a:lnTo>
                <a:cubicBezTo>
                  <a:pt x="926042" y="923925"/>
                  <a:pt x="928158" y="739775"/>
                  <a:pt x="930275" y="5556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Freeform 202"/>
          <p:cNvSpPr/>
          <p:nvPr/>
        </p:nvSpPr>
        <p:spPr>
          <a:xfrm>
            <a:off x="8407402" y="2578101"/>
            <a:ext cx="1377951" cy="844550"/>
          </a:xfrm>
          <a:custGeom>
            <a:avLst/>
            <a:gdLst>
              <a:gd name="connsiteX0" fmla="*/ 469900 w 1377950"/>
              <a:gd name="connsiteY0" fmla="*/ 0 h 844550"/>
              <a:gd name="connsiteX1" fmla="*/ 1377950 w 1377950"/>
              <a:gd name="connsiteY1" fmla="*/ 565150 h 844550"/>
              <a:gd name="connsiteX2" fmla="*/ 908050 w 1377950"/>
              <a:gd name="connsiteY2" fmla="*/ 844550 h 844550"/>
              <a:gd name="connsiteX3" fmla="*/ 0 w 1377950"/>
              <a:gd name="connsiteY3" fmla="*/ 279400 h 844550"/>
              <a:gd name="connsiteX4" fmla="*/ 469900 w 1377950"/>
              <a:gd name="connsiteY4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950" h="844550">
                <a:moveTo>
                  <a:pt x="469900" y="0"/>
                </a:moveTo>
                <a:lnTo>
                  <a:pt x="1377950" y="565150"/>
                </a:lnTo>
                <a:lnTo>
                  <a:pt x="908050" y="844550"/>
                </a:lnTo>
                <a:lnTo>
                  <a:pt x="0" y="279400"/>
                </a:lnTo>
                <a:lnTo>
                  <a:pt x="46990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Freeform 201"/>
          <p:cNvSpPr/>
          <p:nvPr/>
        </p:nvSpPr>
        <p:spPr>
          <a:xfrm>
            <a:off x="6991352" y="4600576"/>
            <a:ext cx="1376363" cy="814388"/>
          </a:xfrm>
          <a:custGeom>
            <a:avLst/>
            <a:gdLst>
              <a:gd name="connsiteX0" fmla="*/ 452438 w 1376363"/>
              <a:gd name="connsiteY0" fmla="*/ 0 h 814388"/>
              <a:gd name="connsiteX1" fmla="*/ 1376363 w 1376363"/>
              <a:gd name="connsiteY1" fmla="*/ 547688 h 814388"/>
              <a:gd name="connsiteX2" fmla="*/ 928688 w 1376363"/>
              <a:gd name="connsiteY2" fmla="*/ 814388 h 814388"/>
              <a:gd name="connsiteX3" fmla="*/ 0 w 1376363"/>
              <a:gd name="connsiteY3" fmla="*/ 261938 h 814388"/>
              <a:gd name="connsiteX4" fmla="*/ 452438 w 1376363"/>
              <a:gd name="connsiteY4" fmla="*/ 0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363" h="814388">
                <a:moveTo>
                  <a:pt x="452438" y="0"/>
                </a:moveTo>
                <a:lnTo>
                  <a:pt x="1376363" y="547688"/>
                </a:lnTo>
                <a:lnTo>
                  <a:pt x="928688" y="814388"/>
                </a:lnTo>
                <a:lnTo>
                  <a:pt x="0" y="261938"/>
                </a:lnTo>
                <a:lnTo>
                  <a:pt x="452438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V="1">
            <a:off x="8386763" y="4003675"/>
            <a:ext cx="1588" cy="172085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 flipV="1">
            <a:off x="7915278" y="4289427"/>
            <a:ext cx="1882775" cy="11477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 flipV="1">
            <a:off x="9328151" y="3429000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9" name="Freeform 198"/>
          <p:cNvSpPr/>
          <p:nvPr/>
        </p:nvSpPr>
        <p:spPr>
          <a:xfrm>
            <a:off x="7920040" y="3171827"/>
            <a:ext cx="1881187" cy="2824163"/>
          </a:xfrm>
          <a:custGeom>
            <a:avLst/>
            <a:gdLst>
              <a:gd name="connsiteX0" fmla="*/ 1428750 w 1881187"/>
              <a:gd name="connsiteY0" fmla="*/ 261938 h 2824163"/>
              <a:gd name="connsiteX1" fmla="*/ 1423987 w 1881187"/>
              <a:gd name="connsiteY1" fmla="*/ 838200 h 2824163"/>
              <a:gd name="connsiteX2" fmla="*/ 466725 w 1881187"/>
              <a:gd name="connsiteY2" fmla="*/ 1409700 h 2824163"/>
              <a:gd name="connsiteX3" fmla="*/ 476250 w 1881187"/>
              <a:gd name="connsiteY3" fmla="*/ 1976438 h 2824163"/>
              <a:gd name="connsiteX4" fmla="*/ 14287 w 1881187"/>
              <a:gd name="connsiteY4" fmla="*/ 2266950 h 2824163"/>
              <a:gd name="connsiteX5" fmla="*/ 0 w 1881187"/>
              <a:gd name="connsiteY5" fmla="*/ 2824163 h 2824163"/>
              <a:gd name="connsiteX6" fmla="*/ 1881187 w 1881187"/>
              <a:gd name="connsiteY6" fmla="*/ 1681163 h 2824163"/>
              <a:gd name="connsiteX7" fmla="*/ 1871662 w 1881187"/>
              <a:gd name="connsiteY7" fmla="*/ 0 h 2824163"/>
              <a:gd name="connsiteX8" fmla="*/ 1428750 w 1881187"/>
              <a:gd name="connsiteY8" fmla="*/ 261938 h 282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187" h="2824163">
                <a:moveTo>
                  <a:pt x="1428750" y="261938"/>
                </a:moveTo>
                <a:cubicBezTo>
                  <a:pt x="1427162" y="454025"/>
                  <a:pt x="1425575" y="646113"/>
                  <a:pt x="1423987" y="838200"/>
                </a:cubicBezTo>
                <a:lnTo>
                  <a:pt x="466725" y="1409700"/>
                </a:lnTo>
                <a:lnTo>
                  <a:pt x="476250" y="1976438"/>
                </a:lnTo>
                <a:lnTo>
                  <a:pt x="14287" y="2266950"/>
                </a:lnTo>
                <a:lnTo>
                  <a:pt x="0" y="2824163"/>
                </a:lnTo>
                <a:lnTo>
                  <a:pt x="1881187" y="1681163"/>
                </a:lnTo>
                <a:lnTo>
                  <a:pt x="1871662" y="0"/>
                </a:lnTo>
                <a:lnTo>
                  <a:pt x="1428750" y="261938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Freeform 200"/>
          <p:cNvSpPr/>
          <p:nvPr/>
        </p:nvSpPr>
        <p:spPr>
          <a:xfrm>
            <a:off x="7481889" y="3443290"/>
            <a:ext cx="1833563" cy="1119187"/>
          </a:xfrm>
          <a:custGeom>
            <a:avLst/>
            <a:gdLst>
              <a:gd name="connsiteX0" fmla="*/ 0 w 1833562"/>
              <a:gd name="connsiteY0" fmla="*/ 561975 h 1119187"/>
              <a:gd name="connsiteX1" fmla="*/ 909637 w 1833562"/>
              <a:gd name="connsiteY1" fmla="*/ 0 h 1119187"/>
              <a:gd name="connsiteX2" fmla="*/ 1833562 w 1833562"/>
              <a:gd name="connsiteY2" fmla="*/ 571500 h 1119187"/>
              <a:gd name="connsiteX3" fmla="*/ 909637 w 1833562"/>
              <a:gd name="connsiteY3" fmla="*/ 1119187 h 1119187"/>
              <a:gd name="connsiteX4" fmla="*/ 0 w 1833562"/>
              <a:gd name="connsiteY4" fmla="*/ 561975 h 111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562" h="1119187">
                <a:moveTo>
                  <a:pt x="0" y="561975"/>
                </a:moveTo>
                <a:lnTo>
                  <a:pt x="909637" y="0"/>
                </a:lnTo>
                <a:lnTo>
                  <a:pt x="1833562" y="571500"/>
                </a:lnTo>
                <a:lnTo>
                  <a:pt x="909637" y="1119187"/>
                </a:lnTo>
                <a:lnTo>
                  <a:pt x="0" y="561975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Freeform 158"/>
          <p:cNvSpPr/>
          <p:nvPr/>
        </p:nvSpPr>
        <p:spPr>
          <a:xfrm>
            <a:off x="2509871" y="1333500"/>
            <a:ext cx="2156460" cy="1699260"/>
          </a:xfrm>
          <a:custGeom>
            <a:avLst/>
            <a:gdLst>
              <a:gd name="connsiteX0" fmla="*/ 1630680 w 2156460"/>
              <a:gd name="connsiteY0" fmla="*/ 7620 h 1699260"/>
              <a:gd name="connsiteX1" fmla="*/ 2148840 w 2156460"/>
              <a:gd name="connsiteY1" fmla="*/ 0 h 1699260"/>
              <a:gd name="connsiteX2" fmla="*/ 2156460 w 2156460"/>
              <a:gd name="connsiteY2" fmla="*/ 1691640 h 1699260"/>
              <a:gd name="connsiteX3" fmla="*/ 0 w 2156460"/>
              <a:gd name="connsiteY3" fmla="*/ 1699260 h 1699260"/>
              <a:gd name="connsiteX4" fmla="*/ 7620 w 2156460"/>
              <a:gd name="connsiteY4" fmla="*/ 1150620 h 1699260"/>
              <a:gd name="connsiteX5" fmla="*/ 541020 w 2156460"/>
              <a:gd name="connsiteY5" fmla="*/ 1150620 h 1699260"/>
              <a:gd name="connsiteX6" fmla="*/ 525780 w 2156460"/>
              <a:gd name="connsiteY6" fmla="*/ 579120 h 1699260"/>
              <a:gd name="connsiteX7" fmla="*/ 1630680 w 2156460"/>
              <a:gd name="connsiteY7" fmla="*/ 563880 h 1699260"/>
              <a:gd name="connsiteX8" fmla="*/ 1630680 w 2156460"/>
              <a:gd name="connsiteY8" fmla="*/ 7620 h 169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6460" h="1699260">
                <a:moveTo>
                  <a:pt x="1630680" y="7620"/>
                </a:moveTo>
                <a:lnTo>
                  <a:pt x="2148840" y="0"/>
                </a:lnTo>
                <a:lnTo>
                  <a:pt x="2156460" y="1691640"/>
                </a:lnTo>
                <a:lnTo>
                  <a:pt x="0" y="1699260"/>
                </a:lnTo>
                <a:lnTo>
                  <a:pt x="7620" y="1150620"/>
                </a:lnTo>
                <a:lnTo>
                  <a:pt x="541020" y="1150620"/>
                </a:lnTo>
                <a:lnTo>
                  <a:pt x="525780" y="579120"/>
                </a:lnTo>
                <a:lnTo>
                  <a:pt x="1630680" y="563880"/>
                </a:lnTo>
                <a:lnTo>
                  <a:pt x="1630680" y="7620"/>
                </a:lnTo>
                <a:close/>
              </a:path>
            </a:pathLst>
          </a:custGeom>
          <a:solidFill>
            <a:srgbClr val="FF0000">
              <a:alpha val="75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reeform 156"/>
          <p:cNvSpPr/>
          <p:nvPr/>
        </p:nvSpPr>
        <p:spPr>
          <a:xfrm>
            <a:off x="5529461" y="1321719"/>
            <a:ext cx="1066800" cy="547688"/>
          </a:xfrm>
          <a:custGeom>
            <a:avLst/>
            <a:gdLst>
              <a:gd name="connsiteX0" fmla="*/ 0 w 1066800"/>
              <a:gd name="connsiteY0" fmla="*/ 0 h 547688"/>
              <a:gd name="connsiteX1" fmla="*/ 1062037 w 1066800"/>
              <a:gd name="connsiteY1" fmla="*/ 4763 h 547688"/>
              <a:gd name="connsiteX2" fmla="*/ 1066800 w 1066800"/>
              <a:gd name="connsiteY2" fmla="*/ 542925 h 547688"/>
              <a:gd name="connsiteX3" fmla="*/ 0 w 1066800"/>
              <a:gd name="connsiteY3" fmla="*/ 547688 h 547688"/>
              <a:gd name="connsiteX4" fmla="*/ 0 w 1066800"/>
              <a:gd name="connsiteY4" fmla="*/ 0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547688">
                <a:moveTo>
                  <a:pt x="0" y="0"/>
                </a:moveTo>
                <a:lnTo>
                  <a:pt x="1062037" y="4763"/>
                </a:lnTo>
                <a:cubicBezTo>
                  <a:pt x="1063625" y="184150"/>
                  <a:pt x="1065212" y="363538"/>
                  <a:pt x="1066800" y="542925"/>
                </a:cubicBezTo>
                <a:lnTo>
                  <a:pt x="0" y="5476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2505127" y="3510533"/>
            <a:ext cx="511175" cy="1123950"/>
          </a:xfrm>
          <a:custGeom>
            <a:avLst/>
            <a:gdLst>
              <a:gd name="connsiteX0" fmla="*/ 6350 w 511175"/>
              <a:gd name="connsiteY0" fmla="*/ 0 h 1123950"/>
              <a:gd name="connsiteX1" fmla="*/ 495300 w 511175"/>
              <a:gd name="connsiteY1" fmla="*/ 0 h 1123950"/>
              <a:gd name="connsiteX2" fmla="*/ 511175 w 511175"/>
              <a:gd name="connsiteY2" fmla="*/ 1123950 h 1123950"/>
              <a:gd name="connsiteX3" fmla="*/ 0 w 511175"/>
              <a:gd name="connsiteY3" fmla="*/ 1104900 h 1123950"/>
              <a:gd name="connsiteX4" fmla="*/ 6350 w 511175"/>
              <a:gd name="connsiteY4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175" h="1123950">
                <a:moveTo>
                  <a:pt x="6350" y="0"/>
                </a:moveTo>
                <a:lnTo>
                  <a:pt x="495300" y="0"/>
                </a:lnTo>
                <a:lnTo>
                  <a:pt x="511175" y="1123950"/>
                </a:lnTo>
                <a:lnTo>
                  <a:pt x="0" y="1104900"/>
                </a:lnTo>
                <a:cubicBezTo>
                  <a:pt x="2117" y="736600"/>
                  <a:pt x="4233" y="368300"/>
                  <a:pt x="63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54"/>
          <p:cNvSpPr/>
          <p:nvPr/>
        </p:nvSpPr>
        <p:spPr>
          <a:xfrm>
            <a:off x="3048000" y="3514725"/>
            <a:ext cx="1066800" cy="1123950"/>
          </a:xfrm>
          <a:custGeom>
            <a:avLst/>
            <a:gdLst>
              <a:gd name="connsiteX0" fmla="*/ 0 w 1066800"/>
              <a:gd name="connsiteY0" fmla="*/ 0 h 1123950"/>
              <a:gd name="connsiteX1" fmla="*/ 1066800 w 1066800"/>
              <a:gd name="connsiteY1" fmla="*/ 0 h 1123950"/>
              <a:gd name="connsiteX2" fmla="*/ 1066800 w 1066800"/>
              <a:gd name="connsiteY2" fmla="*/ 1123950 h 1123950"/>
              <a:gd name="connsiteX3" fmla="*/ 9525 w 1066800"/>
              <a:gd name="connsiteY3" fmla="*/ 1123950 h 1123950"/>
              <a:gd name="connsiteX4" fmla="*/ 0 w 1066800"/>
              <a:gd name="connsiteY4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123950">
                <a:moveTo>
                  <a:pt x="0" y="0"/>
                </a:moveTo>
                <a:lnTo>
                  <a:pt x="1066800" y="0"/>
                </a:lnTo>
                <a:lnTo>
                  <a:pt x="1066800" y="1123950"/>
                </a:lnTo>
                <a:lnTo>
                  <a:pt x="9525" y="112395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>
            <a:off x="5545111" y="1916064"/>
            <a:ext cx="1066800" cy="547688"/>
          </a:xfrm>
          <a:custGeom>
            <a:avLst/>
            <a:gdLst>
              <a:gd name="connsiteX0" fmla="*/ 0 w 1066800"/>
              <a:gd name="connsiteY0" fmla="*/ 0 h 547688"/>
              <a:gd name="connsiteX1" fmla="*/ 1062037 w 1066800"/>
              <a:gd name="connsiteY1" fmla="*/ 4763 h 547688"/>
              <a:gd name="connsiteX2" fmla="*/ 1066800 w 1066800"/>
              <a:gd name="connsiteY2" fmla="*/ 542925 h 547688"/>
              <a:gd name="connsiteX3" fmla="*/ 0 w 1066800"/>
              <a:gd name="connsiteY3" fmla="*/ 547688 h 547688"/>
              <a:gd name="connsiteX4" fmla="*/ 0 w 1066800"/>
              <a:gd name="connsiteY4" fmla="*/ 0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547688">
                <a:moveTo>
                  <a:pt x="0" y="0"/>
                </a:moveTo>
                <a:lnTo>
                  <a:pt x="1062037" y="4763"/>
                </a:lnTo>
                <a:cubicBezTo>
                  <a:pt x="1063625" y="184150"/>
                  <a:pt x="1065212" y="363538"/>
                  <a:pt x="1066800" y="542925"/>
                </a:cubicBezTo>
                <a:lnTo>
                  <a:pt x="0" y="547688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7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reeform 153"/>
          <p:cNvSpPr/>
          <p:nvPr/>
        </p:nvSpPr>
        <p:spPr>
          <a:xfrm>
            <a:off x="5519938" y="2487564"/>
            <a:ext cx="1071563" cy="547688"/>
          </a:xfrm>
          <a:custGeom>
            <a:avLst/>
            <a:gdLst>
              <a:gd name="connsiteX0" fmla="*/ 19050 w 1071563"/>
              <a:gd name="connsiteY0" fmla="*/ 4763 h 547688"/>
              <a:gd name="connsiteX1" fmla="*/ 1066800 w 1071563"/>
              <a:gd name="connsiteY1" fmla="*/ 0 h 547688"/>
              <a:gd name="connsiteX2" fmla="*/ 1071563 w 1071563"/>
              <a:gd name="connsiteY2" fmla="*/ 533400 h 547688"/>
              <a:gd name="connsiteX3" fmla="*/ 0 w 1071563"/>
              <a:gd name="connsiteY3" fmla="*/ 547688 h 547688"/>
              <a:gd name="connsiteX4" fmla="*/ 19050 w 1071563"/>
              <a:gd name="connsiteY4" fmla="*/ 4763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563" h="547688">
                <a:moveTo>
                  <a:pt x="19050" y="4763"/>
                </a:moveTo>
                <a:lnTo>
                  <a:pt x="1066800" y="0"/>
                </a:lnTo>
                <a:cubicBezTo>
                  <a:pt x="1068388" y="177800"/>
                  <a:pt x="1069975" y="355600"/>
                  <a:pt x="1071563" y="533400"/>
                </a:cubicBezTo>
                <a:lnTo>
                  <a:pt x="0" y="547688"/>
                </a:lnTo>
                <a:lnTo>
                  <a:pt x="19050" y="4763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>
            <a:off x="4137027" y="3521075"/>
            <a:ext cx="511175" cy="1123950"/>
          </a:xfrm>
          <a:custGeom>
            <a:avLst/>
            <a:gdLst>
              <a:gd name="connsiteX0" fmla="*/ 6350 w 511175"/>
              <a:gd name="connsiteY0" fmla="*/ 0 h 1123950"/>
              <a:gd name="connsiteX1" fmla="*/ 495300 w 511175"/>
              <a:gd name="connsiteY1" fmla="*/ 0 h 1123950"/>
              <a:gd name="connsiteX2" fmla="*/ 511175 w 511175"/>
              <a:gd name="connsiteY2" fmla="*/ 1123950 h 1123950"/>
              <a:gd name="connsiteX3" fmla="*/ 0 w 511175"/>
              <a:gd name="connsiteY3" fmla="*/ 1104900 h 1123950"/>
              <a:gd name="connsiteX4" fmla="*/ 6350 w 511175"/>
              <a:gd name="connsiteY4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175" h="1123950">
                <a:moveTo>
                  <a:pt x="6350" y="0"/>
                </a:moveTo>
                <a:lnTo>
                  <a:pt x="495300" y="0"/>
                </a:lnTo>
                <a:lnTo>
                  <a:pt x="511175" y="1123950"/>
                </a:lnTo>
                <a:lnTo>
                  <a:pt x="0" y="1104900"/>
                </a:lnTo>
                <a:cubicBezTo>
                  <a:pt x="2117" y="736600"/>
                  <a:pt x="4233" y="368300"/>
                  <a:pt x="635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538289" y="4764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55776" y="234951"/>
            <a:ext cx="8693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55776" y="395289"/>
            <a:ext cx="8693151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55776" y="463551"/>
            <a:ext cx="8693151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755776" y="533400"/>
            <a:ext cx="8693151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55776" y="693738"/>
            <a:ext cx="8693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0666414" y="4763"/>
            <a:ext cx="1588" cy="6819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0448926" y="234952"/>
            <a:ext cx="1588" cy="6359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1538289" y="6824664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1755776" y="6594476"/>
            <a:ext cx="8693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1538287" y="4763"/>
            <a:ext cx="1588" cy="6819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755775" y="234952"/>
            <a:ext cx="1588" cy="6359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2480966" y="3498851"/>
            <a:ext cx="2174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2495552" y="4646613"/>
            <a:ext cx="2174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4670426" y="1316038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H="1">
            <a:off x="2495552" y="1316039"/>
            <a:ext cx="21748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2495551" y="1316038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4665301" y="1338902"/>
            <a:ext cx="1588" cy="1722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flipH="1">
            <a:off x="4111330" y="1316039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4111329" y="1316040"/>
            <a:ext cx="15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H="1">
            <a:off x="3025478" y="1890714"/>
            <a:ext cx="10858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3025478" y="1890715"/>
            <a:ext cx="15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2480967" y="2465388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2480966" y="2465388"/>
            <a:ext cx="1588" cy="57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5103814" y="1023939"/>
            <a:ext cx="1588" cy="41290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4670426" y="3498851"/>
            <a:ext cx="433388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5103815" y="3038477"/>
            <a:ext cx="434975" cy="4603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5103815" y="3038475"/>
            <a:ext cx="1522413" cy="16081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4670426" y="4646613"/>
            <a:ext cx="433388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4670427" y="1316038"/>
            <a:ext cx="2145655" cy="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4670427" y="1890713"/>
            <a:ext cx="2073647" cy="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4670427" y="2465388"/>
            <a:ext cx="2073647" cy="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 flipV="1">
            <a:off x="5524203" y="1316038"/>
            <a:ext cx="1588" cy="1722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 flipV="1">
            <a:off x="6611641" y="1316038"/>
            <a:ext cx="1588" cy="1722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5524204" y="1316039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H="1">
            <a:off x="5524204" y="1890714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5524204" y="2465388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2143126" y="3038475"/>
            <a:ext cx="5005388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2480966" y="3038475"/>
            <a:ext cx="2174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5524204" y="3038475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2495551" y="3038476"/>
            <a:ext cx="0" cy="18306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3040063" y="3038476"/>
            <a:ext cx="0" cy="18306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4125913" y="3038476"/>
            <a:ext cx="0" cy="18306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4670425" y="3038476"/>
            <a:ext cx="0" cy="1758677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2495551" y="3498852"/>
            <a:ext cx="1588" cy="1147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3040063" y="3498852"/>
            <a:ext cx="1588" cy="1147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>
            <a:off x="4125914" y="3498852"/>
            <a:ext cx="1588" cy="1147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>
            <a:off x="4655841" y="3498852"/>
            <a:ext cx="1588" cy="1147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 flipV="1">
            <a:off x="7915278" y="4864102"/>
            <a:ext cx="1882775" cy="11477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 flipV="1">
            <a:off x="9798051" y="3141663"/>
            <a:ext cx="1588" cy="172243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 flipH="1" flipV="1">
            <a:off x="6973889" y="5437190"/>
            <a:ext cx="941388" cy="574675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8856663" y="2568576"/>
            <a:ext cx="941388" cy="57308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 flipV="1">
            <a:off x="6973891" y="2568577"/>
            <a:ext cx="1882775" cy="11477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6973889" y="3716339"/>
            <a:ext cx="941388" cy="5730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 flipV="1">
            <a:off x="6973889" y="3716338"/>
            <a:ext cx="1588" cy="172085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Freeform 66"/>
          <p:cNvSpPr>
            <a:spLocks/>
          </p:cNvSpPr>
          <p:nvPr/>
        </p:nvSpPr>
        <p:spPr bwMode="auto">
          <a:xfrm>
            <a:off x="7821615" y="5437190"/>
            <a:ext cx="188913" cy="9525"/>
          </a:xfrm>
          <a:custGeom>
            <a:avLst/>
            <a:gdLst/>
            <a:ahLst/>
            <a:cxnLst>
              <a:cxn ang="0">
                <a:pos x="357" y="17"/>
              </a:cxn>
              <a:cxn ang="0">
                <a:pos x="307" y="9"/>
              </a:cxn>
              <a:cxn ang="0">
                <a:pos x="256" y="3"/>
              </a:cxn>
              <a:cxn ang="0">
                <a:pos x="204" y="0"/>
              </a:cxn>
              <a:cxn ang="0">
                <a:pos x="153" y="0"/>
              </a:cxn>
              <a:cxn ang="0">
                <a:pos x="101" y="3"/>
              </a:cxn>
              <a:cxn ang="0">
                <a:pos x="51" y="9"/>
              </a:cxn>
              <a:cxn ang="0">
                <a:pos x="0" y="17"/>
              </a:cxn>
            </a:cxnLst>
            <a:rect l="0" t="0" r="r" b="b"/>
            <a:pathLst>
              <a:path w="357" h="17">
                <a:moveTo>
                  <a:pt x="357" y="17"/>
                </a:moveTo>
                <a:lnTo>
                  <a:pt x="307" y="9"/>
                </a:lnTo>
                <a:lnTo>
                  <a:pt x="256" y="3"/>
                </a:lnTo>
                <a:lnTo>
                  <a:pt x="204" y="0"/>
                </a:lnTo>
                <a:lnTo>
                  <a:pt x="153" y="0"/>
                </a:lnTo>
                <a:lnTo>
                  <a:pt x="101" y="3"/>
                </a:lnTo>
                <a:lnTo>
                  <a:pt x="51" y="9"/>
                </a:lnTo>
                <a:lnTo>
                  <a:pt x="0" y="17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1" name="Freeform 67"/>
          <p:cNvSpPr>
            <a:spLocks/>
          </p:cNvSpPr>
          <p:nvPr/>
        </p:nvSpPr>
        <p:spPr bwMode="auto">
          <a:xfrm>
            <a:off x="7821615" y="4864100"/>
            <a:ext cx="188913" cy="7938"/>
          </a:xfrm>
          <a:custGeom>
            <a:avLst/>
            <a:gdLst/>
            <a:ahLst/>
            <a:cxnLst>
              <a:cxn ang="0">
                <a:pos x="357" y="16"/>
              </a:cxn>
              <a:cxn ang="0">
                <a:pos x="332" y="12"/>
              </a:cxn>
              <a:cxn ang="0">
                <a:pos x="307" y="8"/>
              </a:cxn>
              <a:cxn ang="0">
                <a:pos x="281" y="6"/>
              </a:cxn>
              <a:cxn ang="0">
                <a:pos x="256" y="3"/>
              </a:cxn>
              <a:cxn ang="0">
                <a:pos x="229" y="2"/>
              </a:cxn>
              <a:cxn ang="0">
                <a:pos x="204" y="0"/>
              </a:cxn>
              <a:cxn ang="0">
                <a:pos x="179" y="0"/>
              </a:cxn>
              <a:cxn ang="0">
                <a:pos x="153" y="0"/>
              </a:cxn>
              <a:cxn ang="0">
                <a:pos x="128" y="2"/>
              </a:cxn>
              <a:cxn ang="0">
                <a:pos x="101" y="3"/>
              </a:cxn>
              <a:cxn ang="0">
                <a:pos x="76" y="6"/>
              </a:cxn>
              <a:cxn ang="0">
                <a:pos x="51" y="8"/>
              </a:cxn>
              <a:cxn ang="0">
                <a:pos x="25" y="12"/>
              </a:cxn>
              <a:cxn ang="0">
                <a:pos x="0" y="16"/>
              </a:cxn>
            </a:cxnLst>
            <a:rect l="0" t="0" r="r" b="b"/>
            <a:pathLst>
              <a:path w="357" h="16">
                <a:moveTo>
                  <a:pt x="357" y="16"/>
                </a:moveTo>
                <a:lnTo>
                  <a:pt x="332" y="12"/>
                </a:lnTo>
                <a:lnTo>
                  <a:pt x="307" y="8"/>
                </a:lnTo>
                <a:lnTo>
                  <a:pt x="281" y="6"/>
                </a:lnTo>
                <a:lnTo>
                  <a:pt x="256" y="3"/>
                </a:lnTo>
                <a:lnTo>
                  <a:pt x="229" y="2"/>
                </a:lnTo>
                <a:lnTo>
                  <a:pt x="204" y="0"/>
                </a:lnTo>
                <a:lnTo>
                  <a:pt x="179" y="0"/>
                </a:lnTo>
                <a:lnTo>
                  <a:pt x="153" y="0"/>
                </a:lnTo>
                <a:lnTo>
                  <a:pt x="128" y="2"/>
                </a:lnTo>
                <a:lnTo>
                  <a:pt x="101" y="3"/>
                </a:lnTo>
                <a:lnTo>
                  <a:pt x="76" y="6"/>
                </a:lnTo>
                <a:lnTo>
                  <a:pt x="51" y="8"/>
                </a:lnTo>
                <a:lnTo>
                  <a:pt x="25" y="12"/>
                </a:lnTo>
                <a:lnTo>
                  <a:pt x="0" y="1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2" name="Freeform 68"/>
          <p:cNvSpPr>
            <a:spLocks/>
          </p:cNvSpPr>
          <p:nvPr/>
        </p:nvSpPr>
        <p:spPr bwMode="auto">
          <a:xfrm>
            <a:off x="7821615" y="4289427"/>
            <a:ext cx="188913" cy="9525"/>
          </a:xfrm>
          <a:custGeom>
            <a:avLst/>
            <a:gdLst/>
            <a:ahLst/>
            <a:cxnLst>
              <a:cxn ang="0">
                <a:pos x="357" y="17"/>
              </a:cxn>
              <a:cxn ang="0">
                <a:pos x="313" y="9"/>
              </a:cxn>
              <a:cxn ang="0">
                <a:pos x="269" y="4"/>
              </a:cxn>
              <a:cxn ang="0">
                <a:pos x="223" y="1"/>
              </a:cxn>
              <a:cxn ang="0">
                <a:pos x="179" y="0"/>
              </a:cxn>
              <a:cxn ang="0">
                <a:pos x="134" y="1"/>
              </a:cxn>
              <a:cxn ang="0">
                <a:pos x="89" y="4"/>
              </a:cxn>
              <a:cxn ang="0">
                <a:pos x="44" y="9"/>
              </a:cxn>
              <a:cxn ang="0">
                <a:pos x="0" y="17"/>
              </a:cxn>
            </a:cxnLst>
            <a:rect l="0" t="0" r="r" b="b"/>
            <a:pathLst>
              <a:path w="357" h="17">
                <a:moveTo>
                  <a:pt x="357" y="17"/>
                </a:moveTo>
                <a:lnTo>
                  <a:pt x="313" y="9"/>
                </a:lnTo>
                <a:lnTo>
                  <a:pt x="269" y="4"/>
                </a:lnTo>
                <a:lnTo>
                  <a:pt x="223" y="1"/>
                </a:lnTo>
                <a:lnTo>
                  <a:pt x="179" y="0"/>
                </a:lnTo>
                <a:lnTo>
                  <a:pt x="134" y="1"/>
                </a:lnTo>
                <a:lnTo>
                  <a:pt x="89" y="4"/>
                </a:lnTo>
                <a:lnTo>
                  <a:pt x="44" y="9"/>
                </a:lnTo>
                <a:lnTo>
                  <a:pt x="0" y="17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5" name="Freeform 71"/>
          <p:cNvSpPr>
            <a:spLocks/>
          </p:cNvSpPr>
          <p:nvPr/>
        </p:nvSpPr>
        <p:spPr bwMode="auto">
          <a:xfrm>
            <a:off x="8339139" y="5653090"/>
            <a:ext cx="82551" cy="149225"/>
          </a:xfrm>
          <a:custGeom>
            <a:avLst/>
            <a:gdLst/>
            <a:ahLst/>
            <a:cxnLst>
              <a:cxn ang="0">
                <a:pos x="155" y="283"/>
              </a:cxn>
              <a:cxn ang="0">
                <a:pos x="131" y="223"/>
              </a:cxn>
              <a:cxn ang="0">
                <a:pos x="103" y="164"/>
              </a:cxn>
              <a:cxn ang="0">
                <a:pos x="72" y="107"/>
              </a:cxn>
              <a:cxn ang="0">
                <a:pos x="38" y="52"/>
              </a:cxn>
              <a:cxn ang="0">
                <a:pos x="0" y="0"/>
              </a:cxn>
            </a:cxnLst>
            <a:rect l="0" t="0" r="r" b="b"/>
            <a:pathLst>
              <a:path w="155" h="283">
                <a:moveTo>
                  <a:pt x="155" y="283"/>
                </a:moveTo>
                <a:lnTo>
                  <a:pt x="131" y="223"/>
                </a:lnTo>
                <a:lnTo>
                  <a:pt x="103" y="164"/>
                </a:lnTo>
                <a:lnTo>
                  <a:pt x="72" y="107"/>
                </a:lnTo>
                <a:lnTo>
                  <a:pt x="38" y="5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9293226" y="5076825"/>
            <a:ext cx="77788" cy="141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48"/>
              </a:cxn>
              <a:cxn ang="0">
                <a:pos x="41" y="94"/>
              </a:cxn>
              <a:cxn ang="0">
                <a:pos x="65" y="140"/>
              </a:cxn>
              <a:cxn ang="0">
                <a:pos x="90" y="184"/>
              </a:cxn>
              <a:cxn ang="0">
                <a:pos x="118" y="227"/>
              </a:cxn>
              <a:cxn ang="0">
                <a:pos x="147" y="268"/>
              </a:cxn>
            </a:cxnLst>
            <a:rect l="0" t="0" r="r" b="b"/>
            <a:pathLst>
              <a:path w="147" h="268">
                <a:moveTo>
                  <a:pt x="0" y="0"/>
                </a:moveTo>
                <a:lnTo>
                  <a:pt x="19" y="48"/>
                </a:lnTo>
                <a:lnTo>
                  <a:pt x="41" y="94"/>
                </a:lnTo>
                <a:lnTo>
                  <a:pt x="65" y="140"/>
                </a:lnTo>
                <a:lnTo>
                  <a:pt x="90" y="184"/>
                </a:lnTo>
                <a:lnTo>
                  <a:pt x="118" y="227"/>
                </a:lnTo>
                <a:lnTo>
                  <a:pt x="147" y="26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 flipV="1">
            <a:off x="9328151" y="3141663"/>
            <a:ext cx="469900" cy="287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>
            <a:off x="9798051" y="3141663"/>
            <a:ext cx="1588" cy="1722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 flipH="1">
            <a:off x="7915278" y="4864102"/>
            <a:ext cx="1882775" cy="1147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2" name="Line 78"/>
          <p:cNvSpPr>
            <a:spLocks noChangeShapeType="1"/>
          </p:cNvSpPr>
          <p:nvPr/>
        </p:nvSpPr>
        <p:spPr bwMode="auto">
          <a:xfrm flipV="1">
            <a:off x="7915275" y="5437190"/>
            <a:ext cx="15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3" name="Line 79"/>
          <p:cNvSpPr>
            <a:spLocks noChangeShapeType="1"/>
          </p:cNvSpPr>
          <p:nvPr/>
        </p:nvSpPr>
        <p:spPr bwMode="auto">
          <a:xfrm flipV="1">
            <a:off x="7915275" y="5151438"/>
            <a:ext cx="471488" cy="285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4" name="Line 80"/>
          <p:cNvSpPr>
            <a:spLocks noChangeShapeType="1"/>
          </p:cNvSpPr>
          <p:nvPr/>
        </p:nvSpPr>
        <p:spPr bwMode="auto">
          <a:xfrm flipV="1">
            <a:off x="8386763" y="4576765"/>
            <a:ext cx="15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 flipV="1">
            <a:off x="8386763" y="4003676"/>
            <a:ext cx="941388" cy="57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6" name="Line 82"/>
          <p:cNvSpPr>
            <a:spLocks noChangeShapeType="1"/>
          </p:cNvSpPr>
          <p:nvPr/>
        </p:nvSpPr>
        <p:spPr bwMode="auto">
          <a:xfrm flipV="1">
            <a:off x="9328151" y="3429002"/>
            <a:ext cx="15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7" name="Line 83"/>
          <p:cNvSpPr>
            <a:spLocks noChangeShapeType="1"/>
          </p:cNvSpPr>
          <p:nvPr/>
        </p:nvSpPr>
        <p:spPr bwMode="auto">
          <a:xfrm>
            <a:off x="8386763" y="2854327"/>
            <a:ext cx="9413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8" name="Line 84"/>
          <p:cNvSpPr>
            <a:spLocks noChangeShapeType="1"/>
          </p:cNvSpPr>
          <p:nvPr/>
        </p:nvSpPr>
        <p:spPr bwMode="auto">
          <a:xfrm>
            <a:off x="8278814" y="3363915"/>
            <a:ext cx="1049339" cy="6397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9" name="Line 85"/>
          <p:cNvSpPr>
            <a:spLocks noChangeShapeType="1"/>
          </p:cNvSpPr>
          <p:nvPr/>
        </p:nvSpPr>
        <p:spPr bwMode="auto">
          <a:xfrm>
            <a:off x="8386763" y="2854326"/>
            <a:ext cx="1588" cy="69532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0" name="Line 86"/>
          <p:cNvSpPr>
            <a:spLocks noChangeShapeType="1"/>
          </p:cNvSpPr>
          <p:nvPr/>
        </p:nvSpPr>
        <p:spPr bwMode="auto">
          <a:xfrm>
            <a:off x="7337426" y="4511677"/>
            <a:ext cx="1049339" cy="6397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1" name="Line 87"/>
          <p:cNvSpPr>
            <a:spLocks noChangeShapeType="1"/>
          </p:cNvSpPr>
          <p:nvPr/>
        </p:nvSpPr>
        <p:spPr bwMode="auto">
          <a:xfrm flipV="1">
            <a:off x="7358063" y="3429002"/>
            <a:ext cx="1028700" cy="6270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2" name="Line 88"/>
          <p:cNvSpPr>
            <a:spLocks noChangeShapeType="1"/>
          </p:cNvSpPr>
          <p:nvPr/>
        </p:nvSpPr>
        <p:spPr bwMode="auto">
          <a:xfrm>
            <a:off x="7445375" y="4003675"/>
            <a:ext cx="1588" cy="66198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3" name="Line 89"/>
          <p:cNvSpPr>
            <a:spLocks noChangeShapeType="1"/>
          </p:cNvSpPr>
          <p:nvPr/>
        </p:nvSpPr>
        <p:spPr bwMode="auto">
          <a:xfrm flipH="1" flipV="1">
            <a:off x="6973889" y="4864101"/>
            <a:ext cx="941388" cy="57308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4" name="Line 90"/>
          <p:cNvSpPr>
            <a:spLocks noChangeShapeType="1"/>
          </p:cNvSpPr>
          <p:nvPr/>
        </p:nvSpPr>
        <p:spPr bwMode="auto">
          <a:xfrm flipH="1">
            <a:off x="6973888" y="4576764"/>
            <a:ext cx="471488" cy="28733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5" name="Line 91"/>
          <p:cNvSpPr>
            <a:spLocks noChangeShapeType="1"/>
          </p:cNvSpPr>
          <p:nvPr/>
        </p:nvSpPr>
        <p:spPr bwMode="auto">
          <a:xfrm>
            <a:off x="7337426" y="3937002"/>
            <a:ext cx="1049339" cy="6397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6" name="Line 92"/>
          <p:cNvSpPr>
            <a:spLocks noChangeShapeType="1"/>
          </p:cNvSpPr>
          <p:nvPr/>
        </p:nvSpPr>
        <p:spPr bwMode="auto">
          <a:xfrm flipH="1" flipV="1">
            <a:off x="8856663" y="2568576"/>
            <a:ext cx="941388" cy="57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 flipH="1">
            <a:off x="8386763" y="2568575"/>
            <a:ext cx="469900" cy="2857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8" name="Line 94"/>
          <p:cNvSpPr>
            <a:spLocks noChangeShapeType="1"/>
          </p:cNvSpPr>
          <p:nvPr/>
        </p:nvSpPr>
        <p:spPr bwMode="auto">
          <a:xfrm>
            <a:off x="8386763" y="2854327"/>
            <a:ext cx="15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9" name="Line 95"/>
          <p:cNvSpPr>
            <a:spLocks noChangeShapeType="1"/>
          </p:cNvSpPr>
          <p:nvPr/>
        </p:nvSpPr>
        <p:spPr bwMode="auto">
          <a:xfrm>
            <a:off x="8386763" y="3429002"/>
            <a:ext cx="9413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0" name="Line 96"/>
          <p:cNvSpPr>
            <a:spLocks noChangeShapeType="1"/>
          </p:cNvSpPr>
          <p:nvPr/>
        </p:nvSpPr>
        <p:spPr bwMode="auto">
          <a:xfrm flipH="1">
            <a:off x="7445375" y="3429002"/>
            <a:ext cx="9413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1" name="Line 97"/>
          <p:cNvSpPr>
            <a:spLocks noChangeShapeType="1"/>
          </p:cNvSpPr>
          <p:nvPr/>
        </p:nvSpPr>
        <p:spPr bwMode="auto">
          <a:xfrm>
            <a:off x="7445375" y="4003676"/>
            <a:ext cx="941388" cy="57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2" name="Line 98"/>
          <p:cNvSpPr>
            <a:spLocks noChangeShapeType="1"/>
          </p:cNvSpPr>
          <p:nvPr/>
        </p:nvSpPr>
        <p:spPr bwMode="auto">
          <a:xfrm>
            <a:off x="7445375" y="4003676"/>
            <a:ext cx="1588" cy="57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3" name="Line 99"/>
          <p:cNvSpPr>
            <a:spLocks noChangeShapeType="1"/>
          </p:cNvSpPr>
          <p:nvPr/>
        </p:nvSpPr>
        <p:spPr bwMode="auto">
          <a:xfrm>
            <a:off x="7445375" y="4576765"/>
            <a:ext cx="9413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4" name="Line 100"/>
          <p:cNvSpPr>
            <a:spLocks noChangeShapeType="1"/>
          </p:cNvSpPr>
          <p:nvPr/>
        </p:nvSpPr>
        <p:spPr bwMode="auto">
          <a:xfrm flipH="1">
            <a:off x="6973888" y="4576764"/>
            <a:ext cx="471488" cy="287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>
            <a:off x="6973889" y="4864101"/>
            <a:ext cx="941388" cy="57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Line 102"/>
          <p:cNvSpPr>
            <a:spLocks noChangeShapeType="1"/>
          </p:cNvSpPr>
          <p:nvPr/>
        </p:nvSpPr>
        <p:spPr bwMode="auto">
          <a:xfrm>
            <a:off x="6973889" y="4864101"/>
            <a:ext cx="1588" cy="57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>
            <a:off x="6973889" y="5437190"/>
            <a:ext cx="9413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3287688" y="314096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431704" y="4797152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591944" y="314096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2063552" y="580526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100</a:t>
            </a:r>
          </a:p>
          <a:p>
            <a:r>
              <a:rPr lang="en-GB" dirty="0"/>
              <a:t>In 35</a:t>
            </a:r>
            <a:endParaRPr lang="en-GB" dirty="0"/>
          </a:p>
        </p:txBody>
      </p:sp>
      <p:sp>
        <p:nvSpPr>
          <p:cNvPr id="108" name="TextBox 107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11824" y="2825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2</a:t>
            </a:r>
            <a:endParaRPr lang="en-GB" dirty="0"/>
          </a:p>
        </p:txBody>
      </p:sp>
      <p:sp>
        <p:nvSpPr>
          <p:cNvPr id="111" name="TextBox 110"/>
          <p:cNvSpPr txBox="1"/>
          <p:nvPr/>
        </p:nvSpPr>
        <p:spPr>
          <a:xfrm>
            <a:off x="8723784" y="389614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112" name="Oval 111"/>
          <p:cNvSpPr/>
          <p:nvPr/>
        </p:nvSpPr>
        <p:spPr>
          <a:xfrm>
            <a:off x="2408692" y="296883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7843244" y="5905849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2226619" y="145541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25</a:t>
            </a:r>
            <a:endParaRPr lang="en-GB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2226619" y="203148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25</a:t>
            </a:r>
            <a:endParaRPr lang="en-GB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226619" y="260754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25</a:t>
            </a:r>
            <a:endParaRPr lang="en-GB" sz="1200" dirty="0"/>
          </a:p>
        </p:txBody>
      </p:sp>
      <p:cxnSp>
        <p:nvCxnSpPr>
          <p:cNvPr id="117" name="Straight Connector 116"/>
          <p:cNvCxnSpPr/>
          <p:nvPr/>
        </p:nvCxnSpPr>
        <p:spPr>
          <a:xfrm rot="10800000">
            <a:off x="2120701" y="133997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>
            <a:off x="2082603" y="3045305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 flipH="1" flipV="1">
            <a:off x="1336233" y="2204070"/>
            <a:ext cx="172819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919536" y="198804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75</a:t>
            </a:r>
            <a:endParaRPr lang="en-GB" sz="1200" dirty="0"/>
          </a:p>
        </p:txBody>
      </p:sp>
      <p:sp>
        <p:nvSpPr>
          <p:cNvPr id="121" name="Freeform 34"/>
          <p:cNvSpPr>
            <a:spLocks/>
          </p:cNvSpPr>
          <p:nvPr/>
        </p:nvSpPr>
        <p:spPr bwMode="auto">
          <a:xfrm>
            <a:off x="2428050" y="246245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34"/>
          <p:cNvSpPr>
            <a:spLocks/>
          </p:cNvSpPr>
          <p:nvPr/>
        </p:nvSpPr>
        <p:spPr bwMode="auto">
          <a:xfrm>
            <a:off x="2404299" y="187907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34"/>
          <p:cNvSpPr>
            <a:spLocks/>
          </p:cNvSpPr>
          <p:nvPr/>
        </p:nvSpPr>
        <p:spPr bwMode="auto">
          <a:xfrm>
            <a:off x="2403542" y="131032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2587661" y="297690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25</a:t>
            </a:r>
            <a:endParaRPr lang="en-GB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451757" y="297690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50</a:t>
            </a:r>
            <a:endParaRPr lang="en-GB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243845" y="297690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25</a:t>
            </a:r>
            <a:endParaRPr lang="en-GB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093520" y="393305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50</a:t>
            </a:r>
            <a:endParaRPr lang="en-GB" sz="1200" dirty="0"/>
          </a:p>
        </p:txBody>
      </p:sp>
      <p:sp>
        <p:nvSpPr>
          <p:cNvPr id="128" name="Freeform 34"/>
          <p:cNvSpPr>
            <a:spLocks/>
          </p:cNvSpPr>
          <p:nvPr/>
        </p:nvSpPr>
        <p:spPr bwMode="auto">
          <a:xfrm>
            <a:off x="2423594" y="348506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9" name="Freeform 34"/>
          <p:cNvSpPr>
            <a:spLocks/>
          </p:cNvSpPr>
          <p:nvPr/>
        </p:nvSpPr>
        <p:spPr bwMode="auto">
          <a:xfrm>
            <a:off x="2428797" y="463884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1" name="TextBox 130"/>
          <p:cNvSpPr txBox="1"/>
          <p:nvPr/>
        </p:nvSpPr>
        <p:spPr>
          <a:xfrm>
            <a:off x="2024201" y="279902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4676623" y="281241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4871864" y="98073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4871864" y="494117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8903583" y="573325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ISOMETRIC  VIEW</a:t>
            </a:r>
            <a:endParaRPr lang="en-GB" sz="900" b="1" dirty="0"/>
          </a:p>
        </p:txBody>
      </p:sp>
      <p:sp>
        <p:nvSpPr>
          <p:cNvPr id="136" name="Freeform 34"/>
          <p:cNvSpPr>
            <a:spLocks/>
          </p:cNvSpPr>
          <p:nvPr/>
        </p:nvSpPr>
        <p:spPr bwMode="auto">
          <a:xfrm rot="5246488">
            <a:off x="4545749" y="302516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7" name="Freeform 34"/>
          <p:cNvSpPr>
            <a:spLocks/>
          </p:cNvSpPr>
          <p:nvPr/>
        </p:nvSpPr>
        <p:spPr bwMode="auto">
          <a:xfrm rot="5246488">
            <a:off x="4008167" y="299545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8" name="Freeform 34"/>
          <p:cNvSpPr>
            <a:spLocks/>
          </p:cNvSpPr>
          <p:nvPr/>
        </p:nvSpPr>
        <p:spPr bwMode="auto">
          <a:xfrm rot="5246488">
            <a:off x="2924014" y="302516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2135560" y="314096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699279" y="479715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4631463" y="4809027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5265812" y="316954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45</a:t>
            </a:r>
            <a:r>
              <a:rPr lang="en-GB" dirty="0"/>
              <a:t>°</a:t>
            </a:r>
            <a:endParaRPr lang="en-GB" dirty="0"/>
          </a:p>
        </p:txBody>
      </p:sp>
      <p:sp>
        <p:nvSpPr>
          <p:cNvPr id="143" name="Arc 142"/>
          <p:cNvSpPr/>
          <p:nvPr/>
        </p:nvSpPr>
        <p:spPr>
          <a:xfrm>
            <a:off x="5356871" y="3140969"/>
            <a:ext cx="288032" cy="576064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Line 45"/>
          <p:cNvSpPr>
            <a:spLocks noChangeShapeType="1"/>
          </p:cNvSpPr>
          <p:nvPr/>
        </p:nvSpPr>
        <p:spPr bwMode="auto">
          <a:xfrm>
            <a:off x="5121796" y="3501008"/>
            <a:ext cx="792088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TextBox 144"/>
          <p:cNvSpPr txBox="1"/>
          <p:nvPr/>
        </p:nvSpPr>
        <p:spPr>
          <a:xfrm>
            <a:off x="5263655" y="432167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45</a:t>
            </a:r>
            <a:r>
              <a:rPr lang="en-GB" dirty="0"/>
              <a:t>°</a:t>
            </a:r>
            <a:endParaRPr lang="en-GB" dirty="0"/>
          </a:p>
        </p:txBody>
      </p:sp>
      <p:sp>
        <p:nvSpPr>
          <p:cNvPr id="146" name="Arc 145"/>
          <p:cNvSpPr/>
          <p:nvPr/>
        </p:nvSpPr>
        <p:spPr>
          <a:xfrm>
            <a:off x="5354712" y="4293096"/>
            <a:ext cx="288032" cy="576064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Line 45"/>
          <p:cNvSpPr>
            <a:spLocks noChangeShapeType="1"/>
          </p:cNvSpPr>
          <p:nvPr/>
        </p:nvSpPr>
        <p:spPr bwMode="auto">
          <a:xfrm>
            <a:off x="5119639" y="4653136"/>
            <a:ext cx="792088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48" name="Straight Connector 147"/>
          <p:cNvCxnSpPr/>
          <p:nvPr/>
        </p:nvCxnSpPr>
        <p:spPr>
          <a:xfrm rot="10800000">
            <a:off x="2222679" y="350021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>
            <a:off x="2165529" y="465234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 flipH="1" flipV="1">
            <a:off x="1735069" y="4076279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TextBox 161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30</a:t>
            </a:r>
            <a:endParaRPr lang="en-GB" sz="900" b="1" dirty="0"/>
          </a:p>
        </p:txBody>
      </p:sp>
      <p:cxnSp>
        <p:nvCxnSpPr>
          <p:cNvPr id="158" name="Straight Connector 157"/>
          <p:cNvCxnSpPr/>
          <p:nvPr/>
        </p:nvCxnSpPr>
        <p:spPr>
          <a:xfrm rot="5400000" flipH="1" flipV="1">
            <a:off x="8484481" y="2147509"/>
            <a:ext cx="728363" cy="1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 flipH="1" flipV="1">
            <a:off x="5948651" y="3753036"/>
            <a:ext cx="2088232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10800000" flipV="1">
            <a:off x="7007967" y="1948359"/>
            <a:ext cx="1813828" cy="997605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 rot="21330243">
            <a:off x="7689765" y="221475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100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rot="5400000" flipH="1" flipV="1">
            <a:off x="6935384" y="3400599"/>
            <a:ext cx="1015498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8220237" y="2528900"/>
            <a:ext cx="360040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rot="10800000" flipV="1">
            <a:off x="7016139" y="3121510"/>
            <a:ext cx="392772" cy="216024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rot="10800000" flipV="1">
            <a:off x="7461389" y="2593062"/>
            <a:ext cx="938868" cy="516376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rot="10800000" flipV="1">
            <a:off x="8429023" y="2369900"/>
            <a:ext cx="392772" cy="216024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 rot="21330243">
            <a:off x="7689765" y="264680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50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 rot="21330243">
            <a:off x="8390667" y="222139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 rot="21330243">
            <a:off x="7022515" y="300684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 rot="16200000" flipH="1">
            <a:off x="9039062" y="1782084"/>
            <a:ext cx="576262" cy="947739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9418662" y="2691808"/>
            <a:ext cx="754308" cy="1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9176487" y="202296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50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188" name="Straight Arrow Connector 187"/>
          <p:cNvCxnSpPr/>
          <p:nvPr/>
        </p:nvCxnSpPr>
        <p:spPr>
          <a:xfrm rot="10800000" flipV="1">
            <a:off x="6096003" y="3573017"/>
            <a:ext cx="1152129" cy="633671"/>
          </a:xfrm>
          <a:prstGeom prst="straightConnector1">
            <a:avLst/>
          </a:prstGeom>
          <a:ln w="63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rot="10800000" flipV="1">
            <a:off x="6180688" y="4177656"/>
            <a:ext cx="995437" cy="547490"/>
          </a:xfrm>
          <a:prstGeom prst="straightConnector1">
            <a:avLst/>
          </a:prstGeom>
          <a:ln w="63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rot="10800000" flipV="1">
            <a:off x="6148957" y="4869162"/>
            <a:ext cx="811141" cy="446127"/>
          </a:xfrm>
          <a:prstGeom prst="straightConnector1">
            <a:avLst/>
          </a:prstGeom>
          <a:ln w="63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rot="5400000" flipH="1" flipV="1">
            <a:off x="5947446" y="5003652"/>
            <a:ext cx="575270" cy="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rot="5400000" flipH="1" flipV="1">
            <a:off x="5946653" y="4436319"/>
            <a:ext cx="575270" cy="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 rot="5400000">
            <a:off x="6149465" y="432535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 rot="5400000">
            <a:off x="6158991" y="485379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195" name="Straight Arrow Connector 194"/>
          <p:cNvCxnSpPr/>
          <p:nvPr/>
        </p:nvCxnSpPr>
        <p:spPr>
          <a:xfrm rot="10800000" flipV="1">
            <a:off x="6148957" y="5445225"/>
            <a:ext cx="811141" cy="446127"/>
          </a:xfrm>
          <a:prstGeom prst="straightConnector1">
            <a:avLst/>
          </a:prstGeom>
          <a:ln w="63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rot="5400000" flipH="1" flipV="1">
            <a:off x="5952778" y="5535489"/>
            <a:ext cx="575270" cy="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 rot="5400000">
            <a:off x="6155591" y="540547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88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3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3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3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3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3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3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3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3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3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2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2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2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2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2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2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2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4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7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2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  <p:bldP spid="1041" grpId="1" animBg="1"/>
      <p:bldP spid="1042" grpId="0" animBg="1"/>
      <p:bldP spid="1042" grpId="1" animBg="1"/>
      <p:bldP spid="1046" grpId="0" animBg="1"/>
      <p:bldP spid="1046" grpId="1" animBg="1"/>
      <p:bldP spid="1049" grpId="0" animBg="1"/>
      <p:bldP spid="1049" grpId="1" animBg="1"/>
      <p:bldP spid="207" grpId="0" animBg="1"/>
      <p:bldP spid="206" grpId="0" animBg="1"/>
      <p:bldP spid="204" grpId="0" animBg="1"/>
      <p:bldP spid="203" grpId="0" animBg="1"/>
      <p:bldP spid="202" grpId="0" animBg="1"/>
      <p:bldP spid="199" grpId="0" animBg="1"/>
      <p:bldP spid="201" grpId="0" animBg="1"/>
      <p:bldP spid="159" grpId="0" animBg="1"/>
      <p:bldP spid="157" grpId="0" animBg="1"/>
      <p:bldP spid="156" grpId="0" animBg="1"/>
      <p:bldP spid="155" grpId="0" animBg="1"/>
      <p:bldP spid="153" grpId="0" animBg="1"/>
      <p:bldP spid="154" grpId="0" animBg="1"/>
      <p:bldP spid="152" grpId="0" animBg="1"/>
      <p:bldP spid="1043" grpId="0" animBg="1"/>
      <p:bldP spid="1044" grpId="0" animBg="1"/>
      <p:bldP spid="1045" grpId="0" animBg="1"/>
      <p:bldP spid="1047" grpId="0" animBg="1"/>
      <p:bldP spid="1047" grpId="1" animBg="1"/>
      <p:bldP spid="1048" grpId="0" animBg="1"/>
      <p:bldP spid="1048" grpId="1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7" grpId="1" animBg="1"/>
      <p:bldP spid="1058" grpId="0" animBg="1"/>
      <p:bldP spid="1058" grpId="1" animBg="1"/>
      <p:bldP spid="1059" grpId="0" animBg="1"/>
      <p:bldP spid="1059" grpId="1" animBg="1"/>
      <p:bldP spid="1060" grpId="0" animBg="1"/>
      <p:bldP spid="1060" grpId="1" animBg="1"/>
      <p:bldP spid="1061" grpId="0" animBg="1"/>
      <p:bldP spid="1061" grpId="1" animBg="1"/>
      <p:bldP spid="1062" grpId="0" animBg="1"/>
      <p:bldP spid="1062" grpId="1" animBg="1"/>
      <p:bldP spid="1063" grpId="0" animBg="1"/>
      <p:bldP spid="1063" grpId="1" animBg="1"/>
      <p:bldP spid="1064" grpId="0" animBg="1"/>
      <p:bldP spid="1064" grpId="1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0" grpId="1" animBg="1"/>
      <p:bldP spid="1071" grpId="0" animBg="1"/>
      <p:bldP spid="1072" grpId="0" animBg="1"/>
      <p:bldP spid="1073" grpId="0" animBg="1"/>
      <p:bldP spid="1073" grpId="1" animBg="1"/>
      <p:bldP spid="1074" grpId="0" animBg="1"/>
      <p:bldP spid="1074" grpId="1" animBg="1"/>
      <p:bldP spid="1075" grpId="0" animBg="1"/>
      <p:bldP spid="1075" grpId="1" animBg="1"/>
      <p:bldP spid="1076" grpId="0" animBg="1"/>
      <p:bldP spid="1076" grpId="1" animBg="1"/>
      <p:bldP spid="1077" grpId="0" animBg="1"/>
      <p:bldP spid="1078" grpId="0" animBg="1"/>
      <p:bldP spid="1079" grpId="0" animBg="1"/>
      <p:bldP spid="1080" grpId="0" animBg="1"/>
      <p:bldP spid="104" grpId="0"/>
      <p:bldP spid="105" grpId="0"/>
      <p:bldP spid="106" grpId="0"/>
      <p:bldP spid="107" grpId="0"/>
      <p:bldP spid="112" grpId="0" animBg="1"/>
      <p:bldP spid="112" grpId="1" animBg="1"/>
      <p:bldP spid="114" grpId="0"/>
      <p:bldP spid="114" grpId="1"/>
      <p:bldP spid="115" grpId="0"/>
      <p:bldP spid="115" grpId="1"/>
      <p:bldP spid="116" grpId="0"/>
      <p:bldP spid="116" grpId="1"/>
      <p:bldP spid="120" grpId="0"/>
      <p:bldP spid="120" grpId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 animBg="1"/>
      <p:bldP spid="128" grpId="1" animBg="1"/>
      <p:bldP spid="129" grpId="0" animBg="1"/>
      <p:bldP spid="129" grpId="1" animBg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/>
      <p:bldP spid="139" grpId="1"/>
      <p:bldP spid="140" grpId="0"/>
      <p:bldP spid="140" grpId="1"/>
      <p:bldP spid="142" grpId="0"/>
      <p:bldP spid="142" grpId="1"/>
      <p:bldP spid="142" grpId="2"/>
      <p:bldP spid="142" grpId="3"/>
      <p:bldP spid="143" grpId="0" animBg="1"/>
      <p:bldP spid="143" grpId="1" animBg="1"/>
      <p:bldP spid="143" grpId="2" animBg="1"/>
      <p:bldP spid="143" grpId="3" animBg="1"/>
      <p:bldP spid="144" grpId="0" animBg="1"/>
      <p:bldP spid="144" grpId="1" animBg="1"/>
      <p:bldP spid="144" grpId="2" animBg="1"/>
      <p:bldP spid="144" grpId="3" animBg="1"/>
      <p:bldP spid="145" grpId="0"/>
      <p:bldP spid="145" grpId="1"/>
      <p:bldP spid="145" grpId="2"/>
      <p:bldP spid="145" grpId="3"/>
      <p:bldP spid="146" grpId="0" animBg="1"/>
      <p:bldP spid="146" grpId="1" animBg="1"/>
      <p:bldP spid="146" grpId="2" animBg="1"/>
      <p:bldP spid="146" grpId="3" animBg="1"/>
      <p:bldP spid="147" grpId="0" animBg="1"/>
      <p:bldP spid="147" grpId="1" animBg="1"/>
      <p:bldP spid="147" grpId="2" animBg="1"/>
      <p:bldP spid="147" grpId="3" animBg="1"/>
      <p:bldP spid="160" grpId="0" animBg="1"/>
      <p:bldP spid="160" grpId="1" animBg="1"/>
      <p:bldP spid="161" grpId="0" animBg="1"/>
      <p:bldP spid="161" grpId="1" animBg="1"/>
      <p:bldP spid="1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152"/>
          <p:cNvSpPr/>
          <p:nvPr/>
        </p:nvSpPr>
        <p:spPr>
          <a:xfrm>
            <a:off x="6168009" y="2204865"/>
            <a:ext cx="538163" cy="557212"/>
          </a:xfrm>
          <a:custGeom>
            <a:avLst/>
            <a:gdLst>
              <a:gd name="connsiteX0" fmla="*/ 7144 w 538162"/>
              <a:gd name="connsiteY0" fmla="*/ 4762 h 557212"/>
              <a:gd name="connsiteX1" fmla="*/ 538162 w 538162"/>
              <a:gd name="connsiteY1" fmla="*/ 0 h 557212"/>
              <a:gd name="connsiteX2" fmla="*/ 533400 w 538162"/>
              <a:gd name="connsiteY2" fmla="*/ 557212 h 557212"/>
              <a:gd name="connsiteX3" fmla="*/ 0 w 538162"/>
              <a:gd name="connsiteY3" fmla="*/ 545306 h 557212"/>
              <a:gd name="connsiteX4" fmla="*/ 7144 w 538162"/>
              <a:gd name="connsiteY4" fmla="*/ 4762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162" h="557212">
                <a:moveTo>
                  <a:pt x="7144" y="4762"/>
                </a:moveTo>
                <a:lnTo>
                  <a:pt x="538162" y="0"/>
                </a:lnTo>
                <a:cubicBezTo>
                  <a:pt x="536575" y="185737"/>
                  <a:pt x="534987" y="371475"/>
                  <a:pt x="533400" y="557212"/>
                </a:cubicBezTo>
                <a:lnTo>
                  <a:pt x="0" y="545306"/>
                </a:lnTo>
                <a:cubicBezTo>
                  <a:pt x="2381" y="365125"/>
                  <a:pt x="4763" y="184943"/>
                  <a:pt x="7144" y="476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5626895" y="2797971"/>
            <a:ext cx="1066800" cy="550069"/>
          </a:xfrm>
          <a:custGeom>
            <a:avLst/>
            <a:gdLst>
              <a:gd name="connsiteX0" fmla="*/ 7144 w 1066800"/>
              <a:gd name="connsiteY0" fmla="*/ 0 h 550069"/>
              <a:gd name="connsiteX1" fmla="*/ 0 w 1066800"/>
              <a:gd name="connsiteY1" fmla="*/ 547687 h 550069"/>
              <a:gd name="connsiteX2" fmla="*/ 1066800 w 1066800"/>
              <a:gd name="connsiteY2" fmla="*/ 550069 h 550069"/>
              <a:gd name="connsiteX3" fmla="*/ 1059656 w 1066800"/>
              <a:gd name="connsiteY3" fmla="*/ 2381 h 550069"/>
              <a:gd name="connsiteX4" fmla="*/ 7144 w 1066800"/>
              <a:gd name="connsiteY4" fmla="*/ 0 h 55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550069">
                <a:moveTo>
                  <a:pt x="7144" y="0"/>
                </a:moveTo>
                <a:cubicBezTo>
                  <a:pt x="4763" y="182562"/>
                  <a:pt x="2381" y="365125"/>
                  <a:pt x="0" y="547687"/>
                </a:cubicBezTo>
                <a:lnTo>
                  <a:pt x="1066800" y="550069"/>
                </a:lnTo>
                <a:cubicBezTo>
                  <a:pt x="1064419" y="367506"/>
                  <a:pt x="1062037" y="184944"/>
                  <a:pt x="1059656" y="2381"/>
                </a:cubicBezTo>
                <a:lnTo>
                  <a:pt x="714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>
            <a:off x="5606235" y="2216945"/>
            <a:ext cx="561775" cy="557212"/>
          </a:xfrm>
          <a:custGeom>
            <a:avLst/>
            <a:gdLst>
              <a:gd name="connsiteX0" fmla="*/ 7144 w 538162"/>
              <a:gd name="connsiteY0" fmla="*/ 4762 h 557212"/>
              <a:gd name="connsiteX1" fmla="*/ 538162 w 538162"/>
              <a:gd name="connsiteY1" fmla="*/ 0 h 557212"/>
              <a:gd name="connsiteX2" fmla="*/ 533400 w 538162"/>
              <a:gd name="connsiteY2" fmla="*/ 557212 h 557212"/>
              <a:gd name="connsiteX3" fmla="*/ 0 w 538162"/>
              <a:gd name="connsiteY3" fmla="*/ 545306 h 557212"/>
              <a:gd name="connsiteX4" fmla="*/ 7144 w 538162"/>
              <a:gd name="connsiteY4" fmla="*/ 4762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162" h="557212">
                <a:moveTo>
                  <a:pt x="7144" y="4762"/>
                </a:moveTo>
                <a:lnTo>
                  <a:pt x="538162" y="0"/>
                </a:lnTo>
                <a:cubicBezTo>
                  <a:pt x="536575" y="185737"/>
                  <a:pt x="534987" y="371475"/>
                  <a:pt x="533400" y="557212"/>
                </a:cubicBezTo>
                <a:lnTo>
                  <a:pt x="0" y="545306"/>
                </a:lnTo>
                <a:cubicBezTo>
                  <a:pt x="2381" y="365125"/>
                  <a:pt x="4763" y="184943"/>
                  <a:pt x="7144" y="4762"/>
                </a:cubicBezTo>
                <a:close/>
              </a:path>
            </a:pathLst>
          </a:custGeom>
          <a:solidFill>
            <a:schemeClr val="tx2">
              <a:lumMod val="50000"/>
              <a:alpha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3673476" y="3841752"/>
            <a:ext cx="1060451" cy="1120775"/>
          </a:xfrm>
          <a:custGeom>
            <a:avLst/>
            <a:gdLst>
              <a:gd name="connsiteX0" fmla="*/ 0 w 1060450"/>
              <a:gd name="connsiteY0" fmla="*/ 0 h 1120775"/>
              <a:gd name="connsiteX1" fmla="*/ 1060450 w 1060450"/>
              <a:gd name="connsiteY1" fmla="*/ 3175 h 1120775"/>
              <a:gd name="connsiteX2" fmla="*/ 1050925 w 1060450"/>
              <a:gd name="connsiteY2" fmla="*/ 1114425 h 1120775"/>
              <a:gd name="connsiteX3" fmla="*/ 546100 w 1060450"/>
              <a:gd name="connsiteY3" fmla="*/ 1120775 h 1120775"/>
              <a:gd name="connsiteX4" fmla="*/ 533400 w 1060450"/>
              <a:gd name="connsiteY4" fmla="*/ 555625 h 1120775"/>
              <a:gd name="connsiteX5" fmla="*/ 0 w 1060450"/>
              <a:gd name="connsiteY5" fmla="*/ 552450 h 1120775"/>
              <a:gd name="connsiteX6" fmla="*/ 0 w 1060450"/>
              <a:gd name="connsiteY6" fmla="*/ 0 h 11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450" h="1120775">
                <a:moveTo>
                  <a:pt x="0" y="0"/>
                </a:moveTo>
                <a:lnTo>
                  <a:pt x="1060450" y="3175"/>
                </a:lnTo>
                <a:lnTo>
                  <a:pt x="1050925" y="1114425"/>
                </a:lnTo>
                <a:lnTo>
                  <a:pt x="546100" y="1120775"/>
                </a:lnTo>
                <a:lnTo>
                  <a:pt x="533400" y="555625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3121026" y="3838577"/>
            <a:ext cx="1060451" cy="1139825"/>
          </a:xfrm>
          <a:custGeom>
            <a:avLst/>
            <a:gdLst>
              <a:gd name="connsiteX0" fmla="*/ 12700 w 1060450"/>
              <a:gd name="connsiteY0" fmla="*/ 3175 h 1139825"/>
              <a:gd name="connsiteX1" fmla="*/ 530225 w 1060450"/>
              <a:gd name="connsiteY1" fmla="*/ 0 h 1139825"/>
              <a:gd name="connsiteX2" fmla="*/ 520700 w 1060450"/>
              <a:gd name="connsiteY2" fmla="*/ 584200 h 1139825"/>
              <a:gd name="connsiteX3" fmla="*/ 1054100 w 1060450"/>
              <a:gd name="connsiteY3" fmla="*/ 577850 h 1139825"/>
              <a:gd name="connsiteX4" fmla="*/ 1060450 w 1060450"/>
              <a:gd name="connsiteY4" fmla="*/ 1133475 h 1139825"/>
              <a:gd name="connsiteX5" fmla="*/ 0 w 1060450"/>
              <a:gd name="connsiteY5" fmla="*/ 1139825 h 1139825"/>
              <a:gd name="connsiteX6" fmla="*/ 12700 w 1060450"/>
              <a:gd name="connsiteY6" fmla="*/ 3175 h 11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450" h="1139825">
                <a:moveTo>
                  <a:pt x="12700" y="3175"/>
                </a:moveTo>
                <a:lnTo>
                  <a:pt x="530225" y="0"/>
                </a:lnTo>
                <a:lnTo>
                  <a:pt x="520700" y="584200"/>
                </a:lnTo>
                <a:lnTo>
                  <a:pt x="1054100" y="577850"/>
                </a:lnTo>
                <a:cubicBezTo>
                  <a:pt x="1056217" y="763058"/>
                  <a:pt x="1058333" y="948267"/>
                  <a:pt x="1060450" y="1133475"/>
                </a:cubicBezTo>
                <a:lnTo>
                  <a:pt x="0" y="1139825"/>
                </a:lnTo>
                <a:lnTo>
                  <a:pt x="12700" y="3175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3674849" y="2209800"/>
            <a:ext cx="519113" cy="552450"/>
          </a:xfrm>
          <a:custGeom>
            <a:avLst/>
            <a:gdLst>
              <a:gd name="connsiteX0" fmla="*/ 4763 w 519113"/>
              <a:gd name="connsiteY0" fmla="*/ 19050 h 552450"/>
              <a:gd name="connsiteX1" fmla="*/ 0 w 519113"/>
              <a:gd name="connsiteY1" fmla="*/ 547688 h 552450"/>
              <a:gd name="connsiteX2" fmla="*/ 519113 w 519113"/>
              <a:gd name="connsiteY2" fmla="*/ 552450 h 552450"/>
              <a:gd name="connsiteX3" fmla="*/ 514350 w 519113"/>
              <a:gd name="connsiteY3" fmla="*/ 0 h 552450"/>
              <a:gd name="connsiteX4" fmla="*/ 4763 w 519113"/>
              <a:gd name="connsiteY4" fmla="*/ 190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3" h="552450">
                <a:moveTo>
                  <a:pt x="4763" y="19050"/>
                </a:moveTo>
                <a:cubicBezTo>
                  <a:pt x="3175" y="195263"/>
                  <a:pt x="1588" y="371475"/>
                  <a:pt x="0" y="547688"/>
                </a:cubicBezTo>
                <a:lnTo>
                  <a:pt x="519113" y="552450"/>
                </a:lnTo>
                <a:cubicBezTo>
                  <a:pt x="517525" y="368300"/>
                  <a:pt x="515938" y="184150"/>
                  <a:pt x="514350" y="0"/>
                </a:cubicBezTo>
                <a:lnTo>
                  <a:pt x="4763" y="19050"/>
                </a:lnTo>
                <a:close/>
              </a:path>
            </a:pathLst>
          </a:custGeom>
          <a:solidFill>
            <a:srgbClr val="009900">
              <a:alpha val="81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3112873" y="2205039"/>
            <a:ext cx="1624013" cy="1147762"/>
          </a:xfrm>
          <a:custGeom>
            <a:avLst/>
            <a:gdLst>
              <a:gd name="connsiteX0" fmla="*/ 33338 w 1624013"/>
              <a:gd name="connsiteY0" fmla="*/ 585787 h 1147762"/>
              <a:gd name="connsiteX1" fmla="*/ 1109663 w 1624013"/>
              <a:gd name="connsiteY1" fmla="*/ 581025 h 1147762"/>
              <a:gd name="connsiteX2" fmla="*/ 1114425 w 1624013"/>
              <a:gd name="connsiteY2" fmla="*/ 0 h 1147762"/>
              <a:gd name="connsiteX3" fmla="*/ 1619250 w 1624013"/>
              <a:gd name="connsiteY3" fmla="*/ 14287 h 1147762"/>
              <a:gd name="connsiteX4" fmla="*/ 1624013 w 1624013"/>
              <a:gd name="connsiteY4" fmla="*/ 1133475 h 1147762"/>
              <a:gd name="connsiteX5" fmla="*/ 0 w 1624013"/>
              <a:gd name="connsiteY5" fmla="*/ 1147762 h 1147762"/>
              <a:gd name="connsiteX6" fmla="*/ 33338 w 1624013"/>
              <a:gd name="connsiteY6" fmla="*/ 585787 h 114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13" h="1147762">
                <a:moveTo>
                  <a:pt x="33338" y="585787"/>
                </a:moveTo>
                <a:lnTo>
                  <a:pt x="1109663" y="581025"/>
                </a:lnTo>
                <a:cubicBezTo>
                  <a:pt x="1111250" y="387350"/>
                  <a:pt x="1112838" y="193675"/>
                  <a:pt x="1114425" y="0"/>
                </a:cubicBezTo>
                <a:lnTo>
                  <a:pt x="1619250" y="14287"/>
                </a:lnTo>
                <a:cubicBezTo>
                  <a:pt x="1620838" y="387350"/>
                  <a:pt x="1622425" y="760412"/>
                  <a:pt x="1624013" y="1133475"/>
                </a:cubicBezTo>
                <a:lnTo>
                  <a:pt x="0" y="1147762"/>
                </a:lnTo>
                <a:lnTo>
                  <a:pt x="33338" y="585787"/>
                </a:lnTo>
                <a:close/>
              </a:path>
            </a:pathLst>
          </a:custGeom>
          <a:solidFill>
            <a:srgbClr val="FF0000">
              <a:alpha val="8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6700839" y="2201863"/>
            <a:ext cx="1588" cy="1157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V="1">
            <a:off x="5611814" y="2201863"/>
            <a:ext cx="1588" cy="1157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4741863" y="2201863"/>
            <a:ext cx="1588" cy="11572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4741863" y="2201863"/>
            <a:ext cx="1588" cy="1157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 flipV="1">
            <a:off x="5201022" y="3361057"/>
            <a:ext cx="966987" cy="102843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Line 23"/>
          <p:cNvSpPr>
            <a:spLocks noChangeShapeType="1"/>
          </p:cNvSpPr>
          <p:nvPr/>
        </p:nvSpPr>
        <p:spPr bwMode="auto">
          <a:xfrm>
            <a:off x="6160071" y="2204865"/>
            <a:ext cx="1588" cy="11572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2800351" y="3359151"/>
            <a:ext cx="4179888" cy="1588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501775" y="-26988"/>
            <a:ext cx="914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720851" y="204789"/>
            <a:ext cx="870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20851" y="366714"/>
            <a:ext cx="8707439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20851" y="434976"/>
            <a:ext cx="8707439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20851" y="504825"/>
            <a:ext cx="8707439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20851" y="666750"/>
            <a:ext cx="870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0645775" y="-26987"/>
            <a:ext cx="1588" cy="68754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0428289" y="204790"/>
            <a:ext cx="1588" cy="64119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1501775" y="6848475"/>
            <a:ext cx="914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1720851" y="6616701"/>
            <a:ext cx="870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-22225" y="-26987"/>
            <a:ext cx="1588" cy="68754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720851" y="204790"/>
            <a:ext cx="1588" cy="64119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3108326" y="3359151"/>
            <a:ext cx="16335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3108326" y="2779713"/>
            <a:ext cx="16335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H="1">
            <a:off x="3108326" y="2201864"/>
            <a:ext cx="16335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108326" y="2201863"/>
            <a:ext cx="1588" cy="11572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3652839" y="2201863"/>
            <a:ext cx="1588" cy="11572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197351" y="2201863"/>
            <a:ext cx="1588" cy="11572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3108326" y="2779713"/>
            <a:ext cx="15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3108327" y="2779713"/>
            <a:ext cx="108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4197351" y="2201863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4197353" y="2201864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>
            <a:off x="3652841" y="2201864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3652839" y="2201863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3108326" y="3359151"/>
            <a:ext cx="1588" cy="1800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4741863" y="3359151"/>
            <a:ext cx="1588" cy="1800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3108326" y="3822701"/>
            <a:ext cx="16335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3108326" y="4402139"/>
            <a:ext cx="16335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3108326" y="4979988"/>
            <a:ext cx="16335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4197351" y="3359151"/>
            <a:ext cx="1588" cy="1800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3652839" y="3359151"/>
            <a:ext cx="1588" cy="1800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3108326" y="3822700"/>
            <a:ext cx="1588" cy="1157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3652839" y="3822700"/>
            <a:ext cx="15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3652841" y="4402139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4197351" y="4402138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V="1">
            <a:off x="4741863" y="3822700"/>
            <a:ext cx="1588" cy="1157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5176839" y="1624015"/>
            <a:ext cx="1588" cy="4003675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4741866" y="382270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4741866" y="4979988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176840" y="3359151"/>
            <a:ext cx="434975" cy="4635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5176839" y="3359151"/>
            <a:ext cx="1524000" cy="16208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4741866" y="2201864"/>
            <a:ext cx="21002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4741866" y="2779713"/>
            <a:ext cx="21193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5611815" y="2201864"/>
            <a:ext cx="108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5611815" y="2779713"/>
            <a:ext cx="108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5611815" y="3359151"/>
            <a:ext cx="108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 flipV="1">
            <a:off x="8189914" y="4970465"/>
            <a:ext cx="1412875" cy="8683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V="1">
            <a:off x="8189914" y="4681539"/>
            <a:ext cx="1588" cy="11572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 flipV="1">
            <a:off x="8189914" y="3813177"/>
            <a:ext cx="1412875" cy="8683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 flipV="1">
            <a:off x="9602789" y="3813175"/>
            <a:ext cx="1588" cy="115728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H="1" flipV="1">
            <a:off x="7246940" y="5259388"/>
            <a:ext cx="942975" cy="57943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 flipV="1">
            <a:off x="7246939" y="4102101"/>
            <a:ext cx="1588" cy="11572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 flipV="1">
            <a:off x="7246940" y="3233740"/>
            <a:ext cx="1412875" cy="8683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 flipH="1" flipV="1">
            <a:off x="7246940" y="4102100"/>
            <a:ext cx="942975" cy="5794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 flipH="1" flipV="1">
            <a:off x="8659815" y="3233738"/>
            <a:ext cx="942975" cy="57943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H="1">
            <a:off x="8143875" y="5260976"/>
            <a:ext cx="88900" cy="15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 flipH="1" flipV="1">
            <a:off x="7246940" y="4681539"/>
            <a:ext cx="942975" cy="577850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H="1">
            <a:off x="9110664" y="3482976"/>
            <a:ext cx="46039" cy="82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 flipH="1">
            <a:off x="7696202" y="4351339"/>
            <a:ext cx="46039" cy="82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9112252" y="4062414"/>
            <a:ext cx="41275" cy="77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9" name="Freeform 71"/>
          <p:cNvSpPr>
            <a:spLocks/>
          </p:cNvSpPr>
          <p:nvPr/>
        </p:nvSpPr>
        <p:spPr bwMode="auto">
          <a:xfrm>
            <a:off x="8634415" y="4348164"/>
            <a:ext cx="47625" cy="88900"/>
          </a:xfrm>
          <a:custGeom>
            <a:avLst/>
            <a:gdLst/>
            <a:ahLst/>
            <a:cxnLst>
              <a:cxn ang="0">
                <a:pos x="90" y="166"/>
              </a:cxn>
              <a:cxn ang="0">
                <a:pos x="48" y="81"/>
              </a:cxn>
              <a:cxn ang="0">
                <a:pos x="0" y="0"/>
              </a:cxn>
            </a:cxnLst>
            <a:rect l="0" t="0" r="r" b="b"/>
            <a:pathLst>
              <a:path w="90" h="166">
                <a:moveTo>
                  <a:pt x="90" y="166"/>
                </a:moveTo>
                <a:lnTo>
                  <a:pt x="48" y="81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 flipV="1">
            <a:off x="9131301" y="4102101"/>
            <a:ext cx="1588" cy="115728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V="1">
            <a:off x="8659814" y="4391026"/>
            <a:ext cx="1588" cy="11572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8189914" y="4391027"/>
            <a:ext cx="1412875" cy="8683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 flipH="1" flipV="1">
            <a:off x="8189914" y="3522663"/>
            <a:ext cx="941388" cy="57943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 flipH="1" flipV="1">
            <a:off x="7716840" y="3813175"/>
            <a:ext cx="942975" cy="57785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V="1">
            <a:off x="7716840" y="3522665"/>
            <a:ext cx="1414463" cy="8683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 flipV="1">
            <a:off x="8189914" y="4681539"/>
            <a:ext cx="941388" cy="577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 flipV="1">
            <a:off x="9131301" y="4102100"/>
            <a:ext cx="1588" cy="5794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 flipV="1">
            <a:off x="9131300" y="3813177"/>
            <a:ext cx="471488" cy="2889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9" name="Line 81"/>
          <p:cNvSpPr>
            <a:spLocks noChangeShapeType="1"/>
          </p:cNvSpPr>
          <p:nvPr/>
        </p:nvSpPr>
        <p:spPr bwMode="auto">
          <a:xfrm>
            <a:off x="9602789" y="3813175"/>
            <a:ext cx="1588" cy="11572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 flipH="1">
            <a:off x="8189914" y="4970465"/>
            <a:ext cx="1412875" cy="8683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V="1">
            <a:off x="8189914" y="5259388"/>
            <a:ext cx="1588" cy="5794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 flipH="1" flipV="1">
            <a:off x="7246940" y="4681539"/>
            <a:ext cx="942975" cy="577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>
            <a:off x="7246939" y="4681539"/>
            <a:ext cx="1588" cy="577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4" name="Line 86"/>
          <p:cNvSpPr>
            <a:spLocks noChangeShapeType="1"/>
          </p:cNvSpPr>
          <p:nvPr/>
        </p:nvSpPr>
        <p:spPr bwMode="auto">
          <a:xfrm>
            <a:off x="7246940" y="5259388"/>
            <a:ext cx="942975" cy="5794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>
            <a:off x="7716840" y="3813177"/>
            <a:ext cx="473075" cy="2889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 flipV="1">
            <a:off x="8189914" y="3813177"/>
            <a:ext cx="469900" cy="2889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>
            <a:off x="8659813" y="3813177"/>
            <a:ext cx="471488" cy="2889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8" name="Line 90"/>
          <p:cNvSpPr>
            <a:spLocks noChangeShapeType="1"/>
          </p:cNvSpPr>
          <p:nvPr/>
        </p:nvSpPr>
        <p:spPr bwMode="auto">
          <a:xfrm>
            <a:off x="8659815" y="3233738"/>
            <a:ext cx="942975" cy="5794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9" name="Line 91"/>
          <p:cNvSpPr>
            <a:spLocks noChangeShapeType="1"/>
          </p:cNvSpPr>
          <p:nvPr/>
        </p:nvSpPr>
        <p:spPr bwMode="auto">
          <a:xfrm flipV="1">
            <a:off x="7716840" y="3233738"/>
            <a:ext cx="942975" cy="5794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 flipH="1" flipV="1">
            <a:off x="8580440" y="4341815"/>
            <a:ext cx="550863" cy="339725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8659814" y="3813175"/>
            <a:ext cx="1588" cy="577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 flipH="1" flipV="1">
            <a:off x="8659813" y="4391027"/>
            <a:ext cx="471488" cy="2905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>
            <a:off x="8189914" y="4102100"/>
            <a:ext cx="1588" cy="5794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 flipV="1">
            <a:off x="8189914" y="4391027"/>
            <a:ext cx="469900" cy="2905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>
            <a:off x="7716839" y="3813175"/>
            <a:ext cx="1588" cy="577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>
            <a:off x="7716840" y="4391027"/>
            <a:ext cx="473075" cy="2905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 flipV="1">
            <a:off x="7246939" y="4391027"/>
            <a:ext cx="469900" cy="2905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11824" y="25312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3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8723784" y="36103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575720" y="343074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719736" y="5086925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661765" y="3430741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1847528" y="587727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115</a:t>
            </a:r>
          </a:p>
          <a:p>
            <a:r>
              <a:rPr lang="en-GB" dirty="0"/>
              <a:t>In 65</a:t>
            </a:r>
            <a:endParaRPr lang="en-GB" dirty="0"/>
          </a:p>
        </p:txBody>
      </p:sp>
      <p:sp>
        <p:nvSpPr>
          <p:cNvPr id="108" name="TextBox 107"/>
          <p:cNvSpPr txBox="1"/>
          <p:nvPr/>
        </p:nvSpPr>
        <p:spPr>
          <a:xfrm>
            <a:off x="8544272" y="602128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ISOMETRIC  VIEW</a:t>
            </a:r>
            <a:endParaRPr lang="en-GB" sz="900" b="1" dirty="0"/>
          </a:p>
        </p:txBody>
      </p:sp>
      <p:sp>
        <p:nvSpPr>
          <p:cNvPr id="109" name="Oval 108"/>
          <p:cNvSpPr/>
          <p:nvPr/>
        </p:nvSpPr>
        <p:spPr>
          <a:xfrm>
            <a:off x="2999658" y="3284986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8112226" y="573325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37212" t="25791" r="22338" b="6446"/>
          <a:stretch>
            <a:fillRect/>
          </a:stretch>
        </p:blipFill>
        <p:spPr bwMode="auto">
          <a:xfrm>
            <a:off x="6816080" y="2852936"/>
            <a:ext cx="3456384" cy="36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 l="50826" t="11925" r="44628" b="74982"/>
          <a:stretch>
            <a:fillRect/>
          </a:stretch>
        </p:blipFill>
        <p:spPr bwMode="auto">
          <a:xfrm>
            <a:off x="8472265" y="2348881"/>
            <a:ext cx="4000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Freeform 112"/>
          <p:cNvSpPr/>
          <p:nvPr/>
        </p:nvSpPr>
        <p:spPr>
          <a:xfrm>
            <a:off x="8372477" y="4214814"/>
            <a:ext cx="1438275" cy="1928812"/>
          </a:xfrm>
          <a:custGeom>
            <a:avLst/>
            <a:gdLst>
              <a:gd name="connsiteX0" fmla="*/ 0 w 1438275"/>
              <a:gd name="connsiteY0" fmla="*/ 1385887 h 1928812"/>
              <a:gd name="connsiteX1" fmla="*/ 4763 w 1438275"/>
              <a:gd name="connsiteY1" fmla="*/ 1928812 h 1928812"/>
              <a:gd name="connsiteX2" fmla="*/ 1438275 w 1438275"/>
              <a:gd name="connsiteY2" fmla="*/ 1095375 h 1928812"/>
              <a:gd name="connsiteX3" fmla="*/ 1433513 w 1438275"/>
              <a:gd name="connsiteY3" fmla="*/ 0 h 1928812"/>
              <a:gd name="connsiteX4" fmla="*/ 957263 w 1438275"/>
              <a:gd name="connsiteY4" fmla="*/ 266700 h 1928812"/>
              <a:gd name="connsiteX5" fmla="*/ 952500 w 1438275"/>
              <a:gd name="connsiteY5" fmla="*/ 828675 h 1928812"/>
              <a:gd name="connsiteX6" fmla="*/ 0 w 1438275"/>
              <a:gd name="connsiteY6" fmla="*/ 1385887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275" h="1928812">
                <a:moveTo>
                  <a:pt x="0" y="1385887"/>
                </a:moveTo>
                <a:cubicBezTo>
                  <a:pt x="1588" y="1566862"/>
                  <a:pt x="3175" y="1747837"/>
                  <a:pt x="4763" y="1928812"/>
                </a:cubicBezTo>
                <a:lnTo>
                  <a:pt x="1438275" y="1095375"/>
                </a:lnTo>
                <a:cubicBezTo>
                  <a:pt x="1436688" y="730250"/>
                  <a:pt x="1435100" y="365125"/>
                  <a:pt x="1433513" y="0"/>
                </a:cubicBezTo>
                <a:lnTo>
                  <a:pt x="957263" y="266700"/>
                </a:lnTo>
                <a:cubicBezTo>
                  <a:pt x="955675" y="454025"/>
                  <a:pt x="954088" y="641350"/>
                  <a:pt x="952500" y="828675"/>
                </a:cubicBezTo>
                <a:lnTo>
                  <a:pt x="0" y="1385887"/>
                </a:lnTo>
                <a:close/>
              </a:path>
            </a:pathLst>
          </a:custGeom>
          <a:solidFill>
            <a:srgbClr val="FF0000">
              <a:alpha val="8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reeform 114"/>
          <p:cNvSpPr/>
          <p:nvPr/>
        </p:nvSpPr>
        <p:spPr>
          <a:xfrm>
            <a:off x="8367715" y="4219577"/>
            <a:ext cx="490537" cy="809625"/>
          </a:xfrm>
          <a:custGeom>
            <a:avLst/>
            <a:gdLst>
              <a:gd name="connsiteX0" fmla="*/ 4762 w 490537"/>
              <a:gd name="connsiteY0" fmla="*/ 271463 h 809625"/>
              <a:gd name="connsiteX1" fmla="*/ 0 w 490537"/>
              <a:gd name="connsiteY1" fmla="*/ 809625 h 809625"/>
              <a:gd name="connsiteX2" fmla="*/ 490537 w 490537"/>
              <a:gd name="connsiteY2" fmla="*/ 538163 h 809625"/>
              <a:gd name="connsiteX3" fmla="*/ 481012 w 490537"/>
              <a:gd name="connsiteY3" fmla="*/ 0 h 809625"/>
              <a:gd name="connsiteX4" fmla="*/ 4762 w 490537"/>
              <a:gd name="connsiteY4" fmla="*/ 271463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37" h="809625">
                <a:moveTo>
                  <a:pt x="4762" y="271463"/>
                </a:moveTo>
                <a:cubicBezTo>
                  <a:pt x="3175" y="450850"/>
                  <a:pt x="1587" y="630238"/>
                  <a:pt x="0" y="809625"/>
                </a:cubicBezTo>
                <a:lnTo>
                  <a:pt x="490537" y="538163"/>
                </a:lnTo>
                <a:lnTo>
                  <a:pt x="481012" y="0"/>
                </a:lnTo>
                <a:lnTo>
                  <a:pt x="4762" y="271463"/>
                </a:lnTo>
                <a:close/>
              </a:path>
            </a:pathLst>
          </a:custGeom>
          <a:solidFill>
            <a:srgbClr val="009900">
              <a:alpha val="8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4746900" y="4392092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Line 50"/>
          <p:cNvSpPr>
            <a:spLocks noChangeShapeType="1"/>
          </p:cNvSpPr>
          <p:nvPr/>
        </p:nvSpPr>
        <p:spPr bwMode="auto">
          <a:xfrm flipV="1">
            <a:off x="6168008" y="2204865"/>
            <a:ext cx="0" cy="57606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34"/>
          <p:cNvSpPr>
            <a:spLocks/>
          </p:cNvSpPr>
          <p:nvPr/>
        </p:nvSpPr>
        <p:spPr bwMode="auto">
          <a:xfrm>
            <a:off x="3002710" y="278169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34"/>
          <p:cNvSpPr>
            <a:spLocks/>
          </p:cNvSpPr>
          <p:nvPr/>
        </p:nvSpPr>
        <p:spPr bwMode="auto">
          <a:xfrm>
            <a:off x="3002710" y="220563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TextBox 121"/>
          <p:cNvSpPr txBox="1"/>
          <p:nvPr/>
        </p:nvSpPr>
        <p:spPr>
          <a:xfrm>
            <a:off x="2776017" y="300568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776017" y="242962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cxnSp>
        <p:nvCxnSpPr>
          <p:cNvPr id="124" name="Straight Connector 123"/>
          <p:cNvCxnSpPr/>
          <p:nvPr/>
        </p:nvCxnSpPr>
        <p:spPr>
          <a:xfrm rot="10800000">
            <a:off x="2608759" y="2213595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>
            <a:off x="2551609" y="3365723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 flipH="1" flipV="1">
            <a:off x="2121149" y="2789660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383211" y="263612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50</a:t>
            </a:r>
            <a:endParaRPr lang="en-GB" sz="1200" dirty="0"/>
          </a:p>
        </p:txBody>
      </p:sp>
      <p:sp>
        <p:nvSpPr>
          <p:cNvPr id="128" name="Freeform 34"/>
          <p:cNvSpPr>
            <a:spLocks/>
          </p:cNvSpPr>
          <p:nvPr/>
        </p:nvSpPr>
        <p:spPr bwMode="auto">
          <a:xfrm>
            <a:off x="3002710" y="382123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9" name="Freeform 34"/>
          <p:cNvSpPr>
            <a:spLocks/>
          </p:cNvSpPr>
          <p:nvPr/>
        </p:nvSpPr>
        <p:spPr bwMode="auto">
          <a:xfrm>
            <a:off x="3002710" y="498765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0" name="TextBox 129"/>
          <p:cNvSpPr txBox="1"/>
          <p:nvPr/>
        </p:nvSpPr>
        <p:spPr>
          <a:xfrm>
            <a:off x="2642667" y="429399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cxnSp>
        <p:nvCxnSpPr>
          <p:cNvPr id="131" name="Straight Connector 130"/>
          <p:cNvCxnSpPr/>
          <p:nvPr/>
        </p:nvCxnSpPr>
        <p:spPr>
          <a:xfrm rot="10800000">
            <a:off x="2771825" y="383552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>
            <a:off x="2714675" y="498765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 flipH="1" flipV="1">
            <a:off x="2284216" y="4411589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071664" y="3616449"/>
            <a:ext cx="1656184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719736" y="354863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75</a:t>
            </a:r>
            <a:endParaRPr lang="en-GB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718935" y="311735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4799856" y="312122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4783857" y="511795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4716041" y="5129826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 147"/>
          <p:cNvSpPr/>
          <p:nvPr/>
        </p:nvSpPr>
        <p:spPr>
          <a:xfrm>
            <a:off x="7415214" y="4767263"/>
            <a:ext cx="1895475" cy="819150"/>
          </a:xfrm>
          <a:custGeom>
            <a:avLst/>
            <a:gdLst>
              <a:gd name="connsiteX0" fmla="*/ 471487 w 1895475"/>
              <a:gd name="connsiteY0" fmla="*/ 0 h 819150"/>
              <a:gd name="connsiteX1" fmla="*/ 957262 w 1895475"/>
              <a:gd name="connsiteY1" fmla="*/ 276225 h 819150"/>
              <a:gd name="connsiteX2" fmla="*/ 1447800 w 1895475"/>
              <a:gd name="connsiteY2" fmla="*/ 9525 h 819150"/>
              <a:gd name="connsiteX3" fmla="*/ 1895475 w 1895475"/>
              <a:gd name="connsiteY3" fmla="*/ 271462 h 819150"/>
              <a:gd name="connsiteX4" fmla="*/ 957262 w 1895475"/>
              <a:gd name="connsiteY4" fmla="*/ 819150 h 819150"/>
              <a:gd name="connsiteX5" fmla="*/ 0 w 1895475"/>
              <a:gd name="connsiteY5" fmla="*/ 271462 h 819150"/>
              <a:gd name="connsiteX6" fmla="*/ 471487 w 1895475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475" h="819150">
                <a:moveTo>
                  <a:pt x="471487" y="0"/>
                </a:moveTo>
                <a:lnTo>
                  <a:pt x="957262" y="276225"/>
                </a:lnTo>
                <a:lnTo>
                  <a:pt x="1447800" y="9525"/>
                </a:lnTo>
                <a:lnTo>
                  <a:pt x="1895475" y="271462"/>
                </a:lnTo>
                <a:lnTo>
                  <a:pt x="957262" y="819150"/>
                </a:lnTo>
                <a:lnTo>
                  <a:pt x="0" y="271462"/>
                </a:lnTo>
                <a:lnTo>
                  <a:pt x="471487" y="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7896226" y="3652838"/>
            <a:ext cx="1909763" cy="838200"/>
          </a:xfrm>
          <a:custGeom>
            <a:avLst/>
            <a:gdLst>
              <a:gd name="connsiteX0" fmla="*/ 0 w 1909763"/>
              <a:gd name="connsiteY0" fmla="*/ 547687 h 838200"/>
              <a:gd name="connsiteX1" fmla="*/ 471488 w 1909763"/>
              <a:gd name="connsiteY1" fmla="*/ 823912 h 838200"/>
              <a:gd name="connsiteX2" fmla="*/ 957263 w 1909763"/>
              <a:gd name="connsiteY2" fmla="*/ 538162 h 838200"/>
              <a:gd name="connsiteX3" fmla="*/ 1428750 w 1909763"/>
              <a:gd name="connsiteY3" fmla="*/ 838200 h 838200"/>
              <a:gd name="connsiteX4" fmla="*/ 1909763 w 1909763"/>
              <a:gd name="connsiteY4" fmla="*/ 547687 h 838200"/>
              <a:gd name="connsiteX5" fmla="*/ 952500 w 1909763"/>
              <a:gd name="connsiteY5" fmla="*/ 0 h 838200"/>
              <a:gd name="connsiteX6" fmla="*/ 0 w 1909763"/>
              <a:gd name="connsiteY6" fmla="*/ 547687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9763" h="838200">
                <a:moveTo>
                  <a:pt x="0" y="547687"/>
                </a:moveTo>
                <a:lnTo>
                  <a:pt x="471488" y="823912"/>
                </a:lnTo>
                <a:lnTo>
                  <a:pt x="957263" y="538162"/>
                </a:lnTo>
                <a:lnTo>
                  <a:pt x="1428750" y="838200"/>
                </a:lnTo>
                <a:lnTo>
                  <a:pt x="1909763" y="547687"/>
                </a:lnTo>
                <a:lnTo>
                  <a:pt x="952500" y="0"/>
                </a:lnTo>
                <a:lnTo>
                  <a:pt x="0" y="547687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reeform 156"/>
          <p:cNvSpPr/>
          <p:nvPr/>
        </p:nvSpPr>
        <p:spPr>
          <a:xfrm>
            <a:off x="7879585" y="4215285"/>
            <a:ext cx="487345" cy="813916"/>
          </a:xfrm>
          <a:custGeom>
            <a:avLst/>
            <a:gdLst>
              <a:gd name="connsiteX0" fmla="*/ 10049 w 487345"/>
              <a:gd name="connsiteY0" fmla="*/ 0 h 813916"/>
              <a:gd name="connsiteX1" fmla="*/ 0 w 487345"/>
              <a:gd name="connsiteY1" fmla="*/ 547635 h 813916"/>
              <a:gd name="connsiteX2" fmla="*/ 482321 w 487345"/>
              <a:gd name="connsiteY2" fmla="*/ 813916 h 813916"/>
              <a:gd name="connsiteX3" fmla="*/ 487345 w 487345"/>
              <a:gd name="connsiteY3" fmla="*/ 271305 h 813916"/>
              <a:gd name="connsiteX4" fmla="*/ 10049 w 487345"/>
              <a:gd name="connsiteY4" fmla="*/ 0 h 81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45" h="813916">
                <a:moveTo>
                  <a:pt x="10049" y="0"/>
                </a:moveTo>
                <a:lnTo>
                  <a:pt x="0" y="547635"/>
                </a:lnTo>
                <a:lnTo>
                  <a:pt x="482321" y="813916"/>
                </a:lnTo>
                <a:cubicBezTo>
                  <a:pt x="483996" y="633046"/>
                  <a:pt x="485670" y="452175"/>
                  <a:pt x="487345" y="271305"/>
                </a:cubicBezTo>
                <a:lnTo>
                  <a:pt x="10049" y="0"/>
                </a:lnTo>
                <a:close/>
              </a:path>
            </a:pathLst>
          </a:custGeom>
          <a:solidFill>
            <a:schemeClr val="tx2">
              <a:lumMod val="50000"/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>
            <a:off x="8849250" y="4200213"/>
            <a:ext cx="477297" cy="839037"/>
          </a:xfrm>
          <a:custGeom>
            <a:avLst/>
            <a:gdLst>
              <a:gd name="connsiteX0" fmla="*/ 0 w 477297"/>
              <a:gd name="connsiteY0" fmla="*/ 0 h 839037"/>
              <a:gd name="connsiteX1" fmla="*/ 15073 w 477297"/>
              <a:gd name="connsiteY1" fmla="*/ 577780 h 839037"/>
              <a:gd name="connsiteX2" fmla="*/ 472273 w 477297"/>
              <a:gd name="connsiteY2" fmla="*/ 839037 h 839037"/>
              <a:gd name="connsiteX3" fmla="*/ 477297 w 477297"/>
              <a:gd name="connsiteY3" fmla="*/ 301451 h 839037"/>
              <a:gd name="connsiteX4" fmla="*/ 0 w 477297"/>
              <a:gd name="connsiteY4" fmla="*/ 0 h 83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97" h="839037">
                <a:moveTo>
                  <a:pt x="0" y="0"/>
                </a:moveTo>
                <a:lnTo>
                  <a:pt x="15073" y="577780"/>
                </a:lnTo>
                <a:lnTo>
                  <a:pt x="472273" y="839037"/>
                </a:lnTo>
                <a:cubicBezTo>
                  <a:pt x="473948" y="659842"/>
                  <a:pt x="475622" y="480646"/>
                  <a:pt x="477297" y="301451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Freeform 160"/>
          <p:cNvSpPr/>
          <p:nvPr/>
        </p:nvSpPr>
        <p:spPr>
          <a:xfrm>
            <a:off x="7405690" y="5053014"/>
            <a:ext cx="966787" cy="1090612"/>
          </a:xfrm>
          <a:custGeom>
            <a:avLst/>
            <a:gdLst>
              <a:gd name="connsiteX0" fmla="*/ 0 w 966787"/>
              <a:gd name="connsiteY0" fmla="*/ 0 h 1090612"/>
              <a:gd name="connsiteX1" fmla="*/ 0 w 966787"/>
              <a:gd name="connsiteY1" fmla="*/ 538162 h 1090612"/>
              <a:gd name="connsiteX2" fmla="*/ 966787 w 966787"/>
              <a:gd name="connsiteY2" fmla="*/ 1090612 h 1090612"/>
              <a:gd name="connsiteX3" fmla="*/ 962025 w 966787"/>
              <a:gd name="connsiteY3" fmla="*/ 542925 h 1090612"/>
              <a:gd name="connsiteX4" fmla="*/ 0 w 966787"/>
              <a:gd name="connsiteY4" fmla="*/ 0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787" h="1090612">
                <a:moveTo>
                  <a:pt x="0" y="0"/>
                </a:moveTo>
                <a:lnTo>
                  <a:pt x="0" y="538162"/>
                </a:lnTo>
                <a:lnTo>
                  <a:pt x="966787" y="1090612"/>
                </a:lnTo>
                <a:cubicBezTo>
                  <a:pt x="965200" y="908050"/>
                  <a:pt x="963612" y="725487"/>
                  <a:pt x="962025" y="5429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0" name="Group 149"/>
          <p:cNvGrpSpPr/>
          <p:nvPr/>
        </p:nvGrpSpPr>
        <p:grpSpPr>
          <a:xfrm>
            <a:off x="4943872" y="1628800"/>
            <a:ext cx="360040" cy="3934018"/>
            <a:chOff x="3203848" y="1268760"/>
            <a:chExt cx="360040" cy="3934018"/>
          </a:xfrm>
        </p:grpSpPr>
        <p:sp>
          <p:nvSpPr>
            <p:cNvPr id="151" name="TextBox 150"/>
            <p:cNvSpPr txBox="1"/>
            <p:nvPr/>
          </p:nvSpPr>
          <p:spPr>
            <a:xfrm>
              <a:off x="3203848" y="1268760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203848" y="4941168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155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TextBox 158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31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740813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2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2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3" grpId="1" animBg="1"/>
      <p:bldP spid="156" grpId="0" animBg="1"/>
      <p:bldP spid="156" grpId="1" animBg="1"/>
      <p:bldP spid="152" grpId="0" animBg="1"/>
      <p:bldP spid="152" grpId="1" animBg="1"/>
      <p:bldP spid="147" grpId="0" animBg="1"/>
      <p:bldP spid="147" grpId="1" animBg="1"/>
      <p:bldP spid="146" grpId="0" animBg="1"/>
      <p:bldP spid="146" grpId="1" animBg="1"/>
      <p:bldP spid="145" grpId="0" animBg="1"/>
      <p:bldP spid="145" grpId="1" animBg="1"/>
      <p:bldP spid="144" grpId="0" animBg="1"/>
      <p:bldP spid="144" grpId="1" animBg="1"/>
      <p:bldP spid="2099" grpId="0" animBg="1"/>
      <p:bldP spid="2098" grpId="0" animBg="1"/>
      <p:bldP spid="2067" grpId="0" animBg="1"/>
      <p:bldP spid="2076" grpId="0" animBg="1"/>
      <p:bldP spid="117" grpId="0" animBg="1"/>
      <p:bldP spid="117" grpId="1" animBg="1"/>
      <p:bldP spid="118" grpId="0" animBg="1"/>
      <p:bldP spid="118" grpId="1" animBg="1"/>
      <p:bldP spid="2093" grpId="0" animBg="1"/>
      <p:bldP spid="2093" grpId="1" animBg="1"/>
      <p:bldP spid="2065" grpId="0" animBg="1"/>
      <p:bldP spid="2066" grpId="0" animBg="1"/>
      <p:bldP spid="2066" grpId="1" animBg="1"/>
      <p:bldP spid="2068" grpId="0" animBg="1"/>
      <p:bldP spid="2068" grpId="1" animBg="1"/>
      <p:bldP spid="2069" grpId="0" animBg="1"/>
      <p:bldP spid="2069" grpId="1" animBg="1"/>
      <p:bldP spid="2070" grpId="0" animBg="1"/>
      <p:bldP spid="2070" grpId="1" animBg="1"/>
      <p:bldP spid="2071" grpId="0" animBg="1"/>
      <p:bldP spid="2071" grpId="1" animBg="1"/>
      <p:bldP spid="2072" grpId="0" animBg="1"/>
      <p:bldP spid="2073" grpId="0" animBg="1"/>
      <p:bldP spid="2074" grpId="0" animBg="1"/>
      <p:bldP spid="2075" grpId="0" animBg="1"/>
      <p:bldP spid="2077" grpId="0" animBg="1"/>
      <p:bldP spid="2078" grpId="0" animBg="1"/>
      <p:bldP spid="2079" grpId="0" animBg="1"/>
      <p:bldP spid="2079" grpId="1" animBg="1"/>
      <p:bldP spid="2080" grpId="0" animBg="1"/>
      <p:bldP spid="2080" grpId="1" animBg="1"/>
      <p:bldP spid="2082" grpId="0" animBg="1"/>
      <p:bldP spid="2083" grpId="0" animBg="1"/>
      <p:bldP spid="2083" grpId="1" animBg="1"/>
      <p:bldP spid="2084" grpId="0" animBg="1"/>
      <p:bldP spid="2085" grpId="0" animBg="1"/>
      <p:bldP spid="2085" grpId="1" animBg="1"/>
      <p:bldP spid="2086" grpId="0" animBg="1"/>
      <p:bldP spid="2086" grpId="1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2" grpId="1" animBg="1"/>
      <p:bldP spid="2094" grpId="0" animBg="1"/>
      <p:bldP spid="2094" grpId="1" animBg="1"/>
      <p:bldP spid="2095" grpId="0" animBg="1"/>
      <p:bldP spid="2095" grpId="1" animBg="1"/>
      <p:bldP spid="2096" grpId="0" animBg="1"/>
      <p:bldP spid="2096" grpId="1" animBg="1"/>
      <p:bldP spid="2097" grpId="0" animBg="1"/>
      <p:bldP spid="2097" grpId="1" animBg="1"/>
      <p:bldP spid="2100" grpId="0" animBg="1"/>
      <p:bldP spid="2100" grpId="1" animBg="1"/>
      <p:bldP spid="2101" grpId="0" animBg="1"/>
      <p:bldP spid="2101" grpId="1" animBg="1"/>
      <p:bldP spid="2102" grpId="0" animBg="1"/>
      <p:bldP spid="2103" grpId="0" animBg="1"/>
      <p:bldP spid="2104" grpId="0" animBg="1"/>
      <p:bldP spid="104" grpId="0"/>
      <p:bldP spid="105" grpId="0"/>
      <p:bldP spid="106" grpId="0"/>
      <p:bldP spid="107" grpId="0"/>
      <p:bldP spid="109" grpId="0" animBg="1"/>
      <p:bldP spid="109" grpId="1" animBg="1"/>
      <p:bldP spid="113" grpId="0" animBg="1"/>
      <p:bldP spid="113" grpId="1" animBg="1"/>
      <p:bldP spid="115" grpId="0" animBg="1"/>
      <p:bldP spid="115" grpId="1" animBg="1"/>
      <p:bldP spid="116" grpId="0" animBg="1"/>
      <p:bldP spid="116" grpId="1" animBg="1"/>
      <p:bldP spid="119" grpId="0" animBg="1"/>
      <p:bldP spid="120" grpId="0" animBg="1"/>
      <p:bldP spid="120" grpId="1" animBg="1"/>
      <p:bldP spid="121" grpId="0" animBg="1"/>
      <p:bldP spid="121" grpId="1" animBg="1"/>
      <p:bldP spid="122" grpId="0"/>
      <p:bldP spid="122" grpId="1"/>
      <p:bldP spid="123" grpId="0"/>
      <p:bldP spid="123" grpId="1"/>
      <p:bldP spid="127" grpId="0"/>
      <p:bldP spid="127" grpId="1"/>
      <p:bldP spid="128" grpId="0" animBg="1"/>
      <p:bldP spid="128" grpId="1" animBg="1"/>
      <p:bldP spid="129" grpId="0" animBg="1"/>
      <p:bldP spid="130" grpId="0"/>
      <p:bldP spid="130" grpId="1"/>
      <p:bldP spid="137" grpId="0"/>
      <p:bldP spid="137" grpId="1"/>
      <p:bldP spid="138" grpId="0"/>
      <p:bldP spid="139" grpId="0"/>
      <p:bldP spid="142" grpId="0"/>
      <p:bldP spid="142" grpId="1"/>
      <p:bldP spid="148" grpId="0" animBg="1"/>
      <p:bldP spid="148" grpId="1" animBg="1"/>
      <p:bldP spid="149" grpId="0" animBg="1"/>
      <p:bldP spid="149" grpId="1" animBg="1"/>
      <p:bldP spid="157" grpId="0" animBg="1"/>
      <p:bldP spid="157" grpId="1" animBg="1"/>
      <p:bldP spid="160" grpId="0" animBg="1"/>
      <p:bldP spid="160" grpId="1" animBg="1"/>
      <p:bldP spid="161" grpId="0" animBg="1"/>
      <p:bldP spid="161" grpId="1" animBg="1"/>
      <p:bldP spid="155" grpId="0" animBg="1"/>
      <p:bldP spid="155" grpId="1" animBg="1"/>
      <p:bldP spid="158" grpId="0" animBg="1"/>
      <p:bldP spid="158" grpId="1" animBg="1"/>
      <p:bldP spid="1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reeform 192"/>
          <p:cNvSpPr/>
          <p:nvPr/>
        </p:nvSpPr>
        <p:spPr>
          <a:xfrm>
            <a:off x="5613379" y="2209802"/>
            <a:ext cx="561775" cy="557212"/>
          </a:xfrm>
          <a:custGeom>
            <a:avLst/>
            <a:gdLst>
              <a:gd name="connsiteX0" fmla="*/ 7144 w 538162"/>
              <a:gd name="connsiteY0" fmla="*/ 4762 h 557212"/>
              <a:gd name="connsiteX1" fmla="*/ 538162 w 538162"/>
              <a:gd name="connsiteY1" fmla="*/ 0 h 557212"/>
              <a:gd name="connsiteX2" fmla="*/ 533400 w 538162"/>
              <a:gd name="connsiteY2" fmla="*/ 557212 h 557212"/>
              <a:gd name="connsiteX3" fmla="*/ 0 w 538162"/>
              <a:gd name="connsiteY3" fmla="*/ 545306 h 557212"/>
              <a:gd name="connsiteX4" fmla="*/ 7144 w 538162"/>
              <a:gd name="connsiteY4" fmla="*/ 4762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162" h="557212">
                <a:moveTo>
                  <a:pt x="7144" y="4762"/>
                </a:moveTo>
                <a:lnTo>
                  <a:pt x="538162" y="0"/>
                </a:lnTo>
                <a:cubicBezTo>
                  <a:pt x="536575" y="185737"/>
                  <a:pt x="534987" y="371475"/>
                  <a:pt x="533400" y="557212"/>
                </a:cubicBezTo>
                <a:lnTo>
                  <a:pt x="0" y="545306"/>
                </a:lnTo>
                <a:cubicBezTo>
                  <a:pt x="2381" y="365125"/>
                  <a:pt x="4763" y="184943"/>
                  <a:pt x="7144" y="4762"/>
                </a:cubicBez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 flipH="1" flipV="1">
            <a:off x="8683627" y="3829051"/>
            <a:ext cx="946151" cy="57785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3111501" y="4386264"/>
            <a:ext cx="16383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3657601" y="3348038"/>
            <a:ext cx="1588" cy="17605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V="1">
            <a:off x="6170613" y="2195514"/>
            <a:ext cx="1588" cy="115252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3657601" y="2195514"/>
            <a:ext cx="1588" cy="115252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6" name="Freeform 195"/>
          <p:cNvSpPr/>
          <p:nvPr/>
        </p:nvSpPr>
        <p:spPr>
          <a:xfrm>
            <a:off x="7258051" y="4730751"/>
            <a:ext cx="965200" cy="1092200"/>
          </a:xfrm>
          <a:custGeom>
            <a:avLst/>
            <a:gdLst>
              <a:gd name="connsiteX0" fmla="*/ 12700 w 965200"/>
              <a:gd name="connsiteY0" fmla="*/ 0 h 1092200"/>
              <a:gd name="connsiteX1" fmla="*/ 0 w 965200"/>
              <a:gd name="connsiteY1" fmla="*/ 533400 h 1092200"/>
              <a:gd name="connsiteX2" fmla="*/ 927100 w 965200"/>
              <a:gd name="connsiteY2" fmla="*/ 1092200 h 1092200"/>
              <a:gd name="connsiteX3" fmla="*/ 965200 w 965200"/>
              <a:gd name="connsiteY3" fmla="*/ 558800 h 1092200"/>
              <a:gd name="connsiteX4" fmla="*/ 12700 w 965200"/>
              <a:gd name="connsiteY4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" h="1092200">
                <a:moveTo>
                  <a:pt x="12700" y="0"/>
                </a:moveTo>
                <a:lnTo>
                  <a:pt x="0" y="533400"/>
                </a:lnTo>
                <a:lnTo>
                  <a:pt x="927100" y="1092200"/>
                </a:lnTo>
                <a:lnTo>
                  <a:pt x="965200" y="558800"/>
                </a:lnTo>
                <a:lnTo>
                  <a:pt x="1270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Freeform 193"/>
          <p:cNvSpPr/>
          <p:nvPr/>
        </p:nvSpPr>
        <p:spPr>
          <a:xfrm>
            <a:off x="5634515" y="2797971"/>
            <a:ext cx="1066800" cy="550069"/>
          </a:xfrm>
          <a:custGeom>
            <a:avLst/>
            <a:gdLst>
              <a:gd name="connsiteX0" fmla="*/ 7144 w 1066800"/>
              <a:gd name="connsiteY0" fmla="*/ 0 h 550069"/>
              <a:gd name="connsiteX1" fmla="*/ 0 w 1066800"/>
              <a:gd name="connsiteY1" fmla="*/ 547687 h 550069"/>
              <a:gd name="connsiteX2" fmla="*/ 1066800 w 1066800"/>
              <a:gd name="connsiteY2" fmla="*/ 550069 h 550069"/>
              <a:gd name="connsiteX3" fmla="*/ 1059656 w 1066800"/>
              <a:gd name="connsiteY3" fmla="*/ 2381 h 550069"/>
              <a:gd name="connsiteX4" fmla="*/ 7144 w 1066800"/>
              <a:gd name="connsiteY4" fmla="*/ 0 h 55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550069">
                <a:moveTo>
                  <a:pt x="7144" y="0"/>
                </a:moveTo>
                <a:cubicBezTo>
                  <a:pt x="4763" y="182562"/>
                  <a:pt x="2381" y="365125"/>
                  <a:pt x="0" y="547687"/>
                </a:cubicBezTo>
                <a:lnTo>
                  <a:pt x="1066800" y="550069"/>
                </a:lnTo>
                <a:cubicBezTo>
                  <a:pt x="1064419" y="367506"/>
                  <a:pt x="1062037" y="184944"/>
                  <a:pt x="1059656" y="2381"/>
                </a:cubicBezTo>
                <a:lnTo>
                  <a:pt x="7144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V="1">
            <a:off x="5624513" y="2195514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191"/>
          <p:cNvSpPr/>
          <p:nvPr/>
        </p:nvSpPr>
        <p:spPr>
          <a:xfrm>
            <a:off x="7753353" y="3867150"/>
            <a:ext cx="442913" cy="788194"/>
          </a:xfrm>
          <a:custGeom>
            <a:avLst/>
            <a:gdLst>
              <a:gd name="connsiteX0" fmla="*/ 0 w 442913"/>
              <a:gd name="connsiteY0" fmla="*/ 0 h 788194"/>
              <a:gd name="connsiteX1" fmla="*/ 438150 w 442913"/>
              <a:gd name="connsiteY1" fmla="*/ 259556 h 788194"/>
              <a:gd name="connsiteX2" fmla="*/ 442913 w 442913"/>
              <a:gd name="connsiteY2" fmla="*/ 788194 h 788194"/>
              <a:gd name="connsiteX3" fmla="*/ 4763 w 442913"/>
              <a:gd name="connsiteY3" fmla="*/ 533400 h 788194"/>
              <a:gd name="connsiteX4" fmla="*/ 0 w 442913"/>
              <a:gd name="connsiteY4" fmla="*/ 0 h 78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13" h="788194">
                <a:moveTo>
                  <a:pt x="0" y="0"/>
                </a:moveTo>
                <a:lnTo>
                  <a:pt x="438150" y="259556"/>
                </a:lnTo>
                <a:cubicBezTo>
                  <a:pt x="439738" y="435769"/>
                  <a:pt x="441325" y="611981"/>
                  <a:pt x="442913" y="788194"/>
                </a:cubicBezTo>
                <a:lnTo>
                  <a:pt x="4763" y="533400"/>
                </a:lnTo>
                <a:cubicBezTo>
                  <a:pt x="3175" y="355600"/>
                  <a:pt x="1588" y="1778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Freeform 188"/>
          <p:cNvSpPr/>
          <p:nvPr/>
        </p:nvSpPr>
        <p:spPr>
          <a:xfrm>
            <a:off x="7750178" y="3279775"/>
            <a:ext cx="1374775" cy="819150"/>
          </a:xfrm>
          <a:custGeom>
            <a:avLst/>
            <a:gdLst>
              <a:gd name="connsiteX0" fmla="*/ 936625 w 1374775"/>
              <a:gd name="connsiteY0" fmla="*/ 0 h 819150"/>
              <a:gd name="connsiteX1" fmla="*/ 1374775 w 1374775"/>
              <a:gd name="connsiteY1" fmla="*/ 266700 h 819150"/>
              <a:gd name="connsiteX2" fmla="*/ 457200 w 1374775"/>
              <a:gd name="connsiteY2" fmla="*/ 819150 h 819150"/>
              <a:gd name="connsiteX3" fmla="*/ 0 w 1374775"/>
              <a:gd name="connsiteY3" fmla="*/ 539750 h 819150"/>
              <a:gd name="connsiteX4" fmla="*/ 936625 w 1374775"/>
              <a:gd name="connsiteY4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775" h="819150">
                <a:moveTo>
                  <a:pt x="936625" y="0"/>
                </a:moveTo>
                <a:lnTo>
                  <a:pt x="1374775" y="266700"/>
                </a:lnTo>
                <a:lnTo>
                  <a:pt x="457200" y="819150"/>
                </a:lnTo>
                <a:lnTo>
                  <a:pt x="0" y="539750"/>
                </a:lnTo>
                <a:lnTo>
                  <a:pt x="936625" y="0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Freeform 186"/>
          <p:cNvSpPr/>
          <p:nvPr/>
        </p:nvSpPr>
        <p:spPr>
          <a:xfrm>
            <a:off x="3671889" y="3819527"/>
            <a:ext cx="1076325" cy="561975"/>
          </a:xfrm>
          <a:custGeom>
            <a:avLst/>
            <a:gdLst>
              <a:gd name="connsiteX0" fmla="*/ 4762 w 1076325"/>
              <a:gd name="connsiteY0" fmla="*/ 4763 h 561975"/>
              <a:gd name="connsiteX1" fmla="*/ 0 w 1076325"/>
              <a:gd name="connsiteY1" fmla="*/ 557213 h 561975"/>
              <a:gd name="connsiteX2" fmla="*/ 1071562 w 1076325"/>
              <a:gd name="connsiteY2" fmla="*/ 561975 h 561975"/>
              <a:gd name="connsiteX3" fmla="*/ 1076325 w 1076325"/>
              <a:gd name="connsiteY3" fmla="*/ 0 h 561975"/>
              <a:gd name="connsiteX4" fmla="*/ 4762 w 1076325"/>
              <a:gd name="connsiteY4" fmla="*/ 4763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325" h="561975">
                <a:moveTo>
                  <a:pt x="4762" y="4763"/>
                </a:moveTo>
                <a:cubicBezTo>
                  <a:pt x="3175" y="188913"/>
                  <a:pt x="1587" y="373063"/>
                  <a:pt x="0" y="557213"/>
                </a:cubicBezTo>
                <a:lnTo>
                  <a:pt x="1071562" y="561975"/>
                </a:lnTo>
                <a:cubicBezTo>
                  <a:pt x="1073150" y="374650"/>
                  <a:pt x="1074737" y="187325"/>
                  <a:pt x="1076325" y="0"/>
                </a:cubicBezTo>
                <a:lnTo>
                  <a:pt x="4762" y="4763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Freeform 185"/>
          <p:cNvSpPr/>
          <p:nvPr/>
        </p:nvSpPr>
        <p:spPr>
          <a:xfrm>
            <a:off x="3119440" y="3824288"/>
            <a:ext cx="1609725" cy="1123950"/>
          </a:xfrm>
          <a:custGeom>
            <a:avLst/>
            <a:gdLst>
              <a:gd name="connsiteX0" fmla="*/ 9525 w 1609725"/>
              <a:gd name="connsiteY0" fmla="*/ 0 h 1123950"/>
              <a:gd name="connsiteX1" fmla="*/ 514350 w 1609725"/>
              <a:gd name="connsiteY1" fmla="*/ 4762 h 1123950"/>
              <a:gd name="connsiteX2" fmla="*/ 523875 w 1609725"/>
              <a:gd name="connsiteY2" fmla="*/ 581025 h 1123950"/>
              <a:gd name="connsiteX3" fmla="*/ 1609725 w 1609725"/>
              <a:gd name="connsiteY3" fmla="*/ 576262 h 1123950"/>
              <a:gd name="connsiteX4" fmla="*/ 1604962 w 1609725"/>
              <a:gd name="connsiteY4" fmla="*/ 1123950 h 1123950"/>
              <a:gd name="connsiteX5" fmla="*/ 0 w 1609725"/>
              <a:gd name="connsiteY5" fmla="*/ 1123950 h 1123950"/>
              <a:gd name="connsiteX6" fmla="*/ 9525 w 1609725"/>
              <a:gd name="connsiteY6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725" h="1123950">
                <a:moveTo>
                  <a:pt x="9525" y="0"/>
                </a:moveTo>
                <a:lnTo>
                  <a:pt x="514350" y="4762"/>
                </a:lnTo>
                <a:lnTo>
                  <a:pt x="523875" y="581025"/>
                </a:lnTo>
                <a:lnTo>
                  <a:pt x="1609725" y="576262"/>
                </a:lnTo>
                <a:cubicBezTo>
                  <a:pt x="1608137" y="758825"/>
                  <a:pt x="1606550" y="941387"/>
                  <a:pt x="1604962" y="1123950"/>
                </a:cubicBezTo>
                <a:lnTo>
                  <a:pt x="0" y="1123950"/>
                </a:lnTo>
                <a:cubicBezTo>
                  <a:pt x="1587" y="749300"/>
                  <a:pt x="3175" y="374650"/>
                  <a:pt x="9525" y="0"/>
                </a:cubicBez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Freeform 183"/>
          <p:cNvSpPr/>
          <p:nvPr/>
        </p:nvSpPr>
        <p:spPr>
          <a:xfrm>
            <a:off x="8201027" y="4419600"/>
            <a:ext cx="1419225" cy="1409700"/>
          </a:xfrm>
          <a:custGeom>
            <a:avLst/>
            <a:gdLst>
              <a:gd name="connsiteX0" fmla="*/ 28575 w 1419225"/>
              <a:gd name="connsiteY0" fmla="*/ 857250 h 1409700"/>
              <a:gd name="connsiteX1" fmla="*/ 0 w 1419225"/>
              <a:gd name="connsiteY1" fmla="*/ 1409700 h 1409700"/>
              <a:gd name="connsiteX2" fmla="*/ 1419225 w 1419225"/>
              <a:gd name="connsiteY2" fmla="*/ 566738 h 1409700"/>
              <a:gd name="connsiteX3" fmla="*/ 1414463 w 1419225"/>
              <a:gd name="connsiteY3" fmla="*/ 0 h 1409700"/>
              <a:gd name="connsiteX4" fmla="*/ 28575 w 1419225"/>
              <a:gd name="connsiteY4" fmla="*/ 85725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225" h="1409700">
                <a:moveTo>
                  <a:pt x="28575" y="857250"/>
                </a:moveTo>
                <a:lnTo>
                  <a:pt x="0" y="1409700"/>
                </a:lnTo>
                <a:lnTo>
                  <a:pt x="1419225" y="566738"/>
                </a:lnTo>
                <a:cubicBezTo>
                  <a:pt x="1417638" y="377825"/>
                  <a:pt x="1416050" y="188913"/>
                  <a:pt x="1414463" y="0"/>
                </a:cubicBezTo>
                <a:lnTo>
                  <a:pt x="28575" y="85725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Freeform 182"/>
          <p:cNvSpPr/>
          <p:nvPr/>
        </p:nvSpPr>
        <p:spPr>
          <a:xfrm>
            <a:off x="8223251" y="3562351"/>
            <a:ext cx="927100" cy="1092200"/>
          </a:xfrm>
          <a:custGeom>
            <a:avLst/>
            <a:gdLst>
              <a:gd name="connsiteX0" fmla="*/ 6350 w 927100"/>
              <a:gd name="connsiteY0" fmla="*/ 565150 h 1092200"/>
              <a:gd name="connsiteX1" fmla="*/ 0 w 927100"/>
              <a:gd name="connsiteY1" fmla="*/ 1092200 h 1092200"/>
              <a:gd name="connsiteX2" fmla="*/ 927100 w 927100"/>
              <a:gd name="connsiteY2" fmla="*/ 552450 h 1092200"/>
              <a:gd name="connsiteX3" fmla="*/ 920750 w 927100"/>
              <a:gd name="connsiteY3" fmla="*/ 0 h 1092200"/>
              <a:gd name="connsiteX4" fmla="*/ 6350 w 927100"/>
              <a:gd name="connsiteY4" fmla="*/ 56515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" h="1092200">
                <a:moveTo>
                  <a:pt x="6350" y="565150"/>
                </a:moveTo>
                <a:cubicBezTo>
                  <a:pt x="4233" y="740833"/>
                  <a:pt x="2117" y="916517"/>
                  <a:pt x="0" y="1092200"/>
                </a:cubicBezTo>
                <a:lnTo>
                  <a:pt x="927100" y="552450"/>
                </a:lnTo>
                <a:cubicBezTo>
                  <a:pt x="924983" y="368300"/>
                  <a:pt x="922867" y="184150"/>
                  <a:pt x="920750" y="0"/>
                </a:cubicBezTo>
                <a:lnTo>
                  <a:pt x="6350" y="565150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reeform 181"/>
          <p:cNvSpPr/>
          <p:nvPr/>
        </p:nvSpPr>
        <p:spPr>
          <a:xfrm>
            <a:off x="3116264" y="2781301"/>
            <a:ext cx="1617663" cy="566738"/>
          </a:xfrm>
          <a:custGeom>
            <a:avLst/>
            <a:gdLst>
              <a:gd name="connsiteX0" fmla="*/ 17462 w 1617662"/>
              <a:gd name="connsiteY0" fmla="*/ 0 h 566738"/>
              <a:gd name="connsiteX1" fmla="*/ 1608137 w 1617662"/>
              <a:gd name="connsiteY1" fmla="*/ 4763 h 566738"/>
              <a:gd name="connsiteX2" fmla="*/ 1617662 w 1617662"/>
              <a:gd name="connsiteY2" fmla="*/ 557213 h 566738"/>
              <a:gd name="connsiteX3" fmla="*/ 3175 w 1617662"/>
              <a:gd name="connsiteY3" fmla="*/ 566738 h 566738"/>
              <a:gd name="connsiteX4" fmla="*/ 17462 w 1617662"/>
              <a:gd name="connsiteY4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662" h="566738">
                <a:moveTo>
                  <a:pt x="17462" y="0"/>
                </a:moveTo>
                <a:lnTo>
                  <a:pt x="1608137" y="4763"/>
                </a:lnTo>
                <a:lnTo>
                  <a:pt x="1617662" y="557213"/>
                </a:lnTo>
                <a:lnTo>
                  <a:pt x="3175" y="566738"/>
                </a:lnTo>
                <a:cubicBezTo>
                  <a:pt x="1587" y="385763"/>
                  <a:pt x="0" y="204788"/>
                  <a:pt x="17462" y="0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Freeform 179"/>
          <p:cNvSpPr/>
          <p:nvPr/>
        </p:nvSpPr>
        <p:spPr>
          <a:xfrm>
            <a:off x="3657602" y="2209801"/>
            <a:ext cx="1073151" cy="558800"/>
          </a:xfrm>
          <a:custGeom>
            <a:avLst/>
            <a:gdLst>
              <a:gd name="connsiteX0" fmla="*/ 12700 w 1073150"/>
              <a:gd name="connsiteY0" fmla="*/ 0 h 558800"/>
              <a:gd name="connsiteX1" fmla="*/ 0 w 1073150"/>
              <a:gd name="connsiteY1" fmla="*/ 558800 h 558800"/>
              <a:gd name="connsiteX2" fmla="*/ 1073150 w 1073150"/>
              <a:gd name="connsiteY2" fmla="*/ 552450 h 558800"/>
              <a:gd name="connsiteX3" fmla="*/ 1073150 w 1073150"/>
              <a:gd name="connsiteY3" fmla="*/ 6350 h 558800"/>
              <a:gd name="connsiteX4" fmla="*/ 12700 w 1073150"/>
              <a:gd name="connsiteY4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558800">
                <a:moveTo>
                  <a:pt x="12700" y="0"/>
                </a:moveTo>
                <a:lnTo>
                  <a:pt x="0" y="558800"/>
                </a:lnTo>
                <a:lnTo>
                  <a:pt x="1073150" y="552450"/>
                </a:lnTo>
                <a:lnTo>
                  <a:pt x="1073150" y="6350"/>
                </a:lnTo>
                <a:lnTo>
                  <a:pt x="12700" y="0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111501" y="2771775"/>
            <a:ext cx="16383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3111501" y="2771775"/>
            <a:ext cx="16383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4749801" y="2195514"/>
            <a:ext cx="1588" cy="11525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2792414" y="3348039"/>
            <a:ext cx="4583113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H="1">
            <a:off x="3111501" y="3348039"/>
            <a:ext cx="16383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4749801" y="2195514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-33338" y="2"/>
            <a:ext cx="1588" cy="68484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490664" y="0"/>
            <a:ext cx="9178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709738" y="230188"/>
            <a:ext cx="8742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709738" y="392114"/>
            <a:ext cx="874236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1709738" y="461964"/>
            <a:ext cx="874236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709738" y="530226"/>
            <a:ext cx="874236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709738" y="692151"/>
            <a:ext cx="8742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2193587" y="2"/>
            <a:ext cx="1588" cy="68484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0452101" y="230188"/>
            <a:ext cx="1588" cy="63881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1490664" y="6848475"/>
            <a:ext cx="9178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1709738" y="6618288"/>
            <a:ext cx="8742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709738" y="230188"/>
            <a:ext cx="1588" cy="63881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>
            <a:off x="3111501" y="2195514"/>
            <a:ext cx="16383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3111501" y="2195514"/>
            <a:ext cx="1588" cy="115252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3657601" y="2195515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>
            <a:off x="3111501" y="3808413"/>
            <a:ext cx="16383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>
            <a:off x="3111501" y="4962525"/>
            <a:ext cx="16383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V="1">
            <a:off x="3111501" y="2771777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3657600" y="2195514"/>
            <a:ext cx="10922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3111501" y="3348038"/>
            <a:ext cx="1588" cy="17605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4749801" y="3348038"/>
            <a:ext cx="1588" cy="17605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3111501" y="3808415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4749801" y="3808415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3657601" y="3808414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3657600" y="4386264"/>
            <a:ext cx="10922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4749802" y="3808413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V="1">
            <a:off x="5186363" y="3348040"/>
            <a:ext cx="438151" cy="4603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5186363" y="1852614"/>
            <a:ext cx="1588" cy="36210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4749802" y="4962525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V="1">
            <a:off x="5186363" y="3348038"/>
            <a:ext cx="1530351" cy="16144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>
            <a:off x="4749803" y="2195514"/>
            <a:ext cx="19732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4749801" y="2771775"/>
            <a:ext cx="206692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V="1">
            <a:off x="6716713" y="2771777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H="1">
            <a:off x="5624513" y="2195514"/>
            <a:ext cx="546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>
            <a:off x="4749802" y="4386264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 flipV="1">
            <a:off x="5186362" y="3348039"/>
            <a:ext cx="984251" cy="103822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6170613" y="2195515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5624512" y="2771775"/>
            <a:ext cx="10922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5624512" y="3348039"/>
            <a:ext cx="10922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V="1">
            <a:off x="8210553" y="4983163"/>
            <a:ext cx="1419225" cy="865188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 flipV="1">
            <a:off x="8210551" y="4694240"/>
            <a:ext cx="1588" cy="11541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 flipV="1">
            <a:off x="9629775" y="3829052"/>
            <a:ext cx="1588" cy="11541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V="1">
            <a:off x="8210553" y="3829050"/>
            <a:ext cx="1419225" cy="8651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 flipH="1" flipV="1">
            <a:off x="7264402" y="5270500"/>
            <a:ext cx="946151" cy="577850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V="1">
            <a:off x="7264401" y="4117977"/>
            <a:ext cx="1588" cy="115252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 flipV="1">
            <a:off x="7264402" y="3252788"/>
            <a:ext cx="1419225" cy="8651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 flipH="1" flipV="1">
            <a:off x="7264402" y="4117977"/>
            <a:ext cx="946151" cy="5762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 flipH="1" flipV="1">
            <a:off x="8683627" y="3252790"/>
            <a:ext cx="946151" cy="5762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 flipH="1" flipV="1">
            <a:off x="7264402" y="5270500"/>
            <a:ext cx="946151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8140701" y="5270502"/>
            <a:ext cx="139700" cy="4763"/>
          </a:xfrm>
          <a:custGeom>
            <a:avLst/>
            <a:gdLst/>
            <a:ahLst/>
            <a:cxnLst>
              <a:cxn ang="0">
                <a:pos x="352" y="11"/>
              </a:cxn>
              <a:cxn ang="0">
                <a:pos x="283" y="4"/>
              </a:cxn>
              <a:cxn ang="0">
                <a:pos x="211" y="0"/>
              </a:cxn>
              <a:cxn ang="0">
                <a:pos x="141" y="0"/>
              </a:cxn>
              <a:cxn ang="0">
                <a:pos x="70" y="4"/>
              </a:cxn>
              <a:cxn ang="0">
                <a:pos x="0" y="11"/>
              </a:cxn>
            </a:cxnLst>
            <a:rect l="0" t="0" r="r" b="b"/>
            <a:pathLst>
              <a:path w="352" h="11">
                <a:moveTo>
                  <a:pt x="352" y="11"/>
                </a:moveTo>
                <a:lnTo>
                  <a:pt x="283" y="4"/>
                </a:lnTo>
                <a:lnTo>
                  <a:pt x="211" y="0"/>
                </a:lnTo>
                <a:lnTo>
                  <a:pt x="141" y="0"/>
                </a:lnTo>
                <a:lnTo>
                  <a:pt x="70" y="4"/>
                </a:lnTo>
                <a:lnTo>
                  <a:pt x="0" y="1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 flipH="1" flipV="1">
            <a:off x="7264402" y="4694240"/>
            <a:ext cx="946151" cy="5762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 flipV="1">
            <a:off x="8210553" y="4406901"/>
            <a:ext cx="1419225" cy="863600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7712078" y="4938714"/>
            <a:ext cx="47625" cy="85725"/>
          </a:xfrm>
          <a:custGeom>
            <a:avLst/>
            <a:gdLst/>
            <a:ahLst/>
            <a:cxnLst>
              <a:cxn ang="0">
                <a:pos x="0" y="219"/>
              </a:cxn>
              <a:cxn ang="0">
                <a:pos x="33" y="167"/>
              </a:cxn>
              <a:cxn ang="0">
                <a:pos x="64" y="112"/>
              </a:cxn>
              <a:cxn ang="0">
                <a:pos x="92" y="57"/>
              </a:cxn>
              <a:cxn ang="0">
                <a:pos x="120" y="0"/>
              </a:cxn>
            </a:cxnLst>
            <a:rect l="0" t="0" r="r" b="b"/>
            <a:pathLst>
              <a:path w="120" h="219">
                <a:moveTo>
                  <a:pt x="0" y="219"/>
                </a:moveTo>
                <a:lnTo>
                  <a:pt x="33" y="167"/>
                </a:lnTo>
                <a:lnTo>
                  <a:pt x="64" y="112"/>
                </a:lnTo>
                <a:lnTo>
                  <a:pt x="92" y="57"/>
                </a:lnTo>
                <a:lnTo>
                  <a:pt x="12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 flipV="1">
            <a:off x="7737478" y="4117975"/>
            <a:ext cx="1419225" cy="8651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V="1">
            <a:off x="9156701" y="3541715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5" name="Line 73"/>
          <p:cNvSpPr>
            <a:spLocks noChangeShapeType="1"/>
          </p:cNvSpPr>
          <p:nvPr/>
        </p:nvSpPr>
        <p:spPr bwMode="auto">
          <a:xfrm flipH="1" flipV="1">
            <a:off x="8683626" y="3252790"/>
            <a:ext cx="473075" cy="288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 flipV="1">
            <a:off x="7737476" y="3252790"/>
            <a:ext cx="946151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8210551" y="3541715"/>
            <a:ext cx="946151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 flipH="1" flipV="1">
            <a:off x="7737477" y="3829052"/>
            <a:ext cx="473075" cy="288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>
            <a:off x="8210551" y="4117977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 flipV="1">
            <a:off x="8210551" y="4117977"/>
            <a:ext cx="946151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>
            <a:off x="7737475" y="3829051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7737477" y="4406901"/>
            <a:ext cx="473075" cy="287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 flipH="1">
            <a:off x="7264402" y="4406901"/>
            <a:ext cx="473075" cy="287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7264402" y="4694240"/>
            <a:ext cx="946151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 flipV="1">
            <a:off x="8210553" y="4406901"/>
            <a:ext cx="1419225" cy="863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 flipV="1">
            <a:off x="9156702" y="4117977"/>
            <a:ext cx="473075" cy="288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9629775" y="4406902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V="1">
            <a:off x="8210553" y="4983163"/>
            <a:ext cx="1419225" cy="8651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8210551" y="5270500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>
            <a:off x="7264401" y="4694240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11824" y="27391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4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8723784" y="36103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3575720" y="343074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719736" y="5086925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661765" y="3430741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847528" y="587727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115</a:t>
            </a:r>
          </a:p>
          <a:p>
            <a:r>
              <a:rPr lang="en-GB" dirty="0"/>
              <a:t>In 65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8544272" y="602128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ISOMETRIC  VIEW</a:t>
            </a:r>
            <a:endParaRPr lang="en-GB" sz="900" b="1" dirty="0"/>
          </a:p>
        </p:txBody>
      </p:sp>
      <p:sp>
        <p:nvSpPr>
          <p:cNvPr id="98" name="Oval 97"/>
          <p:cNvSpPr/>
          <p:nvPr/>
        </p:nvSpPr>
        <p:spPr>
          <a:xfrm>
            <a:off x="2999658" y="3284986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8112226" y="573325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1" name="Straight Arrow Connector 100"/>
          <p:cNvCxnSpPr/>
          <p:nvPr/>
        </p:nvCxnSpPr>
        <p:spPr>
          <a:xfrm rot="16200000" flipH="1">
            <a:off x="8866654" y="2464386"/>
            <a:ext cx="576262" cy="947739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 flipH="1" flipV="1">
            <a:off x="8319445" y="2857080"/>
            <a:ext cx="728363" cy="1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V="1">
            <a:off x="8975339" y="3645026"/>
            <a:ext cx="1296143" cy="1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8940810" y="3280018"/>
            <a:ext cx="422115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8676655" y="3005703"/>
            <a:ext cx="474032" cy="288230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9169819" y="3304244"/>
            <a:ext cx="474032" cy="288230"/>
          </a:xfrm>
          <a:prstGeom prst="straightConnector1">
            <a:avLst/>
          </a:prstGeom>
          <a:ln w="63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6621411" y="3943899"/>
            <a:ext cx="1274458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0800000" flipV="1">
            <a:off x="7248128" y="2636913"/>
            <a:ext cx="1440160" cy="792088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7532018" y="3505150"/>
            <a:ext cx="440332" cy="0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7248128" y="3573016"/>
            <a:ext cx="504056" cy="288032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752184" y="3038101"/>
            <a:ext cx="936104" cy="534917"/>
          </a:xfrm>
          <a:prstGeom prst="straightConnector1">
            <a:avLst/>
          </a:prstGeom>
          <a:ln w="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 rot="21330243">
            <a:off x="7716375" y="279574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75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21307060">
            <a:off x="8004017" y="308378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50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 rot="156619">
            <a:off x="7304957" y="348107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004079" y="270527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50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816193" y="296333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 rot="246227">
            <a:off x="9251069" y="322295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rot="10800000" flipV="1">
            <a:off x="6384032" y="3789039"/>
            <a:ext cx="1440160" cy="792088"/>
          </a:xfrm>
          <a:prstGeom prst="straightConnector1">
            <a:avLst/>
          </a:prstGeom>
          <a:ln w="63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10800000" flipV="1">
            <a:off x="6756751" y="4393678"/>
            <a:ext cx="995437" cy="547490"/>
          </a:xfrm>
          <a:prstGeom prst="straightConnector1">
            <a:avLst/>
          </a:prstGeom>
          <a:ln w="63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 flipV="1">
            <a:off x="6456043" y="5282157"/>
            <a:ext cx="811141" cy="446127"/>
          </a:xfrm>
          <a:prstGeom prst="straightConnector1">
            <a:avLst/>
          </a:prstGeom>
          <a:ln w="63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rot="5400000" flipH="1" flipV="1">
            <a:off x="6523510" y="5219676"/>
            <a:ext cx="575270" cy="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5400000" flipH="1" flipV="1">
            <a:off x="6522716" y="4652343"/>
            <a:ext cx="575270" cy="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 rot="5400000">
            <a:off x="6725528" y="454138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 rot="5400000">
            <a:off x="6735053" y="506982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25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rot="5400000" flipH="1" flipV="1">
            <a:off x="6023199" y="5061369"/>
            <a:ext cx="1152128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 rot="5400000">
            <a:off x="6298813" y="495437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50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rot="10800000">
            <a:off x="2608759" y="2213595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0800000">
            <a:off x="2551609" y="3365723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5400000" flipH="1" flipV="1">
            <a:off x="2121149" y="2789660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2383211" y="263612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50</a:t>
            </a:r>
            <a:endParaRPr lang="en-GB" sz="1200" dirty="0"/>
          </a:p>
        </p:txBody>
      </p:sp>
      <p:sp>
        <p:nvSpPr>
          <p:cNvPr id="163" name="Freeform 34"/>
          <p:cNvSpPr>
            <a:spLocks/>
          </p:cNvSpPr>
          <p:nvPr/>
        </p:nvSpPr>
        <p:spPr bwMode="auto">
          <a:xfrm>
            <a:off x="3002710" y="278169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4"/>
          <p:cNvSpPr>
            <a:spLocks/>
          </p:cNvSpPr>
          <p:nvPr/>
        </p:nvSpPr>
        <p:spPr bwMode="auto">
          <a:xfrm>
            <a:off x="3002710" y="220563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TextBox 164"/>
          <p:cNvSpPr txBox="1"/>
          <p:nvPr/>
        </p:nvSpPr>
        <p:spPr>
          <a:xfrm>
            <a:off x="2776017" y="300568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776017" y="242962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67" name="Freeform 34"/>
          <p:cNvSpPr>
            <a:spLocks/>
          </p:cNvSpPr>
          <p:nvPr/>
        </p:nvSpPr>
        <p:spPr bwMode="auto">
          <a:xfrm>
            <a:off x="3002710" y="379837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8" name="Freeform 34"/>
          <p:cNvSpPr>
            <a:spLocks/>
          </p:cNvSpPr>
          <p:nvPr/>
        </p:nvSpPr>
        <p:spPr bwMode="auto">
          <a:xfrm>
            <a:off x="3002710" y="495717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TextBox 168"/>
          <p:cNvSpPr txBox="1"/>
          <p:nvPr/>
        </p:nvSpPr>
        <p:spPr>
          <a:xfrm>
            <a:off x="2619807" y="419493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cxnSp>
        <p:nvCxnSpPr>
          <p:cNvPr id="170" name="Straight Connector 169"/>
          <p:cNvCxnSpPr/>
          <p:nvPr/>
        </p:nvCxnSpPr>
        <p:spPr>
          <a:xfrm rot="10800000">
            <a:off x="2771825" y="380504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10800000">
            <a:off x="2714675" y="495717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5400000" flipH="1" flipV="1">
            <a:off x="2284216" y="4381109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3230920" y="330784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74" name="TextBox 173"/>
          <p:cNvSpPr txBox="1"/>
          <p:nvPr/>
        </p:nvSpPr>
        <p:spPr>
          <a:xfrm>
            <a:off x="4007768" y="329616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175" name="TextBox 174"/>
          <p:cNvSpPr txBox="1"/>
          <p:nvPr/>
        </p:nvSpPr>
        <p:spPr>
          <a:xfrm>
            <a:off x="4790719" y="503959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722903" y="5051474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 l="61736" t="80296" r="27354" b="7165"/>
          <a:stretch>
            <a:fillRect/>
          </a:stretch>
        </p:blipFill>
        <p:spPr bwMode="auto">
          <a:xfrm>
            <a:off x="9336360" y="5301208"/>
            <a:ext cx="86409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2"/>
          <p:cNvPicPr>
            <a:picLocks noChangeAspect="1" noChangeArrowheads="1"/>
          </p:cNvPicPr>
          <p:nvPr/>
        </p:nvPicPr>
        <p:blipFill>
          <a:blip r:embed="rId3" cstate="print">
            <a:lum bright="5000"/>
          </a:blip>
          <a:srcRect l="37212" t="83770" r="52676" b="6446"/>
          <a:stretch>
            <a:fillRect/>
          </a:stretch>
        </p:blipFill>
        <p:spPr bwMode="auto">
          <a:xfrm>
            <a:off x="6624304" y="5624784"/>
            <a:ext cx="864096" cy="5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 l="50826" t="11925" r="44628" b="74982"/>
          <a:stretch>
            <a:fillRect/>
          </a:stretch>
        </p:blipFill>
        <p:spPr bwMode="auto">
          <a:xfrm>
            <a:off x="8195529" y="1951825"/>
            <a:ext cx="4000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" name="Freeform 187"/>
          <p:cNvSpPr/>
          <p:nvPr/>
        </p:nvSpPr>
        <p:spPr>
          <a:xfrm>
            <a:off x="7286627" y="4133852"/>
            <a:ext cx="2314575" cy="1114425"/>
          </a:xfrm>
          <a:custGeom>
            <a:avLst/>
            <a:gdLst>
              <a:gd name="connsiteX0" fmla="*/ 447675 w 2314575"/>
              <a:gd name="connsiteY0" fmla="*/ 290513 h 1114425"/>
              <a:gd name="connsiteX1" fmla="*/ 923925 w 2314575"/>
              <a:gd name="connsiteY1" fmla="*/ 566738 h 1114425"/>
              <a:gd name="connsiteX2" fmla="*/ 1885950 w 2314575"/>
              <a:gd name="connsiteY2" fmla="*/ 0 h 1114425"/>
              <a:gd name="connsiteX3" fmla="*/ 1885950 w 2314575"/>
              <a:gd name="connsiteY3" fmla="*/ 0 h 1114425"/>
              <a:gd name="connsiteX4" fmla="*/ 2314575 w 2314575"/>
              <a:gd name="connsiteY4" fmla="*/ 261938 h 1114425"/>
              <a:gd name="connsiteX5" fmla="*/ 928688 w 2314575"/>
              <a:gd name="connsiteY5" fmla="*/ 1114425 h 1114425"/>
              <a:gd name="connsiteX6" fmla="*/ 0 w 2314575"/>
              <a:gd name="connsiteY6" fmla="*/ 561975 h 1114425"/>
              <a:gd name="connsiteX7" fmla="*/ 447675 w 2314575"/>
              <a:gd name="connsiteY7" fmla="*/ 290513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4575" h="1114425">
                <a:moveTo>
                  <a:pt x="447675" y="290513"/>
                </a:moveTo>
                <a:lnTo>
                  <a:pt x="923925" y="566738"/>
                </a:lnTo>
                <a:lnTo>
                  <a:pt x="1885950" y="0"/>
                </a:lnTo>
                <a:lnTo>
                  <a:pt x="1885950" y="0"/>
                </a:lnTo>
                <a:lnTo>
                  <a:pt x="2314575" y="261938"/>
                </a:lnTo>
                <a:lnTo>
                  <a:pt x="928688" y="1114425"/>
                </a:lnTo>
                <a:lnTo>
                  <a:pt x="0" y="561975"/>
                </a:lnTo>
                <a:lnTo>
                  <a:pt x="447675" y="290513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TextBox 196"/>
          <p:cNvSpPr txBox="1"/>
          <p:nvPr/>
        </p:nvSpPr>
        <p:spPr>
          <a:xfrm>
            <a:off x="2718935" y="311735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4799856" y="312122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4943872" y="1772817"/>
            <a:ext cx="360040" cy="3790002"/>
            <a:chOff x="3203848" y="1268760"/>
            <a:chExt cx="360040" cy="3790002"/>
          </a:xfrm>
        </p:grpSpPr>
        <p:sp>
          <p:nvSpPr>
            <p:cNvPr id="158" name="TextBox 157"/>
            <p:cNvSpPr txBox="1"/>
            <p:nvPr/>
          </p:nvSpPr>
          <p:spPr>
            <a:xfrm>
              <a:off x="3203848" y="1268760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203848" y="4797152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185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0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1" name="TextBox 190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32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7800169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3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3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3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3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3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3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3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3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3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3" grpId="1" animBg="1"/>
      <p:bldP spid="3100" grpId="0" animBg="1"/>
      <p:bldP spid="3108" grpId="0" animBg="1"/>
      <p:bldP spid="3123" grpId="0" animBg="1"/>
      <p:bldP spid="3094" grpId="0" animBg="1"/>
      <p:bldP spid="196" grpId="0" animBg="1"/>
      <p:bldP spid="196" grpId="1" animBg="1"/>
      <p:bldP spid="194" grpId="0" animBg="1"/>
      <p:bldP spid="194" grpId="1" animBg="1"/>
      <p:bldP spid="3119" grpId="0" animBg="1"/>
      <p:bldP spid="192" grpId="0" animBg="1"/>
      <p:bldP spid="192" grpId="1" animBg="1"/>
      <p:bldP spid="189" grpId="0" animBg="1"/>
      <p:bldP spid="189" grpId="1" animBg="1"/>
      <p:bldP spid="187" grpId="0" animBg="1"/>
      <p:bldP spid="187" grpId="1" animBg="1"/>
      <p:bldP spid="186" grpId="0" animBg="1"/>
      <p:bldP spid="186" grpId="1" animBg="1"/>
      <p:bldP spid="184" grpId="0" animBg="1"/>
      <p:bldP spid="184" grpId="1" animBg="1"/>
      <p:bldP spid="183" grpId="0" animBg="1"/>
      <p:bldP spid="183" grpId="1" animBg="1"/>
      <p:bldP spid="182" grpId="0" animBg="1"/>
      <p:bldP spid="182" grpId="1" animBg="1"/>
      <p:bldP spid="180" grpId="0" animBg="1"/>
      <p:bldP spid="180" grpId="1" animBg="1"/>
      <p:bldP spid="3090" grpId="0" animBg="1"/>
      <p:bldP spid="3096" grpId="0" animBg="1"/>
      <p:bldP spid="3091" grpId="0" animBg="1"/>
      <p:bldP spid="3127" grpId="0" animBg="1"/>
      <p:bldP spid="3098" grpId="0" animBg="1"/>
      <p:bldP spid="3097" grpId="0" animBg="1"/>
      <p:bldP spid="3092" grpId="0" animBg="1"/>
      <p:bldP spid="3093" grpId="0" animBg="1"/>
      <p:bldP spid="3095" grpId="0" animBg="1"/>
      <p:bldP spid="3099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20" grpId="0" animBg="1"/>
      <p:bldP spid="3121" grpId="0" animBg="1"/>
      <p:bldP spid="3122" grpId="0" animBg="1"/>
      <p:bldP spid="3124" grpId="0" animBg="1"/>
      <p:bldP spid="3125" grpId="0" animBg="1"/>
      <p:bldP spid="3126" grpId="0" animBg="1"/>
      <p:bldP spid="93" grpId="0"/>
      <p:bldP spid="94" grpId="0"/>
      <p:bldP spid="95" grpId="0"/>
      <p:bldP spid="96" grpId="0"/>
      <p:bldP spid="98" grpId="0" animBg="1"/>
      <p:bldP spid="162" grpId="0"/>
      <p:bldP spid="163" grpId="0" animBg="1"/>
      <p:bldP spid="164" grpId="0" animBg="1"/>
      <p:bldP spid="165" grpId="0"/>
      <p:bldP spid="166" grpId="0"/>
      <p:bldP spid="167" grpId="0" animBg="1"/>
      <p:bldP spid="168" grpId="0" animBg="1"/>
      <p:bldP spid="169" grpId="0"/>
      <p:bldP spid="173" grpId="0"/>
      <p:bldP spid="174" grpId="0"/>
      <p:bldP spid="175" grpId="0"/>
      <p:bldP spid="188" grpId="0" animBg="1"/>
      <p:bldP spid="188" grpId="1" animBg="1"/>
      <p:bldP spid="197" grpId="0"/>
      <p:bldP spid="198" grpId="0"/>
      <p:bldP spid="185" grpId="0" animBg="1"/>
      <p:bldP spid="185" grpId="1" animBg="1"/>
      <p:bldP spid="190" grpId="0" animBg="1"/>
      <p:bldP spid="190" grpId="1" animBg="1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/>
          <p:cNvSpPr/>
          <p:nvPr/>
        </p:nvSpPr>
        <p:spPr>
          <a:xfrm>
            <a:off x="5321300" y="2495551"/>
            <a:ext cx="1092200" cy="558800"/>
          </a:xfrm>
          <a:custGeom>
            <a:avLst/>
            <a:gdLst>
              <a:gd name="connsiteX0" fmla="*/ 0 w 1092200"/>
              <a:gd name="connsiteY0" fmla="*/ 6350 h 558800"/>
              <a:gd name="connsiteX1" fmla="*/ 6350 w 1092200"/>
              <a:gd name="connsiteY1" fmla="*/ 552450 h 558800"/>
              <a:gd name="connsiteX2" fmla="*/ 1092200 w 1092200"/>
              <a:gd name="connsiteY2" fmla="*/ 558800 h 558800"/>
              <a:gd name="connsiteX3" fmla="*/ 1079500 w 1092200"/>
              <a:gd name="connsiteY3" fmla="*/ 0 h 558800"/>
              <a:gd name="connsiteX4" fmla="*/ 0 w 1092200"/>
              <a:gd name="connsiteY4" fmla="*/ 635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200" h="558800">
                <a:moveTo>
                  <a:pt x="0" y="6350"/>
                </a:moveTo>
                <a:cubicBezTo>
                  <a:pt x="2117" y="188383"/>
                  <a:pt x="4233" y="370417"/>
                  <a:pt x="6350" y="552450"/>
                </a:cubicBezTo>
                <a:lnTo>
                  <a:pt x="1092200" y="558800"/>
                </a:lnTo>
                <a:lnTo>
                  <a:pt x="1079500" y="0"/>
                </a:lnTo>
                <a:lnTo>
                  <a:pt x="0" y="6350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Freeform 139"/>
          <p:cNvSpPr/>
          <p:nvPr/>
        </p:nvSpPr>
        <p:spPr>
          <a:xfrm>
            <a:off x="5327650" y="1346200"/>
            <a:ext cx="1085851" cy="1130300"/>
          </a:xfrm>
          <a:custGeom>
            <a:avLst/>
            <a:gdLst>
              <a:gd name="connsiteX0" fmla="*/ 0 w 1085850"/>
              <a:gd name="connsiteY0" fmla="*/ 6350 h 1130300"/>
              <a:gd name="connsiteX1" fmla="*/ 1066800 w 1085850"/>
              <a:gd name="connsiteY1" fmla="*/ 0 h 1130300"/>
              <a:gd name="connsiteX2" fmla="*/ 1085850 w 1085850"/>
              <a:gd name="connsiteY2" fmla="*/ 1123950 h 1130300"/>
              <a:gd name="connsiteX3" fmla="*/ 0 w 1085850"/>
              <a:gd name="connsiteY3" fmla="*/ 1130300 h 1130300"/>
              <a:gd name="connsiteX4" fmla="*/ 0 w 1085850"/>
              <a:gd name="connsiteY4" fmla="*/ 635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" h="1130300">
                <a:moveTo>
                  <a:pt x="0" y="6350"/>
                </a:moveTo>
                <a:lnTo>
                  <a:pt x="1066800" y="0"/>
                </a:lnTo>
                <a:lnTo>
                  <a:pt x="1085850" y="1123950"/>
                </a:lnTo>
                <a:lnTo>
                  <a:pt x="0" y="1130300"/>
                </a:lnTo>
                <a:lnTo>
                  <a:pt x="0" y="6350"/>
                </a:lnTo>
                <a:close/>
              </a:path>
            </a:pathLst>
          </a:custGeom>
          <a:solidFill>
            <a:srgbClr val="0099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/>
          <p:cNvSpPr/>
          <p:nvPr/>
        </p:nvSpPr>
        <p:spPr>
          <a:xfrm>
            <a:off x="8956677" y="3546477"/>
            <a:ext cx="523875" cy="1127125"/>
          </a:xfrm>
          <a:custGeom>
            <a:avLst/>
            <a:gdLst>
              <a:gd name="connsiteX0" fmla="*/ 0 w 523875"/>
              <a:gd name="connsiteY0" fmla="*/ 3175 h 1127125"/>
              <a:gd name="connsiteX1" fmla="*/ 6350 w 523875"/>
              <a:gd name="connsiteY1" fmla="*/ 1120775 h 1127125"/>
              <a:gd name="connsiteX2" fmla="*/ 523875 w 523875"/>
              <a:gd name="connsiteY2" fmla="*/ 1127125 h 1127125"/>
              <a:gd name="connsiteX3" fmla="*/ 514350 w 523875"/>
              <a:gd name="connsiteY3" fmla="*/ 0 h 1127125"/>
              <a:gd name="connsiteX4" fmla="*/ 0 w 523875"/>
              <a:gd name="connsiteY4" fmla="*/ 3175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" h="1127125">
                <a:moveTo>
                  <a:pt x="0" y="3175"/>
                </a:moveTo>
                <a:cubicBezTo>
                  <a:pt x="2117" y="375708"/>
                  <a:pt x="4233" y="748242"/>
                  <a:pt x="6350" y="1120775"/>
                </a:cubicBezTo>
                <a:lnTo>
                  <a:pt x="523875" y="1127125"/>
                </a:lnTo>
                <a:lnTo>
                  <a:pt x="51435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7030A0">
              <a:alpha val="7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>
            <a:off x="8410575" y="3524250"/>
            <a:ext cx="546100" cy="1155700"/>
          </a:xfrm>
          <a:custGeom>
            <a:avLst/>
            <a:gdLst>
              <a:gd name="connsiteX0" fmla="*/ 3175 w 546100"/>
              <a:gd name="connsiteY0" fmla="*/ 22225 h 1155700"/>
              <a:gd name="connsiteX1" fmla="*/ 0 w 546100"/>
              <a:gd name="connsiteY1" fmla="*/ 1155700 h 1155700"/>
              <a:gd name="connsiteX2" fmla="*/ 546100 w 546100"/>
              <a:gd name="connsiteY2" fmla="*/ 1155700 h 1155700"/>
              <a:gd name="connsiteX3" fmla="*/ 517525 w 546100"/>
              <a:gd name="connsiteY3" fmla="*/ 0 h 1155700"/>
              <a:gd name="connsiteX4" fmla="*/ 3175 w 546100"/>
              <a:gd name="connsiteY4" fmla="*/ 22225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00" h="1155700">
                <a:moveTo>
                  <a:pt x="3175" y="22225"/>
                </a:moveTo>
                <a:cubicBezTo>
                  <a:pt x="2117" y="400050"/>
                  <a:pt x="1058" y="777875"/>
                  <a:pt x="0" y="1155700"/>
                </a:cubicBezTo>
                <a:lnTo>
                  <a:pt x="546100" y="1155700"/>
                </a:lnTo>
                <a:lnTo>
                  <a:pt x="517525" y="0"/>
                </a:lnTo>
                <a:lnTo>
                  <a:pt x="3175" y="222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>
            <a:off x="7308851" y="3543302"/>
            <a:ext cx="1079500" cy="1139825"/>
          </a:xfrm>
          <a:custGeom>
            <a:avLst/>
            <a:gdLst>
              <a:gd name="connsiteX0" fmla="*/ 9525 w 1079500"/>
              <a:gd name="connsiteY0" fmla="*/ 3175 h 1139825"/>
              <a:gd name="connsiteX1" fmla="*/ 1073150 w 1079500"/>
              <a:gd name="connsiteY1" fmla="*/ 0 h 1139825"/>
              <a:gd name="connsiteX2" fmla="*/ 1079500 w 1079500"/>
              <a:gd name="connsiteY2" fmla="*/ 1130300 h 1139825"/>
              <a:gd name="connsiteX3" fmla="*/ 0 w 1079500"/>
              <a:gd name="connsiteY3" fmla="*/ 1139825 h 1139825"/>
              <a:gd name="connsiteX4" fmla="*/ 9525 w 1079500"/>
              <a:gd name="connsiteY4" fmla="*/ 3175 h 11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1139825">
                <a:moveTo>
                  <a:pt x="9525" y="3175"/>
                </a:moveTo>
                <a:lnTo>
                  <a:pt x="1073150" y="0"/>
                </a:lnTo>
                <a:cubicBezTo>
                  <a:pt x="1075267" y="376767"/>
                  <a:pt x="1077383" y="753533"/>
                  <a:pt x="1079500" y="1130300"/>
                </a:cubicBezTo>
                <a:lnTo>
                  <a:pt x="0" y="1139825"/>
                </a:lnTo>
                <a:lnTo>
                  <a:pt x="9525" y="3175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Line 46"/>
          <p:cNvSpPr>
            <a:spLocks noChangeShapeType="1"/>
          </p:cNvSpPr>
          <p:nvPr/>
        </p:nvSpPr>
        <p:spPr bwMode="auto">
          <a:xfrm>
            <a:off x="8941391" y="1335990"/>
            <a:ext cx="1588" cy="173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Line 46"/>
          <p:cNvSpPr>
            <a:spLocks noChangeShapeType="1"/>
          </p:cNvSpPr>
          <p:nvPr/>
        </p:nvSpPr>
        <p:spPr bwMode="auto">
          <a:xfrm>
            <a:off x="8398669" y="1340769"/>
            <a:ext cx="1588" cy="173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 flipH="1">
            <a:off x="7300914" y="2489201"/>
            <a:ext cx="21812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7300914" y="1912938"/>
            <a:ext cx="21812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Freeform 126"/>
          <p:cNvSpPr/>
          <p:nvPr/>
        </p:nvSpPr>
        <p:spPr>
          <a:xfrm>
            <a:off x="7310439" y="1352552"/>
            <a:ext cx="2176463" cy="1700213"/>
          </a:xfrm>
          <a:custGeom>
            <a:avLst/>
            <a:gdLst>
              <a:gd name="connsiteX0" fmla="*/ 4762 w 2176462"/>
              <a:gd name="connsiteY0" fmla="*/ 566738 h 1700213"/>
              <a:gd name="connsiteX1" fmla="*/ 1100137 w 2176462"/>
              <a:gd name="connsiteY1" fmla="*/ 576263 h 1700213"/>
              <a:gd name="connsiteX2" fmla="*/ 1100137 w 2176462"/>
              <a:gd name="connsiteY2" fmla="*/ 0 h 1700213"/>
              <a:gd name="connsiteX3" fmla="*/ 1633537 w 2176462"/>
              <a:gd name="connsiteY3" fmla="*/ 0 h 1700213"/>
              <a:gd name="connsiteX4" fmla="*/ 1628775 w 2176462"/>
              <a:gd name="connsiteY4" fmla="*/ 1138238 h 1700213"/>
              <a:gd name="connsiteX5" fmla="*/ 2176462 w 2176462"/>
              <a:gd name="connsiteY5" fmla="*/ 1157288 h 1700213"/>
              <a:gd name="connsiteX6" fmla="*/ 2162175 w 2176462"/>
              <a:gd name="connsiteY6" fmla="*/ 1700213 h 1700213"/>
              <a:gd name="connsiteX7" fmla="*/ 0 w 2176462"/>
              <a:gd name="connsiteY7" fmla="*/ 1700213 h 1700213"/>
              <a:gd name="connsiteX8" fmla="*/ 4762 w 2176462"/>
              <a:gd name="connsiteY8" fmla="*/ 566738 h 170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6462" h="1700213">
                <a:moveTo>
                  <a:pt x="4762" y="566738"/>
                </a:moveTo>
                <a:lnTo>
                  <a:pt x="1100137" y="576263"/>
                </a:lnTo>
                <a:lnTo>
                  <a:pt x="1100137" y="0"/>
                </a:lnTo>
                <a:lnTo>
                  <a:pt x="1633537" y="0"/>
                </a:lnTo>
                <a:cubicBezTo>
                  <a:pt x="1631950" y="379413"/>
                  <a:pt x="1630362" y="758825"/>
                  <a:pt x="1628775" y="1138238"/>
                </a:cubicBezTo>
                <a:lnTo>
                  <a:pt x="2176462" y="1157288"/>
                </a:lnTo>
                <a:lnTo>
                  <a:pt x="2162175" y="1700213"/>
                </a:lnTo>
                <a:lnTo>
                  <a:pt x="0" y="1700213"/>
                </a:lnTo>
                <a:cubicBezTo>
                  <a:pt x="1587" y="1323975"/>
                  <a:pt x="3175" y="947738"/>
                  <a:pt x="4762" y="566738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H="1">
            <a:off x="4725990" y="3067050"/>
            <a:ext cx="5235575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 flipH="1">
            <a:off x="5000625" y="2489201"/>
            <a:ext cx="23002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9482138" y="3067051"/>
            <a:ext cx="1588" cy="17780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7300913" y="3067051"/>
            <a:ext cx="1588" cy="19573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V="1">
            <a:off x="9482138" y="1335090"/>
            <a:ext cx="1588" cy="173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8939213" y="3068961"/>
            <a:ext cx="0" cy="177450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 flipH="1">
            <a:off x="7300914" y="1335089"/>
            <a:ext cx="21812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8394700" y="3068961"/>
            <a:ext cx="0" cy="179672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7300913" y="1335090"/>
            <a:ext cx="1588" cy="173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28574" y="19052"/>
            <a:ext cx="1588" cy="68548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495425" y="19050"/>
            <a:ext cx="91582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12914" y="249239"/>
            <a:ext cx="87233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12914" y="411164"/>
            <a:ext cx="872331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712914" y="479426"/>
            <a:ext cx="872331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12914" y="549276"/>
            <a:ext cx="872331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712914" y="711201"/>
            <a:ext cx="87233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0653713" y="19052"/>
            <a:ext cx="1588" cy="68548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0436226" y="249240"/>
            <a:ext cx="1588" cy="6392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1495425" y="6873876"/>
            <a:ext cx="91582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1712914" y="6642101"/>
            <a:ext cx="87233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712913" y="249240"/>
            <a:ext cx="1588" cy="6392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7300914" y="3067050"/>
            <a:ext cx="21812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V="1">
            <a:off x="9482138" y="2489200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8937627" y="2489201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8937626" y="1335090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H="1">
            <a:off x="8393114" y="1335089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8393113" y="1335088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H="1">
            <a:off x="7300912" y="1912938"/>
            <a:ext cx="10922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7300913" y="1912940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7300914" y="3530601"/>
            <a:ext cx="21812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9482138" y="3530601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flipH="1">
            <a:off x="7300914" y="4686300"/>
            <a:ext cx="21812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7300913" y="3530601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8937626" y="3530601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8393113" y="3530601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6850063" y="1036640"/>
            <a:ext cx="1588" cy="435292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6850062" y="3530601"/>
            <a:ext cx="450851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 flipH="1">
            <a:off x="6850062" y="4686300"/>
            <a:ext cx="450851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H="1" flipV="1">
            <a:off x="6411914" y="3067051"/>
            <a:ext cx="438151" cy="4635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H="1" flipV="1">
            <a:off x="5321302" y="3067050"/>
            <a:ext cx="1528763" cy="16192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H="1">
            <a:off x="4905376" y="1912938"/>
            <a:ext cx="23955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H="1">
            <a:off x="4827589" y="1335089"/>
            <a:ext cx="24733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6411913" y="1335090"/>
            <a:ext cx="1588" cy="173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5321301" y="1335090"/>
            <a:ext cx="1588" cy="173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 flipH="1">
            <a:off x="5321301" y="1335089"/>
            <a:ext cx="10906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5321301" y="2489201"/>
            <a:ext cx="10906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 flipH="1">
            <a:off x="5321301" y="1912938"/>
            <a:ext cx="10906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 flipV="1">
            <a:off x="4069732" y="5883029"/>
            <a:ext cx="944563" cy="576263"/>
          </a:xfrm>
          <a:prstGeom prst="line">
            <a:avLst/>
          </a:prstGeom>
          <a:noFill/>
          <a:ln w="190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 flipV="1">
            <a:off x="4069730" y="4728917"/>
            <a:ext cx="1588" cy="1730375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 flipH="1" flipV="1">
            <a:off x="2180607" y="5305179"/>
            <a:ext cx="1889125" cy="1154113"/>
          </a:xfrm>
          <a:prstGeom prst="line">
            <a:avLst/>
          </a:prstGeom>
          <a:noFill/>
          <a:ln w="190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 flipV="1">
            <a:off x="2180606" y="3574804"/>
            <a:ext cx="1588" cy="1730375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2180607" y="3574804"/>
            <a:ext cx="1889125" cy="115411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 flipV="1">
            <a:off x="4069732" y="4151065"/>
            <a:ext cx="944563" cy="577850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5014293" y="4151067"/>
            <a:ext cx="1588" cy="173196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3125169" y="2996954"/>
            <a:ext cx="1889125" cy="1154113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 flipV="1">
            <a:off x="2180606" y="2996953"/>
            <a:ext cx="944563" cy="577850"/>
          </a:xfrm>
          <a:prstGeom prst="line">
            <a:avLst/>
          </a:prstGeom>
          <a:noFill/>
          <a:ln w="1905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>
            <a:off x="2180607" y="5305179"/>
            <a:ext cx="1889125" cy="11541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 flipV="1">
            <a:off x="4069730" y="5883029"/>
            <a:ext cx="1588" cy="5762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 flipV="1">
            <a:off x="4069732" y="5305177"/>
            <a:ext cx="944563" cy="577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>
            <a:off x="5014293" y="5305177"/>
            <a:ext cx="1588" cy="577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4069732" y="5883029"/>
            <a:ext cx="944563" cy="5762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flipH="1" flipV="1">
            <a:off x="3598243" y="5594104"/>
            <a:ext cx="471488" cy="2889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 flipV="1">
            <a:off x="3598243" y="4439992"/>
            <a:ext cx="1588" cy="11541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 flipH="1" flipV="1">
            <a:off x="3125169" y="4151067"/>
            <a:ext cx="473075" cy="2889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>
            <a:off x="3125167" y="4151065"/>
            <a:ext cx="1588" cy="577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 flipH="1" flipV="1">
            <a:off x="2180606" y="4151065"/>
            <a:ext cx="944563" cy="577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>
            <a:off x="2180606" y="4151067"/>
            <a:ext cx="1588" cy="11541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 flipV="1">
            <a:off x="3598244" y="5017842"/>
            <a:ext cx="942975" cy="5762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 flipV="1">
            <a:off x="3598244" y="3863729"/>
            <a:ext cx="942975" cy="5762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 flipV="1">
            <a:off x="3125169" y="3574804"/>
            <a:ext cx="944563" cy="5762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2" name="Line 78"/>
          <p:cNvSpPr>
            <a:spLocks noChangeShapeType="1"/>
          </p:cNvSpPr>
          <p:nvPr/>
        </p:nvSpPr>
        <p:spPr bwMode="auto">
          <a:xfrm flipV="1">
            <a:off x="2180606" y="3574804"/>
            <a:ext cx="944563" cy="5762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3" name="Line 79"/>
          <p:cNvSpPr>
            <a:spLocks noChangeShapeType="1"/>
          </p:cNvSpPr>
          <p:nvPr/>
        </p:nvSpPr>
        <p:spPr bwMode="auto">
          <a:xfrm flipH="1" flipV="1">
            <a:off x="3125169" y="3574804"/>
            <a:ext cx="473075" cy="2889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4" name="Line 80"/>
          <p:cNvSpPr>
            <a:spLocks noChangeShapeType="1"/>
          </p:cNvSpPr>
          <p:nvPr/>
        </p:nvSpPr>
        <p:spPr bwMode="auto">
          <a:xfrm flipH="1" flipV="1">
            <a:off x="4541218" y="5017841"/>
            <a:ext cx="473075" cy="2873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>
            <a:off x="4541218" y="3863729"/>
            <a:ext cx="1588" cy="11541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1919536" y="399135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511824" y="2967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5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8723784" y="39913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 l="50826" t="11925" r="44628" b="74982"/>
          <a:stretch>
            <a:fillRect/>
          </a:stretch>
        </p:blipFill>
        <p:spPr bwMode="auto">
          <a:xfrm>
            <a:off x="3215681" y="2348881"/>
            <a:ext cx="4000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TextBox 87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91544" y="587727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170</a:t>
            </a:r>
          </a:p>
          <a:p>
            <a:r>
              <a:rPr lang="en-GB" dirty="0"/>
              <a:t>In 150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8040216" y="319816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8184232" y="4854352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397061" y="3178069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106" name="Line 82"/>
          <p:cNvSpPr>
            <a:spLocks noChangeShapeType="1"/>
          </p:cNvSpPr>
          <p:nvPr/>
        </p:nvSpPr>
        <p:spPr bwMode="auto">
          <a:xfrm flipH="1" flipV="1">
            <a:off x="4069731" y="3574804"/>
            <a:ext cx="471488" cy="2889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07" name="Picture 83"/>
          <p:cNvPicPr>
            <a:picLocks noChangeAspect="1" noChangeArrowheads="1"/>
          </p:cNvPicPr>
          <p:nvPr/>
        </p:nvPicPr>
        <p:blipFill>
          <a:blip r:embed="rId3" cstate="print">
            <a:lum bright="7000"/>
          </a:blip>
          <a:srcRect l="27668" t="19918" r="28444" b="6446"/>
          <a:stretch>
            <a:fillRect/>
          </a:stretch>
        </p:blipFill>
        <p:spPr bwMode="auto">
          <a:xfrm>
            <a:off x="1856478" y="2924944"/>
            <a:ext cx="3384377" cy="354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Oval 92"/>
          <p:cNvSpPr/>
          <p:nvPr/>
        </p:nvSpPr>
        <p:spPr>
          <a:xfrm>
            <a:off x="7248130" y="2972571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8688288" y="537321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120</a:t>
            </a:r>
          </a:p>
          <a:p>
            <a:r>
              <a:rPr lang="en-GB" dirty="0"/>
              <a:t>In 190 from right</a:t>
            </a:r>
          </a:p>
          <a:p>
            <a:r>
              <a:rPr lang="en-GB" dirty="0"/>
              <a:t>Hand side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6919013" y="281807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9571435" y="283146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 flipH="1">
            <a:off x="5321301" y="3067050"/>
            <a:ext cx="10906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98"/>
          <p:cNvSpPr/>
          <p:nvPr/>
        </p:nvSpPr>
        <p:spPr>
          <a:xfrm>
            <a:off x="2280093" y="4471988"/>
            <a:ext cx="1571625" cy="1790700"/>
          </a:xfrm>
          <a:custGeom>
            <a:avLst/>
            <a:gdLst>
              <a:gd name="connsiteX0" fmla="*/ 4763 w 1571625"/>
              <a:gd name="connsiteY0" fmla="*/ 0 h 1790700"/>
              <a:gd name="connsiteX1" fmla="*/ 0 w 1571625"/>
              <a:gd name="connsiteY1" fmla="*/ 895350 h 1790700"/>
              <a:gd name="connsiteX2" fmla="*/ 1566863 w 1571625"/>
              <a:gd name="connsiteY2" fmla="*/ 1790700 h 1790700"/>
              <a:gd name="connsiteX3" fmla="*/ 1571625 w 1571625"/>
              <a:gd name="connsiteY3" fmla="*/ 1347787 h 1790700"/>
              <a:gd name="connsiteX4" fmla="*/ 1171575 w 1571625"/>
              <a:gd name="connsiteY4" fmla="*/ 1114425 h 1790700"/>
              <a:gd name="connsiteX5" fmla="*/ 1176338 w 1571625"/>
              <a:gd name="connsiteY5" fmla="*/ 219075 h 1790700"/>
              <a:gd name="connsiteX6" fmla="*/ 785813 w 1571625"/>
              <a:gd name="connsiteY6" fmla="*/ 0 h 1790700"/>
              <a:gd name="connsiteX7" fmla="*/ 785813 w 1571625"/>
              <a:gd name="connsiteY7" fmla="*/ 442912 h 1790700"/>
              <a:gd name="connsiteX8" fmla="*/ 4763 w 1571625"/>
              <a:gd name="connsiteY8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625" h="1790700">
                <a:moveTo>
                  <a:pt x="4763" y="0"/>
                </a:moveTo>
                <a:cubicBezTo>
                  <a:pt x="3175" y="298450"/>
                  <a:pt x="1588" y="596900"/>
                  <a:pt x="0" y="895350"/>
                </a:cubicBezTo>
                <a:lnTo>
                  <a:pt x="1566863" y="1790700"/>
                </a:lnTo>
                <a:cubicBezTo>
                  <a:pt x="1568450" y="1643062"/>
                  <a:pt x="1570038" y="1495425"/>
                  <a:pt x="1571625" y="1347787"/>
                </a:cubicBezTo>
                <a:lnTo>
                  <a:pt x="1171575" y="1114425"/>
                </a:lnTo>
                <a:cubicBezTo>
                  <a:pt x="1173163" y="815975"/>
                  <a:pt x="1174750" y="517525"/>
                  <a:pt x="1176338" y="219075"/>
                </a:cubicBezTo>
                <a:lnTo>
                  <a:pt x="785813" y="0"/>
                </a:lnTo>
                <a:lnTo>
                  <a:pt x="785813" y="442912"/>
                </a:lnTo>
                <a:lnTo>
                  <a:pt x="4763" y="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Connector 99"/>
          <p:cNvCxnSpPr/>
          <p:nvPr/>
        </p:nvCxnSpPr>
        <p:spPr>
          <a:xfrm rot="10800000">
            <a:off x="6969621" y="134929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6192788" y="2205261"/>
            <a:ext cx="172898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803504" y="19888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104" name="Freeform 34"/>
          <p:cNvSpPr>
            <a:spLocks/>
          </p:cNvSpPr>
          <p:nvPr/>
        </p:nvSpPr>
        <p:spPr bwMode="auto">
          <a:xfrm>
            <a:off x="7206402" y="248337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TextBox 104"/>
          <p:cNvSpPr txBox="1"/>
          <p:nvPr/>
        </p:nvSpPr>
        <p:spPr>
          <a:xfrm>
            <a:off x="7008855" y="263691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07" name="Freeform 34"/>
          <p:cNvSpPr>
            <a:spLocks/>
          </p:cNvSpPr>
          <p:nvPr/>
        </p:nvSpPr>
        <p:spPr bwMode="auto">
          <a:xfrm>
            <a:off x="7210602" y="191524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7007721" y="206878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09" name="Freeform 34"/>
          <p:cNvSpPr>
            <a:spLocks/>
          </p:cNvSpPr>
          <p:nvPr/>
        </p:nvSpPr>
        <p:spPr bwMode="auto">
          <a:xfrm>
            <a:off x="7196314" y="132648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6998765" y="148002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680176" y="302337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544272" y="302337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3" name="TextBox 112"/>
          <p:cNvSpPr txBox="1"/>
          <p:nvPr/>
        </p:nvSpPr>
        <p:spPr>
          <a:xfrm>
            <a:off x="9048328" y="302337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5" name="Freeform 34"/>
          <p:cNvSpPr>
            <a:spLocks/>
          </p:cNvSpPr>
          <p:nvPr/>
        </p:nvSpPr>
        <p:spPr bwMode="auto">
          <a:xfrm rot="5246488">
            <a:off x="8291847" y="305083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34"/>
          <p:cNvSpPr>
            <a:spLocks/>
          </p:cNvSpPr>
          <p:nvPr/>
        </p:nvSpPr>
        <p:spPr bwMode="auto">
          <a:xfrm rot="5246488">
            <a:off x="8838195" y="306988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34"/>
          <p:cNvSpPr>
            <a:spLocks/>
          </p:cNvSpPr>
          <p:nvPr/>
        </p:nvSpPr>
        <p:spPr bwMode="auto">
          <a:xfrm rot="5246488">
            <a:off x="9370826" y="304421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34"/>
          <p:cNvSpPr>
            <a:spLocks/>
          </p:cNvSpPr>
          <p:nvPr/>
        </p:nvSpPr>
        <p:spPr bwMode="auto">
          <a:xfrm>
            <a:off x="7191362" y="468266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34"/>
          <p:cNvSpPr>
            <a:spLocks/>
          </p:cNvSpPr>
          <p:nvPr/>
        </p:nvSpPr>
        <p:spPr bwMode="auto">
          <a:xfrm>
            <a:off x="7195562" y="352779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20" name="Straight Connector 119"/>
          <p:cNvCxnSpPr/>
          <p:nvPr/>
        </p:nvCxnSpPr>
        <p:spPr>
          <a:xfrm rot="10800000">
            <a:off x="6982197" y="353423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 flipH="1" flipV="1">
            <a:off x="6480489" y="4118601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816080" y="39756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cxnSp>
        <p:nvCxnSpPr>
          <p:cNvPr id="124" name="Straight Connector 123"/>
          <p:cNvCxnSpPr/>
          <p:nvPr/>
        </p:nvCxnSpPr>
        <p:spPr>
          <a:xfrm rot="10800000">
            <a:off x="6960097" y="4687043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888088" y="494116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6820272" y="4953044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reeform 130"/>
          <p:cNvSpPr/>
          <p:nvPr/>
        </p:nvSpPr>
        <p:spPr>
          <a:xfrm>
            <a:off x="3471864" y="5138739"/>
            <a:ext cx="1154907" cy="673893"/>
          </a:xfrm>
          <a:custGeom>
            <a:avLst/>
            <a:gdLst>
              <a:gd name="connsiteX0" fmla="*/ 0 w 1154906"/>
              <a:gd name="connsiteY0" fmla="*/ 445293 h 673893"/>
              <a:gd name="connsiteX1" fmla="*/ 769143 w 1154906"/>
              <a:gd name="connsiteY1" fmla="*/ 0 h 673893"/>
              <a:gd name="connsiteX2" fmla="*/ 1154906 w 1154906"/>
              <a:gd name="connsiteY2" fmla="*/ 223837 h 673893"/>
              <a:gd name="connsiteX3" fmla="*/ 383381 w 1154906"/>
              <a:gd name="connsiteY3" fmla="*/ 673893 h 673893"/>
              <a:gd name="connsiteX4" fmla="*/ 0 w 1154906"/>
              <a:gd name="connsiteY4" fmla="*/ 445293 h 67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906" h="673893">
                <a:moveTo>
                  <a:pt x="0" y="445293"/>
                </a:moveTo>
                <a:lnTo>
                  <a:pt x="769143" y="0"/>
                </a:lnTo>
                <a:lnTo>
                  <a:pt x="1154906" y="223837"/>
                </a:lnTo>
                <a:lnTo>
                  <a:pt x="383381" y="673893"/>
                </a:lnTo>
                <a:lnTo>
                  <a:pt x="0" y="445293"/>
                </a:lnTo>
                <a:close/>
              </a:path>
            </a:pathLst>
          </a:custGeom>
          <a:solidFill>
            <a:srgbClr val="7030A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3457575" y="4232275"/>
            <a:ext cx="787400" cy="1352550"/>
          </a:xfrm>
          <a:custGeom>
            <a:avLst/>
            <a:gdLst>
              <a:gd name="connsiteX0" fmla="*/ 6350 w 787400"/>
              <a:gd name="connsiteY0" fmla="*/ 457200 h 1352550"/>
              <a:gd name="connsiteX1" fmla="*/ 0 w 787400"/>
              <a:gd name="connsiteY1" fmla="*/ 1352550 h 1352550"/>
              <a:gd name="connsiteX2" fmla="*/ 784225 w 787400"/>
              <a:gd name="connsiteY2" fmla="*/ 901700 h 1352550"/>
              <a:gd name="connsiteX3" fmla="*/ 787400 w 787400"/>
              <a:gd name="connsiteY3" fmla="*/ 0 h 1352550"/>
              <a:gd name="connsiteX4" fmla="*/ 6350 w 787400"/>
              <a:gd name="connsiteY4" fmla="*/ 45720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400" h="1352550">
                <a:moveTo>
                  <a:pt x="6350" y="457200"/>
                </a:moveTo>
                <a:cubicBezTo>
                  <a:pt x="4233" y="755650"/>
                  <a:pt x="2117" y="1054100"/>
                  <a:pt x="0" y="1352550"/>
                </a:cubicBezTo>
                <a:lnTo>
                  <a:pt x="784225" y="901700"/>
                </a:lnTo>
                <a:cubicBezTo>
                  <a:pt x="785283" y="601133"/>
                  <a:pt x="786342" y="300567"/>
                  <a:pt x="787400" y="0"/>
                </a:cubicBezTo>
                <a:lnTo>
                  <a:pt x="6350" y="457200"/>
                </a:lnTo>
                <a:close/>
              </a:path>
            </a:pathLst>
          </a:custGeom>
          <a:solidFill>
            <a:srgbClr val="0099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2289175" y="4006852"/>
            <a:ext cx="1168400" cy="892175"/>
          </a:xfrm>
          <a:custGeom>
            <a:avLst/>
            <a:gdLst>
              <a:gd name="connsiteX0" fmla="*/ 0 w 1168400"/>
              <a:gd name="connsiteY0" fmla="*/ 457200 h 892175"/>
              <a:gd name="connsiteX1" fmla="*/ 777875 w 1168400"/>
              <a:gd name="connsiteY1" fmla="*/ 0 h 892175"/>
              <a:gd name="connsiteX2" fmla="*/ 1168400 w 1168400"/>
              <a:gd name="connsiteY2" fmla="*/ 228600 h 892175"/>
              <a:gd name="connsiteX3" fmla="*/ 774700 w 1168400"/>
              <a:gd name="connsiteY3" fmla="*/ 466725 h 892175"/>
              <a:gd name="connsiteX4" fmla="*/ 774700 w 1168400"/>
              <a:gd name="connsiteY4" fmla="*/ 892175 h 892175"/>
              <a:gd name="connsiteX5" fmla="*/ 0 w 1168400"/>
              <a:gd name="connsiteY5" fmla="*/ 45720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400" h="892175">
                <a:moveTo>
                  <a:pt x="0" y="457200"/>
                </a:moveTo>
                <a:lnTo>
                  <a:pt x="777875" y="0"/>
                </a:lnTo>
                <a:lnTo>
                  <a:pt x="1168400" y="228600"/>
                </a:lnTo>
                <a:lnTo>
                  <a:pt x="774700" y="466725"/>
                </a:lnTo>
                <a:lnTo>
                  <a:pt x="774700" y="892175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3073400" y="4010025"/>
            <a:ext cx="1168400" cy="679450"/>
          </a:xfrm>
          <a:custGeom>
            <a:avLst/>
            <a:gdLst>
              <a:gd name="connsiteX0" fmla="*/ 0 w 1168400"/>
              <a:gd name="connsiteY0" fmla="*/ 457200 h 679450"/>
              <a:gd name="connsiteX1" fmla="*/ 393700 w 1168400"/>
              <a:gd name="connsiteY1" fmla="*/ 679450 h 679450"/>
              <a:gd name="connsiteX2" fmla="*/ 1168400 w 1168400"/>
              <a:gd name="connsiteY2" fmla="*/ 219075 h 679450"/>
              <a:gd name="connsiteX3" fmla="*/ 774700 w 1168400"/>
              <a:gd name="connsiteY3" fmla="*/ 0 h 679450"/>
              <a:gd name="connsiteX4" fmla="*/ 0 w 1168400"/>
              <a:gd name="connsiteY4" fmla="*/ 45720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679450">
                <a:moveTo>
                  <a:pt x="0" y="457200"/>
                </a:moveTo>
                <a:lnTo>
                  <a:pt x="393700" y="679450"/>
                </a:lnTo>
                <a:lnTo>
                  <a:pt x="1168400" y="219075"/>
                </a:lnTo>
                <a:lnTo>
                  <a:pt x="774700" y="0"/>
                </a:lnTo>
                <a:lnTo>
                  <a:pt x="0" y="45720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3850483" y="5367339"/>
            <a:ext cx="778669" cy="900112"/>
          </a:xfrm>
          <a:custGeom>
            <a:avLst/>
            <a:gdLst>
              <a:gd name="connsiteX0" fmla="*/ 7144 w 778669"/>
              <a:gd name="connsiteY0" fmla="*/ 447675 h 900112"/>
              <a:gd name="connsiteX1" fmla="*/ 0 w 778669"/>
              <a:gd name="connsiteY1" fmla="*/ 900112 h 900112"/>
              <a:gd name="connsiteX2" fmla="*/ 778669 w 778669"/>
              <a:gd name="connsiteY2" fmla="*/ 452437 h 900112"/>
              <a:gd name="connsiteX3" fmla="*/ 778669 w 778669"/>
              <a:gd name="connsiteY3" fmla="*/ 0 h 900112"/>
              <a:gd name="connsiteX4" fmla="*/ 7144 w 778669"/>
              <a:gd name="connsiteY4" fmla="*/ 447675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69" h="900112">
                <a:moveTo>
                  <a:pt x="7144" y="447675"/>
                </a:moveTo>
                <a:lnTo>
                  <a:pt x="0" y="900112"/>
                </a:lnTo>
                <a:lnTo>
                  <a:pt x="778669" y="452437"/>
                </a:lnTo>
                <a:lnTo>
                  <a:pt x="778669" y="0"/>
                </a:lnTo>
                <a:lnTo>
                  <a:pt x="7144" y="447675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" name="Group 142"/>
          <p:cNvGrpSpPr/>
          <p:nvPr/>
        </p:nvGrpSpPr>
        <p:grpSpPr>
          <a:xfrm>
            <a:off x="6600056" y="1052737"/>
            <a:ext cx="360040" cy="4176464"/>
            <a:chOff x="3203848" y="1268760"/>
            <a:chExt cx="360040" cy="4176464"/>
          </a:xfrm>
        </p:grpSpPr>
        <p:sp>
          <p:nvSpPr>
            <p:cNvPr id="144" name="TextBox 143"/>
            <p:cNvSpPr txBox="1"/>
            <p:nvPr/>
          </p:nvSpPr>
          <p:spPr>
            <a:xfrm>
              <a:off x="3203848" y="1268760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203848" y="5183614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146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TextBox 147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33</a:t>
            </a:r>
            <a:endParaRPr lang="en-GB" sz="900" b="1" dirty="0"/>
          </a:p>
        </p:txBody>
      </p:sp>
      <p:sp>
        <p:nvSpPr>
          <p:cNvPr id="149" name="Oval 148"/>
          <p:cNvSpPr/>
          <p:nvPr/>
        </p:nvSpPr>
        <p:spPr>
          <a:xfrm>
            <a:off x="2201854" y="5301286"/>
            <a:ext cx="137843" cy="137843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038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3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3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3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3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3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3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3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4" dur="3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9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3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3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3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0" grpId="0" animBg="1"/>
      <p:bldP spid="139" grpId="0" animBg="1"/>
      <p:bldP spid="138" grpId="0" animBg="1"/>
      <p:bldP spid="137" grpId="0" animBg="1"/>
      <p:bldP spid="126" grpId="0" animBg="1"/>
      <p:bldP spid="97" grpId="0" animBg="1"/>
      <p:bldP spid="1076" grpId="0" animBg="1"/>
      <p:bldP spid="1075" grpId="0" animBg="1"/>
      <p:bldP spid="127" grpId="0" animBg="1"/>
      <p:bldP spid="1058" grpId="0" animBg="1"/>
      <p:bldP spid="1077" grpId="0" animBg="1"/>
      <p:bldP spid="1073" grpId="0" animBg="1"/>
      <p:bldP spid="1074" grpId="0" animBg="1"/>
      <p:bldP spid="1068" grpId="0" animBg="1"/>
      <p:bldP spid="1072" grpId="0" animBg="1"/>
      <p:bldP spid="1069" grpId="0" animBg="1"/>
      <p:bldP spid="1071" grpId="0" animBg="1"/>
      <p:bldP spid="107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90" grpId="0"/>
      <p:bldP spid="91" grpId="0"/>
      <p:bldP spid="92" grpId="0"/>
      <p:bldP spid="93" grpId="0" animBg="1"/>
      <p:bldP spid="94" grpId="0"/>
      <p:bldP spid="95" grpId="0"/>
      <p:bldP spid="96" grpId="0"/>
      <p:bldP spid="1078" grpId="0" animBg="1"/>
      <p:bldP spid="99" grpId="0" animBg="1"/>
      <p:bldP spid="103" grpId="0"/>
      <p:bldP spid="104" grpId="0" animBg="1"/>
      <p:bldP spid="105" grpId="0"/>
      <p:bldP spid="107" grpId="0" animBg="1"/>
      <p:bldP spid="108" grpId="0"/>
      <p:bldP spid="109" grpId="0" animBg="1"/>
      <p:bldP spid="110" grpId="0"/>
      <p:bldP spid="111" grpId="0"/>
      <p:bldP spid="112" grpId="0"/>
      <p:bldP spid="113" grpId="0"/>
      <p:bldP spid="115" grpId="0" animBg="1"/>
      <p:bldP spid="116" grpId="0" animBg="1"/>
      <p:bldP spid="117" grpId="0" animBg="1"/>
      <p:bldP spid="118" grpId="0" animBg="1"/>
      <p:bldP spid="119" grpId="0" animBg="1"/>
      <p:bldP spid="122" grpId="0"/>
      <p:bldP spid="128" grpId="0"/>
      <p:bldP spid="131" grpId="0" animBg="1"/>
      <p:bldP spid="133" grpId="0" animBg="1"/>
      <p:bldP spid="134" grpId="0" animBg="1"/>
      <p:bldP spid="135" grpId="0" animBg="1"/>
      <p:bldP spid="141" grpId="0" animBg="1"/>
      <p:bldP spid="146" grpId="0" animBg="1"/>
      <p:bldP spid="146" grpId="1" animBg="1"/>
      <p:bldP spid="147" grpId="0" animBg="1"/>
      <p:bldP spid="147" grpId="1" animBg="1"/>
      <p:bldP spid="148" grpId="0"/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reeform 156"/>
          <p:cNvSpPr/>
          <p:nvPr/>
        </p:nvSpPr>
        <p:spPr>
          <a:xfrm>
            <a:off x="5125988" y="1892449"/>
            <a:ext cx="1092200" cy="558800"/>
          </a:xfrm>
          <a:custGeom>
            <a:avLst/>
            <a:gdLst>
              <a:gd name="connsiteX0" fmla="*/ 0 w 1092200"/>
              <a:gd name="connsiteY0" fmla="*/ 6350 h 558800"/>
              <a:gd name="connsiteX1" fmla="*/ 6350 w 1092200"/>
              <a:gd name="connsiteY1" fmla="*/ 552450 h 558800"/>
              <a:gd name="connsiteX2" fmla="*/ 1092200 w 1092200"/>
              <a:gd name="connsiteY2" fmla="*/ 558800 h 558800"/>
              <a:gd name="connsiteX3" fmla="*/ 1079500 w 1092200"/>
              <a:gd name="connsiteY3" fmla="*/ 0 h 558800"/>
              <a:gd name="connsiteX4" fmla="*/ 0 w 1092200"/>
              <a:gd name="connsiteY4" fmla="*/ 635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200" h="558800">
                <a:moveTo>
                  <a:pt x="0" y="6350"/>
                </a:moveTo>
                <a:cubicBezTo>
                  <a:pt x="2117" y="188383"/>
                  <a:pt x="4233" y="370417"/>
                  <a:pt x="6350" y="552450"/>
                </a:cubicBezTo>
                <a:lnTo>
                  <a:pt x="1092200" y="558800"/>
                </a:lnTo>
                <a:lnTo>
                  <a:pt x="107950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99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Freeform 157"/>
          <p:cNvSpPr/>
          <p:nvPr/>
        </p:nvSpPr>
        <p:spPr>
          <a:xfrm>
            <a:off x="5125988" y="1325911"/>
            <a:ext cx="1092200" cy="558800"/>
          </a:xfrm>
          <a:custGeom>
            <a:avLst/>
            <a:gdLst>
              <a:gd name="connsiteX0" fmla="*/ 0 w 1092200"/>
              <a:gd name="connsiteY0" fmla="*/ 6350 h 558800"/>
              <a:gd name="connsiteX1" fmla="*/ 6350 w 1092200"/>
              <a:gd name="connsiteY1" fmla="*/ 552450 h 558800"/>
              <a:gd name="connsiteX2" fmla="*/ 1092200 w 1092200"/>
              <a:gd name="connsiteY2" fmla="*/ 558800 h 558800"/>
              <a:gd name="connsiteX3" fmla="*/ 1079500 w 1092200"/>
              <a:gd name="connsiteY3" fmla="*/ 0 h 558800"/>
              <a:gd name="connsiteX4" fmla="*/ 0 w 1092200"/>
              <a:gd name="connsiteY4" fmla="*/ 635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200" h="558800">
                <a:moveTo>
                  <a:pt x="0" y="6350"/>
                </a:moveTo>
                <a:cubicBezTo>
                  <a:pt x="2117" y="188383"/>
                  <a:pt x="4233" y="370417"/>
                  <a:pt x="6350" y="552450"/>
                </a:cubicBezTo>
                <a:lnTo>
                  <a:pt x="1092200" y="558800"/>
                </a:lnTo>
                <a:lnTo>
                  <a:pt x="1079500" y="0"/>
                </a:lnTo>
                <a:lnTo>
                  <a:pt x="0" y="6350"/>
                </a:lnTo>
                <a:close/>
              </a:path>
            </a:pathLst>
          </a:cu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7685618" y="3543300"/>
            <a:ext cx="1064683" cy="1143000"/>
          </a:xfrm>
          <a:custGeom>
            <a:avLst/>
            <a:gdLst>
              <a:gd name="connsiteX0" fmla="*/ 1058 w 1064683"/>
              <a:gd name="connsiteY0" fmla="*/ 0 h 1143000"/>
              <a:gd name="connsiteX1" fmla="*/ 1064683 w 1064683"/>
              <a:gd name="connsiteY1" fmla="*/ 6350 h 1143000"/>
              <a:gd name="connsiteX2" fmla="*/ 1064683 w 1064683"/>
              <a:gd name="connsiteY2" fmla="*/ 1143000 h 1143000"/>
              <a:gd name="connsiteX3" fmla="*/ 4233 w 1064683"/>
              <a:gd name="connsiteY3" fmla="*/ 1143000 h 1143000"/>
              <a:gd name="connsiteX4" fmla="*/ 1058 w 1064683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683" h="1143000">
                <a:moveTo>
                  <a:pt x="1058" y="0"/>
                </a:moveTo>
                <a:lnTo>
                  <a:pt x="1064683" y="6350"/>
                </a:lnTo>
                <a:lnTo>
                  <a:pt x="1064683" y="1143000"/>
                </a:lnTo>
                <a:lnTo>
                  <a:pt x="4233" y="1143000"/>
                </a:lnTo>
                <a:cubicBezTo>
                  <a:pt x="2116" y="759883"/>
                  <a:pt x="0" y="376767"/>
                  <a:pt x="1058" y="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8769620" y="3539114"/>
            <a:ext cx="523875" cy="1133475"/>
          </a:xfrm>
          <a:custGeom>
            <a:avLst/>
            <a:gdLst>
              <a:gd name="connsiteX0" fmla="*/ 14288 w 523875"/>
              <a:gd name="connsiteY0" fmla="*/ 0 h 1133475"/>
              <a:gd name="connsiteX1" fmla="*/ 519113 w 523875"/>
              <a:gd name="connsiteY1" fmla="*/ 4763 h 1133475"/>
              <a:gd name="connsiteX2" fmla="*/ 523875 w 523875"/>
              <a:gd name="connsiteY2" fmla="*/ 1133475 h 1133475"/>
              <a:gd name="connsiteX3" fmla="*/ 0 w 523875"/>
              <a:gd name="connsiteY3" fmla="*/ 1123950 h 1133475"/>
              <a:gd name="connsiteX4" fmla="*/ 14288 w 523875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" h="1133475">
                <a:moveTo>
                  <a:pt x="14288" y="0"/>
                </a:moveTo>
                <a:lnTo>
                  <a:pt x="519113" y="4763"/>
                </a:lnTo>
                <a:cubicBezTo>
                  <a:pt x="520700" y="381000"/>
                  <a:pt x="522288" y="757238"/>
                  <a:pt x="523875" y="1133475"/>
                </a:cubicBezTo>
                <a:lnTo>
                  <a:pt x="0" y="1123950"/>
                </a:lnTo>
                <a:lnTo>
                  <a:pt x="1428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9316542" y="3543876"/>
            <a:ext cx="523875" cy="1133475"/>
          </a:xfrm>
          <a:custGeom>
            <a:avLst/>
            <a:gdLst>
              <a:gd name="connsiteX0" fmla="*/ 14288 w 523875"/>
              <a:gd name="connsiteY0" fmla="*/ 0 h 1133475"/>
              <a:gd name="connsiteX1" fmla="*/ 519113 w 523875"/>
              <a:gd name="connsiteY1" fmla="*/ 4763 h 1133475"/>
              <a:gd name="connsiteX2" fmla="*/ 523875 w 523875"/>
              <a:gd name="connsiteY2" fmla="*/ 1133475 h 1133475"/>
              <a:gd name="connsiteX3" fmla="*/ 0 w 523875"/>
              <a:gd name="connsiteY3" fmla="*/ 1123950 h 1133475"/>
              <a:gd name="connsiteX4" fmla="*/ 14288 w 523875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" h="1133475">
                <a:moveTo>
                  <a:pt x="14288" y="0"/>
                </a:moveTo>
                <a:lnTo>
                  <a:pt x="519113" y="4763"/>
                </a:lnTo>
                <a:cubicBezTo>
                  <a:pt x="520700" y="381000"/>
                  <a:pt x="522288" y="757238"/>
                  <a:pt x="523875" y="1133475"/>
                </a:cubicBezTo>
                <a:lnTo>
                  <a:pt x="0" y="1123950"/>
                </a:lnTo>
                <a:lnTo>
                  <a:pt x="14288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Freeform 139"/>
          <p:cNvSpPr/>
          <p:nvPr/>
        </p:nvSpPr>
        <p:spPr>
          <a:xfrm>
            <a:off x="7134226" y="3552827"/>
            <a:ext cx="523875" cy="1133475"/>
          </a:xfrm>
          <a:custGeom>
            <a:avLst/>
            <a:gdLst>
              <a:gd name="connsiteX0" fmla="*/ 14288 w 523875"/>
              <a:gd name="connsiteY0" fmla="*/ 0 h 1133475"/>
              <a:gd name="connsiteX1" fmla="*/ 519113 w 523875"/>
              <a:gd name="connsiteY1" fmla="*/ 4763 h 1133475"/>
              <a:gd name="connsiteX2" fmla="*/ 523875 w 523875"/>
              <a:gd name="connsiteY2" fmla="*/ 1133475 h 1133475"/>
              <a:gd name="connsiteX3" fmla="*/ 0 w 523875"/>
              <a:gd name="connsiteY3" fmla="*/ 1123950 h 1133475"/>
              <a:gd name="connsiteX4" fmla="*/ 14288 w 523875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" h="1133475">
                <a:moveTo>
                  <a:pt x="14288" y="0"/>
                </a:moveTo>
                <a:lnTo>
                  <a:pt x="519113" y="4763"/>
                </a:lnTo>
                <a:cubicBezTo>
                  <a:pt x="520700" y="381000"/>
                  <a:pt x="522288" y="757238"/>
                  <a:pt x="523875" y="1133475"/>
                </a:cubicBezTo>
                <a:lnTo>
                  <a:pt x="0" y="1123950"/>
                </a:lnTo>
                <a:lnTo>
                  <a:pt x="14288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>
            <a:off x="7131051" y="1320801"/>
            <a:ext cx="2717800" cy="1727200"/>
          </a:xfrm>
          <a:custGeom>
            <a:avLst/>
            <a:gdLst>
              <a:gd name="connsiteX0" fmla="*/ 0 w 2717800"/>
              <a:gd name="connsiteY0" fmla="*/ 0 h 1727200"/>
              <a:gd name="connsiteX1" fmla="*/ 520700 w 2717800"/>
              <a:gd name="connsiteY1" fmla="*/ 0 h 1727200"/>
              <a:gd name="connsiteX2" fmla="*/ 546100 w 2717800"/>
              <a:gd name="connsiteY2" fmla="*/ 1149350 h 1727200"/>
              <a:gd name="connsiteX3" fmla="*/ 1644650 w 2717800"/>
              <a:gd name="connsiteY3" fmla="*/ 1149350 h 1727200"/>
              <a:gd name="connsiteX4" fmla="*/ 1631950 w 2717800"/>
              <a:gd name="connsiteY4" fmla="*/ 590550 h 1727200"/>
              <a:gd name="connsiteX5" fmla="*/ 2165350 w 2717800"/>
              <a:gd name="connsiteY5" fmla="*/ 577850 h 1727200"/>
              <a:gd name="connsiteX6" fmla="*/ 2184400 w 2717800"/>
              <a:gd name="connsiteY6" fmla="*/ 1149350 h 1727200"/>
              <a:gd name="connsiteX7" fmla="*/ 2717800 w 2717800"/>
              <a:gd name="connsiteY7" fmla="*/ 1162050 h 1727200"/>
              <a:gd name="connsiteX8" fmla="*/ 2717800 w 2717800"/>
              <a:gd name="connsiteY8" fmla="*/ 1714500 h 1727200"/>
              <a:gd name="connsiteX9" fmla="*/ 6350 w 2717800"/>
              <a:gd name="connsiteY9" fmla="*/ 1727200 h 1727200"/>
              <a:gd name="connsiteX10" fmla="*/ 0 w 2717800"/>
              <a:gd name="connsiteY10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7800" h="1727200">
                <a:moveTo>
                  <a:pt x="0" y="0"/>
                </a:moveTo>
                <a:lnTo>
                  <a:pt x="520700" y="0"/>
                </a:lnTo>
                <a:lnTo>
                  <a:pt x="546100" y="1149350"/>
                </a:lnTo>
                <a:lnTo>
                  <a:pt x="1644650" y="1149350"/>
                </a:lnTo>
                <a:lnTo>
                  <a:pt x="1631950" y="590550"/>
                </a:lnTo>
                <a:lnTo>
                  <a:pt x="2165350" y="577850"/>
                </a:lnTo>
                <a:lnTo>
                  <a:pt x="2184400" y="1149350"/>
                </a:lnTo>
                <a:lnTo>
                  <a:pt x="2717800" y="1162050"/>
                </a:lnTo>
                <a:lnTo>
                  <a:pt x="2717800" y="1714500"/>
                </a:lnTo>
                <a:lnTo>
                  <a:pt x="6350" y="1727200"/>
                </a:lnTo>
                <a:cubicBezTo>
                  <a:pt x="4233" y="1151467"/>
                  <a:pt x="2117" y="575733"/>
                  <a:pt x="0" y="0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7125039" y="1310694"/>
            <a:ext cx="1588" cy="17348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7125039" y="3045507"/>
            <a:ext cx="1588" cy="1857766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7671139" y="3045506"/>
            <a:ext cx="1588" cy="1884714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8760165" y="3045506"/>
            <a:ext cx="1588" cy="1785342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>
            <a:off x="9304677" y="3045507"/>
            <a:ext cx="1588" cy="1822396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9850777" y="3045508"/>
            <a:ext cx="1588" cy="1803869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7125040" y="1310694"/>
            <a:ext cx="2725739" cy="1684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7125040" y="1888403"/>
            <a:ext cx="2725739" cy="1684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7125040" y="2467797"/>
            <a:ext cx="2725739" cy="1684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9850777" y="1310694"/>
            <a:ext cx="1588" cy="17348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9304677" y="1310694"/>
            <a:ext cx="1588" cy="17348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8760165" y="1310694"/>
            <a:ext cx="1588" cy="17348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7671139" y="1310694"/>
            <a:ext cx="1588" cy="17348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rcRect l="24806" t="18475" r="29762" b="6446"/>
          <a:stretch>
            <a:fillRect/>
          </a:stretch>
        </p:blipFill>
        <p:spPr bwMode="auto">
          <a:xfrm>
            <a:off x="1775520" y="2636912"/>
            <a:ext cx="3600400" cy="378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-23474" y="-43471"/>
            <a:ext cx="1588" cy="6875249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500528" y="-43472"/>
            <a:ext cx="9155113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18014" y="188960"/>
            <a:ext cx="8720139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18014" y="348966"/>
            <a:ext cx="8720139" cy="1684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18014" y="419706"/>
            <a:ext cx="8720139" cy="1684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718014" y="488763"/>
            <a:ext cx="8720139" cy="1684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718014" y="650454"/>
            <a:ext cx="8720139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0655639" y="-43471"/>
            <a:ext cx="1588" cy="6875249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0438151" y="188961"/>
            <a:ext cx="1588" cy="641207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500528" y="6831777"/>
            <a:ext cx="9155113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1718014" y="6601031"/>
            <a:ext cx="8720139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718015" y="188961"/>
            <a:ext cx="1588" cy="641207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9850777" y="2467796"/>
            <a:ext cx="1588" cy="57771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>
            <a:off x="9304677" y="2467797"/>
            <a:ext cx="546100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9304677" y="1888403"/>
            <a:ext cx="1588" cy="57939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>
            <a:off x="8760166" y="1888403"/>
            <a:ext cx="544513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8760165" y="1888403"/>
            <a:ext cx="1588" cy="57939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>
            <a:off x="7671142" y="2467797"/>
            <a:ext cx="1089025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7671139" y="1310694"/>
            <a:ext cx="1588" cy="115710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7125039" y="1310694"/>
            <a:ext cx="546100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7125040" y="3532264"/>
            <a:ext cx="2725739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9850777" y="3532266"/>
            <a:ext cx="1588" cy="115710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7125040" y="4689368"/>
            <a:ext cx="2725739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7125039" y="3532266"/>
            <a:ext cx="1588" cy="115710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7671139" y="3532266"/>
            <a:ext cx="1588" cy="115710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8760165" y="3532266"/>
            <a:ext cx="1588" cy="115710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9304677" y="3532266"/>
            <a:ext cx="1588" cy="115710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6688476" y="908720"/>
            <a:ext cx="0" cy="444594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H="1">
            <a:off x="6688478" y="3532264"/>
            <a:ext cx="436563" cy="1684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 flipH="1">
            <a:off x="6688478" y="4689368"/>
            <a:ext cx="436563" cy="1684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H="1" flipV="1">
            <a:off x="6224927" y="3045507"/>
            <a:ext cx="463551" cy="48675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H="1" flipV="1">
            <a:off x="5121616" y="3045506"/>
            <a:ext cx="1566863" cy="1643862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H="1">
            <a:off x="4831102" y="1310694"/>
            <a:ext cx="2293939" cy="1684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H="1">
            <a:off x="4823166" y="1888403"/>
            <a:ext cx="2301875" cy="1684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4716803" y="2467797"/>
            <a:ext cx="2408239" cy="1684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6224927" y="1310694"/>
            <a:ext cx="1588" cy="17348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5121615" y="1310694"/>
            <a:ext cx="1588" cy="17348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5121617" y="2467797"/>
            <a:ext cx="1103313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H="1">
            <a:off x="5121617" y="1888403"/>
            <a:ext cx="1103313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H="1">
            <a:off x="5121617" y="1310694"/>
            <a:ext cx="1103313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 flipV="1">
            <a:off x="4634254" y="5826259"/>
            <a:ext cx="942975" cy="57771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 flipH="1" flipV="1">
            <a:off x="2273641" y="4957170"/>
            <a:ext cx="2360613" cy="144680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 flipV="1">
            <a:off x="4634251" y="4667474"/>
            <a:ext cx="1588" cy="1736497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 flipV="1">
            <a:off x="4634254" y="4089762"/>
            <a:ext cx="942975" cy="57771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V="1">
            <a:off x="5577227" y="4089764"/>
            <a:ext cx="1588" cy="1736497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 flipH="1" flipV="1">
            <a:off x="2273641" y="3220672"/>
            <a:ext cx="2360613" cy="144680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H="1" flipV="1">
            <a:off x="3218203" y="2642962"/>
            <a:ext cx="2359025" cy="144680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 flipV="1">
            <a:off x="2273641" y="2642962"/>
            <a:ext cx="944563" cy="57771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2273639" y="3220673"/>
            <a:ext cx="1588" cy="1736497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2273639" y="3220673"/>
            <a:ext cx="1588" cy="1736497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2273641" y="4957170"/>
            <a:ext cx="2360613" cy="144680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V="1">
            <a:off x="4634251" y="5822892"/>
            <a:ext cx="1588" cy="581078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4634254" y="5245181"/>
            <a:ext cx="942975" cy="57771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5577227" y="5245182"/>
            <a:ext cx="1588" cy="581078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 flipV="1">
            <a:off x="4634254" y="5826259"/>
            <a:ext cx="942975" cy="57771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H="1" flipV="1">
            <a:off x="4161178" y="5534880"/>
            <a:ext cx="473075" cy="288013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 flipV="1">
            <a:off x="4161177" y="4955484"/>
            <a:ext cx="1588" cy="579394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 flipH="1" flipV="1">
            <a:off x="3680165" y="4684315"/>
            <a:ext cx="481013" cy="27117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>
            <a:off x="3680165" y="4684315"/>
            <a:ext cx="1588" cy="57771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9" name="Line 81"/>
          <p:cNvSpPr>
            <a:spLocks noChangeShapeType="1"/>
          </p:cNvSpPr>
          <p:nvPr/>
        </p:nvSpPr>
        <p:spPr bwMode="auto">
          <a:xfrm flipH="1" flipV="1">
            <a:off x="2737191" y="4684315"/>
            <a:ext cx="942975" cy="57771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 flipV="1">
            <a:off x="2737190" y="3505318"/>
            <a:ext cx="1588" cy="1178999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H="1" flipV="1">
            <a:off x="2273640" y="3220671"/>
            <a:ext cx="463551" cy="284644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 flipV="1">
            <a:off x="4161178" y="4955484"/>
            <a:ext cx="944563" cy="579394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 flipV="1">
            <a:off x="4161178" y="4377775"/>
            <a:ext cx="946151" cy="57771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4" name="Line 86"/>
          <p:cNvSpPr>
            <a:spLocks noChangeShapeType="1"/>
          </p:cNvSpPr>
          <p:nvPr/>
        </p:nvSpPr>
        <p:spPr bwMode="auto">
          <a:xfrm flipV="1">
            <a:off x="3680166" y="4093131"/>
            <a:ext cx="962025" cy="591184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 flipV="1">
            <a:off x="2737191" y="4104921"/>
            <a:ext cx="942975" cy="579394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 flipV="1">
            <a:off x="2737191" y="2925923"/>
            <a:ext cx="942975" cy="579394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 flipH="1" flipV="1">
            <a:off x="5105739" y="4955486"/>
            <a:ext cx="471488" cy="289697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8" name="Line 90"/>
          <p:cNvSpPr>
            <a:spLocks noChangeShapeType="1"/>
          </p:cNvSpPr>
          <p:nvPr/>
        </p:nvSpPr>
        <p:spPr bwMode="auto">
          <a:xfrm flipH="1" flipV="1">
            <a:off x="4642190" y="4093131"/>
            <a:ext cx="465139" cy="284644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9" name="Line 91"/>
          <p:cNvSpPr>
            <a:spLocks noChangeShapeType="1"/>
          </p:cNvSpPr>
          <p:nvPr/>
        </p:nvSpPr>
        <p:spPr bwMode="auto">
          <a:xfrm flipV="1">
            <a:off x="5105739" y="4379461"/>
            <a:ext cx="1588" cy="576025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 flipV="1">
            <a:off x="2273641" y="2642962"/>
            <a:ext cx="944563" cy="57771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3218202" y="2642962"/>
            <a:ext cx="461963" cy="28296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>
            <a:off x="3680165" y="2925924"/>
            <a:ext cx="1588" cy="1178999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 flipH="1" flipV="1">
            <a:off x="3680166" y="4104923"/>
            <a:ext cx="473075" cy="289697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1991544" y="33265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4595644" y="24343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6</a:t>
            </a:r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8723784" y="3457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8976320" y="573325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100</a:t>
            </a:r>
          </a:p>
          <a:p>
            <a:r>
              <a:rPr lang="en-GB" dirty="0"/>
              <a:t>In 150 </a:t>
            </a:r>
            <a:r>
              <a:rPr lang="en-GB" sz="900" i="1" dirty="0"/>
              <a:t>from right side</a:t>
            </a:r>
            <a:endParaRPr lang="en-GB" sz="900" i="1" dirty="0"/>
          </a:p>
        </p:txBody>
      </p:sp>
      <p:sp>
        <p:nvSpPr>
          <p:cNvPr id="100" name="TextBox 99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184232" y="4854352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397061" y="3178069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05" name="Oval 104"/>
          <p:cNvSpPr/>
          <p:nvPr/>
        </p:nvSpPr>
        <p:spPr>
          <a:xfrm>
            <a:off x="7079970" y="2951551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34</a:t>
            </a:r>
            <a:endParaRPr lang="en-GB" sz="900" b="1" dirty="0"/>
          </a:p>
        </p:txBody>
      </p:sp>
      <p:sp>
        <p:nvSpPr>
          <p:cNvPr id="111" name="Freeform 110"/>
          <p:cNvSpPr/>
          <p:nvPr/>
        </p:nvSpPr>
        <p:spPr>
          <a:xfrm>
            <a:off x="2195515" y="3795715"/>
            <a:ext cx="1843087" cy="2376487"/>
          </a:xfrm>
          <a:custGeom>
            <a:avLst/>
            <a:gdLst>
              <a:gd name="connsiteX0" fmla="*/ 4762 w 1843087"/>
              <a:gd name="connsiteY0" fmla="*/ 0 h 2376487"/>
              <a:gd name="connsiteX1" fmla="*/ 366712 w 1843087"/>
              <a:gd name="connsiteY1" fmla="*/ 219075 h 2376487"/>
              <a:gd name="connsiteX2" fmla="*/ 366712 w 1843087"/>
              <a:gd name="connsiteY2" fmla="*/ 1085850 h 2376487"/>
              <a:gd name="connsiteX3" fmla="*/ 1104900 w 1843087"/>
              <a:gd name="connsiteY3" fmla="*/ 1509712 h 2376487"/>
              <a:gd name="connsiteX4" fmla="*/ 1109662 w 1843087"/>
              <a:gd name="connsiteY4" fmla="*/ 1081087 h 2376487"/>
              <a:gd name="connsiteX5" fmla="*/ 1476375 w 1843087"/>
              <a:gd name="connsiteY5" fmla="*/ 1295400 h 2376487"/>
              <a:gd name="connsiteX6" fmla="*/ 1476375 w 1843087"/>
              <a:gd name="connsiteY6" fmla="*/ 1724025 h 2376487"/>
              <a:gd name="connsiteX7" fmla="*/ 1843087 w 1843087"/>
              <a:gd name="connsiteY7" fmla="*/ 1943100 h 2376487"/>
              <a:gd name="connsiteX8" fmla="*/ 1838325 w 1843087"/>
              <a:gd name="connsiteY8" fmla="*/ 2376487 h 2376487"/>
              <a:gd name="connsiteX9" fmla="*/ 0 w 1843087"/>
              <a:gd name="connsiteY9" fmla="*/ 1290637 h 2376487"/>
              <a:gd name="connsiteX10" fmla="*/ 4762 w 1843087"/>
              <a:gd name="connsiteY10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087" h="2376487">
                <a:moveTo>
                  <a:pt x="4762" y="0"/>
                </a:moveTo>
                <a:lnTo>
                  <a:pt x="366712" y="219075"/>
                </a:lnTo>
                <a:lnTo>
                  <a:pt x="366712" y="1085850"/>
                </a:lnTo>
                <a:lnTo>
                  <a:pt x="1104900" y="1509712"/>
                </a:lnTo>
                <a:cubicBezTo>
                  <a:pt x="1106487" y="1366837"/>
                  <a:pt x="1108075" y="1223962"/>
                  <a:pt x="1109662" y="1081087"/>
                </a:cubicBezTo>
                <a:lnTo>
                  <a:pt x="1476375" y="1295400"/>
                </a:lnTo>
                <a:lnTo>
                  <a:pt x="1476375" y="1724025"/>
                </a:lnTo>
                <a:lnTo>
                  <a:pt x="1843087" y="1943100"/>
                </a:lnTo>
                <a:cubicBezTo>
                  <a:pt x="1841500" y="2087562"/>
                  <a:pt x="1839912" y="2232025"/>
                  <a:pt x="1838325" y="2376487"/>
                </a:cubicBezTo>
                <a:lnTo>
                  <a:pt x="0" y="1290637"/>
                </a:lnTo>
                <a:cubicBezTo>
                  <a:pt x="1587" y="860425"/>
                  <a:pt x="3175" y="430212"/>
                  <a:pt x="4762" y="0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Connector 111"/>
          <p:cNvCxnSpPr/>
          <p:nvPr/>
        </p:nvCxnSpPr>
        <p:spPr>
          <a:xfrm rot="10800000">
            <a:off x="6825605" y="132167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>
            <a:off x="6768455" y="305292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 flipH="1" flipV="1">
            <a:off x="6056789" y="2189625"/>
            <a:ext cx="171295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672064" y="19888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117" name="Freeform 34"/>
          <p:cNvSpPr>
            <a:spLocks/>
          </p:cNvSpPr>
          <p:nvPr/>
        </p:nvSpPr>
        <p:spPr bwMode="auto">
          <a:xfrm>
            <a:off x="7030390" y="246660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34"/>
          <p:cNvSpPr>
            <a:spLocks/>
          </p:cNvSpPr>
          <p:nvPr/>
        </p:nvSpPr>
        <p:spPr bwMode="auto">
          <a:xfrm>
            <a:off x="7030390" y="189054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6872277" y="263725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872277" y="206119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880468" y="148478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7142213" y="3216405"/>
            <a:ext cx="2698204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6240" y="3167256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125</a:t>
            </a:r>
            <a:endParaRPr lang="en-GB" sz="1050" dirty="0"/>
          </a:p>
        </p:txBody>
      </p:sp>
      <p:sp>
        <p:nvSpPr>
          <p:cNvPr id="125" name="Freeform 34"/>
          <p:cNvSpPr>
            <a:spLocks/>
          </p:cNvSpPr>
          <p:nvPr/>
        </p:nvSpPr>
        <p:spPr bwMode="auto">
          <a:xfrm rot="5246488">
            <a:off x="9202046" y="304040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Freeform 34"/>
          <p:cNvSpPr>
            <a:spLocks/>
          </p:cNvSpPr>
          <p:nvPr/>
        </p:nvSpPr>
        <p:spPr bwMode="auto">
          <a:xfrm rot="5246488">
            <a:off x="8656845" y="301831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Freeform 34"/>
          <p:cNvSpPr>
            <a:spLocks/>
          </p:cNvSpPr>
          <p:nvPr/>
        </p:nvSpPr>
        <p:spPr bwMode="auto">
          <a:xfrm rot="5246488">
            <a:off x="7572691" y="304802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8" name="TextBox 127"/>
          <p:cNvSpPr txBox="1"/>
          <p:nvPr/>
        </p:nvSpPr>
        <p:spPr>
          <a:xfrm>
            <a:off x="7248128" y="299708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8112224" y="299289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9408368" y="298946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31" name="TextBox 130"/>
          <p:cNvSpPr txBox="1"/>
          <p:nvPr/>
        </p:nvSpPr>
        <p:spPr>
          <a:xfrm>
            <a:off x="8889072" y="298946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32" name="TextBox 131"/>
          <p:cNvSpPr txBox="1"/>
          <p:nvPr/>
        </p:nvSpPr>
        <p:spPr>
          <a:xfrm>
            <a:off x="6871388" y="281807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9821367" y="282193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34" name="Freeform 34"/>
          <p:cNvSpPr>
            <a:spLocks/>
          </p:cNvSpPr>
          <p:nvPr/>
        </p:nvSpPr>
        <p:spPr bwMode="auto">
          <a:xfrm>
            <a:off x="7048487" y="468266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Freeform 34"/>
          <p:cNvSpPr>
            <a:spLocks/>
          </p:cNvSpPr>
          <p:nvPr/>
        </p:nvSpPr>
        <p:spPr bwMode="auto">
          <a:xfrm>
            <a:off x="7052687" y="352779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36" name="Straight Connector 135"/>
          <p:cNvCxnSpPr/>
          <p:nvPr/>
        </p:nvCxnSpPr>
        <p:spPr>
          <a:xfrm rot="10800000">
            <a:off x="6839323" y="353423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5400000" flipH="1" flipV="1">
            <a:off x="6337613" y="4118601"/>
            <a:ext cx="115212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816080" y="39756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cxnSp>
        <p:nvCxnSpPr>
          <p:cNvPr id="139" name="Straight Connector 138"/>
          <p:cNvCxnSpPr/>
          <p:nvPr/>
        </p:nvCxnSpPr>
        <p:spPr>
          <a:xfrm rot="10800000">
            <a:off x="6817223" y="4687043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reeform 143"/>
          <p:cNvSpPr/>
          <p:nvPr/>
        </p:nvSpPr>
        <p:spPr>
          <a:xfrm>
            <a:off x="3683002" y="5092701"/>
            <a:ext cx="1098551" cy="635000"/>
          </a:xfrm>
          <a:custGeom>
            <a:avLst/>
            <a:gdLst>
              <a:gd name="connsiteX0" fmla="*/ 355600 w 1098550"/>
              <a:gd name="connsiteY0" fmla="*/ 635000 h 635000"/>
              <a:gd name="connsiteX1" fmla="*/ 1098550 w 1098550"/>
              <a:gd name="connsiteY1" fmla="*/ 215900 h 635000"/>
              <a:gd name="connsiteX2" fmla="*/ 711200 w 1098550"/>
              <a:gd name="connsiteY2" fmla="*/ 0 h 635000"/>
              <a:gd name="connsiteX3" fmla="*/ 0 w 1098550"/>
              <a:gd name="connsiteY3" fmla="*/ 425450 h 635000"/>
              <a:gd name="connsiteX4" fmla="*/ 355600 w 1098550"/>
              <a:gd name="connsiteY4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550" h="635000">
                <a:moveTo>
                  <a:pt x="355600" y="635000"/>
                </a:moveTo>
                <a:lnTo>
                  <a:pt x="1098550" y="215900"/>
                </a:lnTo>
                <a:lnTo>
                  <a:pt x="711200" y="0"/>
                </a:lnTo>
                <a:lnTo>
                  <a:pt x="0" y="425450"/>
                </a:lnTo>
                <a:lnTo>
                  <a:pt x="355600" y="63500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3308350" y="4445001"/>
            <a:ext cx="1104900" cy="635000"/>
          </a:xfrm>
          <a:custGeom>
            <a:avLst/>
            <a:gdLst>
              <a:gd name="connsiteX0" fmla="*/ 361950 w 1104900"/>
              <a:gd name="connsiteY0" fmla="*/ 635000 h 635000"/>
              <a:gd name="connsiteX1" fmla="*/ 1104900 w 1104900"/>
              <a:gd name="connsiteY1" fmla="*/ 215900 h 635000"/>
              <a:gd name="connsiteX2" fmla="*/ 730250 w 1104900"/>
              <a:gd name="connsiteY2" fmla="*/ 0 h 635000"/>
              <a:gd name="connsiteX3" fmla="*/ 0 w 1104900"/>
              <a:gd name="connsiteY3" fmla="*/ 431800 h 635000"/>
              <a:gd name="connsiteX4" fmla="*/ 361950 w 1104900"/>
              <a:gd name="connsiteY4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00" h="635000">
                <a:moveTo>
                  <a:pt x="361950" y="635000"/>
                </a:moveTo>
                <a:lnTo>
                  <a:pt x="1104900" y="215900"/>
                </a:lnTo>
                <a:lnTo>
                  <a:pt x="730250" y="0"/>
                </a:lnTo>
                <a:lnTo>
                  <a:pt x="0" y="431800"/>
                </a:lnTo>
                <a:lnTo>
                  <a:pt x="361950" y="63500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3663950" y="4673600"/>
            <a:ext cx="730251" cy="838200"/>
          </a:xfrm>
          <a:custGeom>
            <a:avLst/>
            <a:gdLst>
              <a:gd name="connsiteX0" fmla="*/ 12700 w 730250"/>
              <a:gd name="connsiteY0" fmla="*/ 412750 h 838200"/>
              <a:gd name="connsiteX1" fmla="*/ 0 w 730250"/>
              <a:gd name="connsiteY1" fmla="*/ 838200 h 838200"/>
              <a:gd name="connsiteX2" fmla="*/ 723900 w 730250"/>
              <a:gd name="connsiteY2" fmla="*/ 419100 h 838200"/>
              <a:gd name="connsiteX3" fmla="*/ 730250 w 730250"/>
              <a:gd name="connsiteY3" fmla="*/ 0 h 838200"/>
              <a:gd name="connsiteX4" fmla="*/ 12700 w 730250"/>
              <a:gd name="connsiteY4" fmla="*/ 41275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0" h="838200">
                <a:moveTo>
                  <a:pt x="12700" y="412750"/>
                </a:moveTo>
                <a:lnTo>
                  <a:pt x="0" y="838200"/>
                </a:lnTo>
                <a:lnTo>
                  <a:pt x="723900" y="419100"/>
                </a:lnTo>
                <a:cubicBezTo>
                  <a:pt x="726017" y="279400"/>
                  <a:pt x="728133" y="139700"/>
                  <a:pt x="730250" y="0"/>
                </a:cubicBezTo>
                <a:lnTo>
                  <a:pt x="12700" y="41275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2565401" y="4445001"/>
            <a:ext cx="1104900" cy="850900"/>
          </a:xfrm>
          <a:custGeom>
            <a:avLst/>
            <a:gdLst>
              <a:gd name="connsiteX0" fmla="*/ 0 w 1104900"/>
              <a:gd name="connsiteY0" fmla="*/ 425450 h 850900"/>
              <a:gd name="connsiteX1" fmla="*/ 730250 w 1104900"/>
              <a:gd name="connsiteY1" fmla="*/ 0 h 850900"/>
              <a:gd name="connsiteX2" fmla="*/ 1104900 w 1104900"/>
              <a:gd name="connsiteY2" fmla="*/ 209550 h 850900"/>
              <a:gd name="connsiteX3" fmla="*/ 742950 w 1104900"/>
              <a:gd name="connsiteY3" fmla="*/ 438150 h 850900"/>
              <a:gd name="connsiteX4" fmla="*/ 723900 w 1104900"/>
              <a:gd name="connsiteY4" fmla="*/ 850900 h 850900"/>
              <a:gd name="connsiteX5" fmla="*/ 0 w 1104900"/>
              <a:gd name="connsiteY5" fmla="*/ 4254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850900">
                <a:moveTo>
                  <a:pt x="0" y="425450"/>
                </a:moveTo>
                <a:lnTo>
                  <a:pt x="730250" y="0"/>
                </a:lnTo>
                <a:lnTo>
                  <a:pt x="1104900" y="209550"/>
                </a:lnTo>
                <a:lnTo>
                  <a:pt x="742950" y="438150"/>
                </a:lnTo>
                <a:lnTo>
                  <a:pt x="723900" y="850900"/>
                </a:lnTo>
                <a:lnTo>
                  <a:pt x="0" y="42545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2565401" y="3581400"/>
            <a:ext cx="749300" cy="1276350"/>
          </a:xfrm>
          <a:custGeom>
            <a:avLst/>
            <a:gdLst>
              <a:gd name="connsiteX0" fmla="*/ 0 w 749300"/>
              <a:gd name="connsiteY0" fmla="*/ 419100 h 1276350"/>
              <a:gd name="connsiteX1" fmla="*/ 749300 w 749300"/>
              <a:gd name="connsiteY1" fmla="*/ 0 h 1276350"/>
              <a:gd name="connsiteX2" fmla="*/ 736600 w 749300"/>
              <a:gd name="connsiteY2" fmla="*/ 850900 h 1276350"/>
              <a:gd name="connsiteX3" fmla="*/ 12700 w 749300"/>
              <a:gd name="connsiteY3" fmla="*/ 1276350 h 1276350"/>
              <a:gd name="connsiteX4" fmla="*/ 0 w 749300"/>
              <a:gd name="connsiteY4" fmla="*/ 4191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00" h="1276350">
                <a:moveTo>
                  <a:pt x="0" y="419100"/>
                </a:moveTo>
                <a:lnTo>
                  <a:pt x="749300" y="0"/>
                </a:lnTo>
                <a:lnTo>
                  <a:pt x="736600" y="850900"/>
                </a:lnTo>
                <a:lnTo>
                  <a:pt x="12700" y="1276350"/>
                </a:lnTo>
                <a:cubicBezTo>
                  <a:pt x="10583" y="990600"/>
                  <a:pt x="8467" y="704850"/>
                  <a:pt x="0" y="419100"/>
                </a:cubicBezTo>
                <a:close/>
              </a:path>
            </a:pathLst>
          </a:custGeom>
          <a:solidFill>
            <a:schemeClr val="accent6">
              <a:lumMod val="7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2207570" y="3356992"/>
            <a:ext cx="1098551" cy="647700"/>
          </a:xfrm>
          <a:custGeom>
            <a:avLst/>
            <a:gdLst>
              <a:gd name="connsiteX0" fmla="*/ 0 w 1098550"/>
              <a:gd name="connsiteY0" fmla="*/ 431800 h 647700"/>
              <a:gd name="connsiteX1" fmla="*/ 349250 w 1098550"/>
              <a:gd name="connsiteY1" fmla="*/ 647700 h 647700"/>
              <a:gd name="connsiteX2" fmla="*/ 1098550 w 1098550"/>
              <a:gd name="connsiteY2" fmla="*/ 234950 h 647700"/>
              <a:gd name="connsiteX3" fmla="*/ 730250 w 1098550"/>
              <a:gd name="connsiteY3" fmla="*/ 0 h 647700"/>
              <a:gd name="connsiteX4" fmla="*/ 0 w 1098550"/>
              <a:gd name="connsiteY4" fmla="*/ 4318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550" h="647700">
                <a:moveTo>
                  <a:pt x="0" y="431800"/>
                </a:moveTo>
                <a:lnTo>
                  <a:pt x="349250" y="647700"/>
                </a:lnTo>
                <a:lnTo>
                  <a:pt x="1098550" y="234950"/>
                </a:lnTo>
                <a:lnTo>
                  <a:pt x="73025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TextBox 149"/>
          <p:cNvSpPr txBox="1"/>
          <p:nvPr/>
        </p:nvSpPr>
        <p:spPr>
          <a:xfrm>
            <a:off x="6720831" y="492211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6653015" y="4933994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6492107" y="1052737"/>
            <a:ext cx="360040" cy="4176464"/>
            <a:chOff x="3203848" y="1268760"/>
            <a:chExt cx="360040" cy="4176464"/>
          </a:xfrm>
        </p:grpSpPr>
        <p:sp>
          <p:nvSpPr>
            <p:cNvPr id="153" name="TextBox 152"/>
            <p:cNvSpPr txBox="1"/>
            <p:nvPr/>
          </p:nvSpPr>
          <p:spPr>
            <a:xfrm>
              <a:off x="3203848" y="1268760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203848" y="5183614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2086" name="Line 38"/>
          <p:cNvSpPr>
            <a:spLocks noChangeShapeType="1"/>
          </p:cNvSpPr>
          <p:nvPr/>
        </p:nvSpPr>
        <p:spPr bwMode="auto">
          <a:xfrm flipH="1">
            <a:off x="4539002" y="3045507"/>
            <a:ext cx="5843588" cy="1684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7125040" y="3045507"/>
            <a:ext cx="2725739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>
            <a:off x="5121617" y="3045507"/>
            <a:ext cx="1103313" cy="168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154"/>
          <p:cNvSpPr/>
          <p:nvPr/>
        </p:nvSpPr>
        <p:spPr>
          <a:xfrm>
            <a:off x="4041778" y="5314952"/>
            <a:ext cx="739775" cy="847725"/>
          </a:xfrm>
          <a:custGeom>
            <a:avLst/>
            <a:gdLst>
              <a:gd name="connsiteX0" fmla="*/ 0 w 739775"/>
              <a:gd name="connsiteY0" fmla="*/ 415925 h 847725"/>
              <a:gd name="connsiteX1" fmla="*/ 0 w 739775"/>
              <a:gd name="connsiteY1" fmla="*/ 847725 h 847725"/>
              <a:gd name="connsiteX2" fmla="*/ 739775 w 739775"/>
              <a:gd name="connsiteY2" fmla="*/ 425450 h 847725"/>
              <a:gd name="connsiteX3" fmla="*/ 739775 w 739775"/>
              <a:gd name="connsiteY3" fmla="*/ 0 h 847725"/>
              <a:gd name="connsiteX4" fmla="*/ 0 w 739775"/>
              <a:gd name="connsiteY4" fmla="*/ 4159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775" h="847725">
                <a:moveTo>
                  <a:pt x="0" y="415925"/>
                </a:moveTo>
                <a:lnTo>
                  <a:pt x="0" y="847725"/>
                </a:lnTo>
                <a:lnTo>
                  <a:pt x="739775" y="425450"/>
                </a:lnTo>
                <a:lnTo>
                  <a:pt x="739775" y="0"/>
                </a:lnTo>
                <a:lnTo>
                  <a:pt x="0" y="415925"/>
                </a:ln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5130800" y="2466976"/>
            <a:ext cx="1092200" cy="558800"/>
          </a:xfrm>
          <a:custGeom>
            <a:avLst/>
            <a:gdLst>
              <a:gd name="connsiteX0" fmla="*/ 0 w 1092200"/>
              <a:gd name="connsiteY0" fmla="*/ 6350 h 558800"/>
              <a:gd name="connsiteX1" fmla="*/ 6350 w 1092200"/>
              <a:gd name="connsiteY1" fmla="*/ 552450 h 558800"/>
              <a:gd name="connsiteX2" fmla="*/ 1092200 w 1092200"/>
              <a:gd name="connsiteY2" fmla="*/ 558800 h 558800"/>
              <a:gd name="connsiteX3" fmla="*/ 1079500 w 1092200"/>
              <a:gd name="connsiteY3" fmla="*/ 0 h 558800"/>
              <a:gd name="connsiteX4" fmla="*/ 0 w 1092200"/>
              <a:gd name="connsiteY4" fmla="*/ 635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200" h="558800">
                <a:moveTo>
                  <a:pt x="0" y="6350"/>
                </a:moveTo>
                <a:cubicBezTo>
                  <a:pt x="2117" y="188383"/>
                  <a:pt x="4233" y="370417"/>
                  <a:pt x="6350" y="552450"/>
                </a:cubicBezTo>
                <a:lnTo>
                  <a:pt x="1092200" y="558800"/>
                </a:lnTo>
                <a:lnTo>
                  <a:pt x="1079500" y="0"/>
                </a:lnTo>
                <a:lnTo>
                  <a:pt x="0" y="6350"/>
                </a:ln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TextBox 158"/>
          <p:cNvSpPr txBox="1"/>
          <p:nvPr/>
        </p:nvSpPr>
        <p:spPr>
          <a:xfrm>
            <a:off x="8040216" y="3198168"/>
            <a:ext cx="7920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60" name="Oval 159"/>
          <p:cNvSpPr/>
          <p:nvPr/>
        </p:nvSpPr>
        <p:spPr>
          <a:xfrm>
            <a:off x="2130734" y="5019146"/>
            <a:ext cx="137843" cy="137843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070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3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3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3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3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3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3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3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3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3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3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3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3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4" dur="3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3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3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9" dur="3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4" dur="3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9" dur="3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3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3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3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3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3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3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43" grpId="0" animBg="1"/>
      <p:bldP spid="141" grpId="0" animBg="1"/>
      <p:bldP spid="142" grpId="0" animBg="1"/>
      <p:bldP spid="140" grpId="0" animBg="1"/>
      <p:bldP spid="106" grpId="0" animBg="1"/>
      <p:bldP spid="2074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098" grpId="0" animBg="1"/>
      <p:bldP spid="2100" grpId="0" animBg="1"/>
      <p:bldP spid="2101" grpId="0" animBg="1"/>
      <p:bldP spid="2099" grpId="0" animBg="1"/>
      <p:bldP spid="2102" grpId="0" animBg="1"/>
      <p:bldP spid="2103" grpId="0" animBg="1"/>
      <p:bldP spid="2104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6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3" grpId="0" animBg="1"/>
      <p:bldP spid="2095" grpId="0" animBg="1"/>
      <p:bldP spid="2096" grpId="0" animBg="1"/>
      <p:bldP spid="2097" grpId="0" animBg="1"/>
      <p:bldP spid="99" grpId="0"/>
      <p:bldP spid="102" grpId="0"/>
      <p:bldP spid="103" grpId="0"/>
      <p:bldP spid="105" grpId="0" animBg="1"/>
      <p:bldP spid="111" grpId="0" animBg="1"/>
      <p:bldP spid="115" grpId="0"/>
      <p:bldP spid="117" grpId="0" animBg="1"/>
      <p:bldP spid="118" grpId="0" animBg="1"/>
      <p:bldP spid="119" grpId="0"/>
      <p:bldP spid="120" grpId="0"/>
      <p:bldP spid="121" grpId="0"/>
      <p:bldP spid="123" grpId="0"/>
      <p:bldP spid="125" grpId="0" animBg="1"/>
      <p:bldP spid="126" grpId="0" animBg="1"/>
      <p:bldP spid="127" grpId="0" animBg="1"/>
      <p:bldP spid="128" grpId="0"/>
      <p:bldP spid="129" grpId="0"/>
      <p:bldP spid="130" grpId="0"/>
      <p:bldP spid="131" grpId="0"/>
      <p:bldP spid="132" grpId="0"/>
      <p:bldP spid="132" grpId="1"/>
      <p:bldP spid="133" grpId="0"/>
      <p:bldP spid="133" grpId="1"/>
      <p:bldP spid="134" grpId="0" animBg="1"/>
      <p:bldP spid="135" grpId="0" animBg="1"/>
      <p:bldP spid="138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/>
      <p:bldP spid="2086" grpId="0" animBg="1"/>
      <p:bldP spid="2075" grpId="0" animBg="1"/>
      <p:bldP spid="2094" grpId="0" animBg="1"/>
      <p:bldP spid="155" grpId="0" animBg="1"/>
      <p:bldP spid="156" grpId="0" animBg="1"/>
      <p:bldP spid="159" grpId="0" animBg="1"/>
      <p:bldP spid="159" grpId="1" animBg="1"/>
      <p:bldP spid="1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l="11221" t="17955" r="55704" b="15897"/>
          <a:stretch>
            <a:fillRect/>
          </a:stretch>
        </p:blipFill>
        <p:spPr bwMode="auto">
          <a:xfrm>
            <a:off x="1847528" y="3645025"/>
            <a:ext cx="2304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Freeform 125"/>
          <p:cNvSpPr/>
          <p:nvPr/>
        </p:nvSpPr>
        <p:spPr>
          <a:xfrm>
            <a:off x="3743327" y="1682752"/>
            <a:ext cx="1606551" cy="1139825"/>
          </a:xfrm>
          <a:custGeom>
            <a:avLst/>
            <a:gdLst>
              <a:gd name="connsiteX0" fmla="*/ 0 w 1606550"/>
              <a:gd name="connsiteY0" fmla="*/ 1133475 h 1139825"/>
              <a:gd name="connsiteX1" fmla="*/ 0 w 1606550"/>
              <a:gd name="connsiteY1" fmla="*/ 0 h 1139825"/>
              <a:gd name="connsiteX2" fmla="*/ 1606550 w 1606550"/>
              <a:gd name="connsiteY2" fmla="*/ 6350 h 1139825"/>
              <a:gd name="connsiteX3" fmla="*/ 1603375 w 1606550"/>
              <a:gd name="connsiteY3" fmla="*/ 1139825 h 1139825"/>
              <a:gd name="connsiteX4" fmla="*/ 1098550 w 1606550"/>
              <a:gd name="connsiteY4" fmla="*/ 1123950 h 1139825"/>
              <a:gd name="connsiteX5" fmla="*/ 1079500 w 1606550"/>
              <a:gd name="connsiteY5" fmla="*/ 561975 h 1139825"/>
              <a:gd name="connsiteX6" fmla="*/ 520700 w 1606550"/>
              <a:gd name="connsiteY6" fmla="*/ 565150 h 1139825"/>
              <a:gd name="connsiteX7" fmla="*/ 527050 w 1606550"/>
              <a:gd name="connsiteY7" fmla="*/ 1120775 h 1139825"/>
              <a:gd name="connsiteX8" fmla="*/ 0 w 1606550"/>
              <a:gd name="connsiteY8" fmla="*/ 1133475 h 11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550" h="1139825">
                <a:moveTo>
                  <a:pt x="0" y="1133475"/>
                </a:moveTo>
                <a:lnTo>
                  <a:pt x="0" y="0"/>
                </a:lnTo>
                <a:lnTo>
                  <a:pt x="1606550" y="6350"/>
                </a:lnTo>
                <a:cubicBezTo>
                  <a:pt x="1605492" y="384175"/>
                  <a:pt x="1604433" y="762000"/>
                  <a:pt x="1603375" y="1139825"/>
                </a:cubicBezTo>
                <a:lnTo>
                  <a:pt x="1098550" y="1123950"/>
                </a:lnTo>
                <a:lnTo>
                  <a:pt x="1079500" y="561975"/>
                </a:lnTo>
                <a:lnTo>
                  <a:pt x="520700" y="565150"/>
                </a:lnTo>
                <a:cubicBezTo>
                  <a:pt x="522817" y="750358"/>
                  <a:pt x="524933" y="935567"/>
                  <a:pt x="527050" y="1120775"/>
                </a:cubicBezTo>
                <a:lnTo>
                  <a:pt x="0" y="1133475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Freeform 126"/>
          <p:cNvSpPr/>
          <p:nvPr/>
        </p:nvSpPr>
        <p:spPr>
          <a:xfrm>
            <a:off x="3743327" y="2263776"/>
            <a:ext cx="1606551" cy="1133475"/>
          </a:xfrm>
          <a:custGeom>
            <a:avLst/>
            <a:gdLst>
              <a:gd name="connsiteX0" fmla="*/ 3175 w 1606550"/>
              <a:gd name="connsiteY0" fmla="*/ 587375 h 1133475"/>
              <a:gd name="connsiteX1" fmla="*/ 0 w 1606550"/>
              <a:gd name="connsiteY1" fmla="*/ 1133475 h 1133475"/>
              <a:gd name="connsiteX2" fmla="*/ 1597025 w 1606550"/>
              <a:gd name="connsiteY2" fmla="*/ 1123950 h 1133475"/>
              <a:gd name="connsiteX3" fmla="*/ 1606550 w 1606550"/>
              <a:gd name="connsiteY3" fmla="*/ 574675 h 1133475"/>
              <a:gd name="connsiteX4" fmla="*/ 1063625 w 1606550"/>
              <a:gd name="connsiteY4" fmla="*/ 568325 h 1133475"/>
              <a:gd name="connsiteX5" fmla="*/ 1076325 w 1606550"/>
              <a:gd name="connsiteY5" fmla="*/ 9525 h 1133475"/>
              <a:gd name="connsiteX6" fmla="*/ 546100 w 1606550"/>
              <a:gd name="connsiteY6" fmla="*/ 0 h 1133475"/>
              <a:gd name="connsiteX7" fmla="*/ 542925 w 1606550"/>
              <a:gd name="connsiteY7" fmla="*/ 561975 h 1133475"/>
              <a:gd name="connsiteX8" fmla="*/ 3175 w 1606550"/>
              <a:gd name="connsiteY8" fmla="*/ 5873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550" h="1133475">
                <a:moveTo>
                  <a:pt x="3175" y="587375"/>
                </a:moveTo>
                <a:cubicBezTo>
                  <a:pt x="2117" y="769408"/>
                  <a:pt x="1058" y="951442"/>
                  <a:pt x="0" y="1133475"/>
                </a:cubicBezTo>
                <a:lnTo>
                  <a:pt x="1597025" y="1123950"/>
                </a:lnTo>
                <a:lnTo>
                  <a:pt x="1606550" y="574675"/>
                </a:lnTo>
                <a:lnTo>
                  <a:pt x="1063625" y="568325"/>
                </a:lnTo>
                <a:lnTo>
                  <a:pt x="1076325" y="9525"/>
                </a:lnTo>
                <a:lnTo>
                  <a:pt x="546100" y="0"/>
                </a:lnTo>
                <a:cubicBezTo>
                  <a:pt x="545042" y="187325"/>
                  <a:pt x="543983" y="374650"/>
                  <a:pt x="542925" y="561975"/>
                </a:cubicBezTo>
                <a:lnTo>
                  <a:pt x="3175" y="587375"/>
                </a:ln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Freeform 119"/>
          <p:cNvSpPr/>
          <p:nvPr/>
        </p:nvSpPr>
        <p:spPr>
          <a:xfrm>
            <a:off x="6777834" y="4451202"/>
            <a:ext cx="1622425" cy="561975"/>
          </a:xfrm>
          <a:custGeom>
            <a:avLst/>
            <a:gdLst>
              <a:gd name="connsiteX0" fmla="*/ 9525 w 1622425"/>
              <a:gd name="connsiteY0" fmla="*/ 549275 h 561975"/>
              <a:gd name="connsiteX1" fmla="*/ 0 w 1622425"/>
              <a:gd name="connsiteY1" fmla="*/ 0 h 561975"/>
              <a:gd name="connsiteX2" fmla="*/ 1612900 w 1622425"/>
              <a:gd name="connsiteY2" fmla="*/ 3175 h 561975"/>
              <a:gd name="connsiteX3" fmla="*/ 1622425 w 1622425"/>
              <a:gd name="connsiteY3" fmla="*/ 561975 h 561975"/>
              <a:gd name="connsiteX4" fmla="*/ 9525 w 1622425"/>
              <a:gd name="connsiteY4" fmla="*/ 5492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425" h="561975">
                <a:moveTo>
                  <a:pt x="9525" y="549275"/>
                </a:moveTo>
                <a:lnTo>
                  <a:pt x="0" y="0"/>
                </a:lnTo>
                <a:lnTo>
                  <a:pt x="1612900" y="3175"/>
                </a:lnTo>
                <a:lnTo>
                  <a:pt x="1622425" y="561975"/>
                </a:lnTo>
                <a:lnTo>
                  <a:pt x="9525" y="549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6775825" y="5019528"/>
            <a:ext cx="1622425" cy="561975"/>
          </a:xfrm>
          <a:custGeom>
            <a:avLst/>
            <a:gdLst>
              <a:gd name="connsiteX0" fmla="*/ 9525 w 1622425"/>
              <a:gd name="connsiteY0" fmla="*/ 549275 h 561975"/>
              <a:gd name="connsiteX1" fmla="*/ 0 w 1622425"/>
              <a:gd name="connsiteY1" fmla="*/ 0 h 561975"/>
              <a:gd name="connsiteX2" fmla="*/ 1612900 w 1622425"/>
              <a:gd name="connsiteY2" fmla="*/ 3175 h 561975"/>
              <a:gd name="connsiteX3" fmla="*/ 1622425 w 1622425"/>
              <a:gd name="connsiteY3" fmla="*/ 561975 h 561975"/>
              <a:gd name="connsiteX4" fmla="*/ 9525 w 1622425"/>
              <a:gd name="connsiteY4" fmla="*/ 5492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425" h="561975">
                <a:moveTo>
                  <a:pt x="9525" y="549275"/>
                </a:moveTo>
                <a:lnTo>
                  <a:pt x="0" y="0"/>
                </a:lnTo>
                <a:lnTo>
                  <a:pt x="1612900" y="3175"/>
                </a:lnTo>
                <a:lnTo>
                  <a:pt x="1622425" y="561975"/>
                </a:lnTo>
                <a:lnTo>
                  <a:pt x="9525" y="549275"/>
                </a:lnTo>
                <a:close/>
              </a:path>
            </a:pathLst>
          </a:cu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Freeform 118"/>
          <p:cNvSpPr/>
          <p:nvPr/>
        </p:nvSpPr>
        <p:spPr>
          <a:xfrm>
            <a:off x="6788153" y="3870327"/>
            <a:ext cx="1622425" cy="561975"/>
          </a:xfrm>
          <a:custGeom>
            <a:avLst/>
            <a:gdLst>
              <a:gd name="connsiteX0" fmla="*/ 9525 w 1622425"/>
              <a:gd name="connsiteY0" fmla="*/ 549275 h 561975"/>
              <a:gd name="connsiteX1" fmla="*/ 0 w 1622425"/>
              <a:gd name="connsiteY1" fmla="*/ 0 h 561975"/>
              <a:gd name="connsiteX2" fmla="*/ 1612900 w 1622425"/>
              <a:gd name="connsiteY2" fmla="*/ 3175 h 561975"/>
              <a:gd name="connsiteX3" fmla="*/ 1622425 w 1622425"/>
              <a:gd name="connsiteY3" fmla="*/ 561975 h 561975"/>
              <a:gd name="connsiteX4" fmla="*/ 9525 w 1622425"/>
              <a:gd name="connsiteY4" fmla="*/ 5492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425" h="561975">
                <a:moveTo>
                  <a:pt x="9525" y="549275"/>
                </a:moveTo>
                <a:lnTo>
                  <a:pt x="0" y="0"/>
                </a:lnTo>
                <a:lnTo>
                  <a:pt x="1612900" y="3175"/>
                </a:lnTo>
                <a:lnTo>
                  <a:pt x="1622425" y="561975"/>
                </a:lnTo>
                <a:lnTo>
                  <a:pt x="9525" y="5492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6235700" y="3876675"/>
            <a:ext cx="533400" cy="1714500"/>
          </a:xfrm>
          <a:custGeom>
            <a:avLst/>
            <a:gdLst>
              <a:gd name="connsiteX0" fmla="*/ 9525 w 533400"/>
              <a:gd name="connsiteY0" fmla="*/ 3175 h 1714500"/>
              <a:gd name="connsiteX1" fmla="*/ 533400 w 533400"/>
              <a:gd name="connsiteY1" fmla="*/ 0 h 1714500"/>
              <a:gd name="connsiteX2" fmla="*/ 533400 w 533400"/>
              <a:gd name="connsiteY2" fmla="*/ 1708150 h 1714500"/>
              <a:gd name="connsiteX3" fmla="*/ 0 w 533400"/>
              <a:gd name="connsiteY3" fmla="*/ 1714500 h 1714500"/>
              <a:gd name="connsiteX4" fmla="*/ 9525 w 533400"/>
              <a:gd name="connsiteY4" fmla="*/ 3175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1714500">
                <a:moveTo>
                  <a:pt x="9525" y="3175"/>
                </a:moveTo>
                <a:lnTo>
                  <a:pt x="533400" y="0"/>
                </a:lnTo>
                <a:lnTo>
                  <a:pt x="533400" y="1708150"/>
                </a:lnTo>
                <a:lnTo>
                  <a:pt x="0" y="1714500"/>
                </a:lnTo>
                <a:lnTo>
                  <a:pt x="9525" y="3175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>
            <a:off x="6794502" y="2251075"/>
            <a:ext cx="1616075" cy="577850"/>
          </a:xfrm>
          <a:custGeom>
            <a:avLst/>
            <a:gdLst>
              <a:gd name="connsiteX0" fmla="*/ 0 w 1616075"/>
              <a:gd name="connsiteY0" fmla="*/ 0 h 577850"/>
              <a:gd name="connsiteX1" fmla="*/ 0 w 1616075"/>
              <a:gd name="connsiteY1" fmla="*/ 577850 h 577850"/>
              <a:gd name="connsiteX2" fmla="*/ 1616075 w 1616075"/>
              <a:gd name="connsiteY2" fmla="*/ 561975 h 577850"/>
              <a:gd name="connsiteX3" fmla="*/ 1597025 w 1616075"/>
              <a:gd name="connsiteY3" fmla="*/ 19050 h 577850"/>
              <a:gd name="connsiteX4" fmla="*/ 0 w 1616075"/>
              <a:gd name="connsiteY4" fmla="*/ 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075" h="577850">
                <a:moveTo>
                  <a:pt x="0" y="0"/>
                </a:moveTo>
                <a:lnTo>
                  <a:pt x="0" y="577850"/>
                </a:lnTo>
                <a:lnTo>
                  <a:pt x="1616075" y="561975"/>
                </a:lnTo>
                <a:lnTo>
                  <a:pt x="1597025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 97"/>
          <p:cNvSpPr/>
          <p:nvPr/>
        </p:nvSpPr>
        <p:spPr>
          <a:xfrm>
            <a:off x="6234115" y="1685927"/>
            <a:ext cx="2166937" cy="1704975"/>
          </a:xfrm>
          <a:custGeom>
            <a:avLst/>
            <a:gdLst>
              <a:gd name="connsiteX0" fmla="*/ 14287 w 2166937"/>
              <a:gd name="connsiteY0" fmla="*/ 0 h 1704975"/>
              <a:gd name="connsiteX1" fmla="*/ 523875 w 2166937"/>
              <a:gd name="connsiteY1" fmla="*/ 0 h 1704975"/>
              <a:gd name="connsiteX2" fmla="*/ 533400 w 2166937"/>
              <a:gd name="connsiteY2" fmla="*/ 1143000 h 1704975"/>
              <a:gd name="connsiteX3" fmla="*/ 2152650 w 2166937"/>
              <a:gd name="connsiteY3" fmla="*/ 1138238 h 1704975"/>
              <a:gd name="connsiteX4" fmla="*/ 2166937 w 2166937"/>
              <a:gd name="connsiteY4" fmla="*/ 1700213 h 1704975"/>
              <a:gd name="connsiteX5" fmla="*/ 0 w 2166937"/>
              <a:gd name="connsiteY5" fmla="*/ 1704975 h 1704975"/>
              <a:gd name="connsiteX6" fmla="*/ 14287 w 2166937"/>
              <a:gd name="connsiteY6" fmla="*/ 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937" h="1704975">
                <a:moveTo>
                  <a:pt x="14287" y="0"/>
                </a:moveTo>
                <a:lnTo>
                  <a:pt x="523875" y="0"/>
                </a:lnTo>
                <a:lnTo>
                  <a:pt x="533400" y="1143000"/>
                </a:lnTo>
                <a:lnTo>
                  <a:pt x="2152650" y="1138238"/>
                </a:lnTo>
                <a:lnTo>
                  <a:pt x="2166937" y="1700213"/>
                </a:lnTo>
                <a:lnTo>
                  <a:pt x="0" y="1704975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 flipH="1">
            <a:off x="3441700" y="3402014"/>
            <a:ext cx="5221288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V="1">
            <a:off x="6232526" y="1670052"/>
            <a:ext cx="1588" cy="173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6232526" y="3402014"/>
            <a:ext cx="21717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Line 42"/>
          <p:cNvSpPr>
            <a:spLocks noChangeShapeType="1"/>
          </p:cNvSpPr>
          <p:nvPr/>
        </p:nvSpPr>
        <p:spPr bwMode="auto">
          <a:xfrm>
            <a:off x="6778397" y="3424986"/>
            <a:ext cx="1588" cy="23669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Line 42"/>
          <p:cNvSpPr>
            <a:spLocks noChangeShapeType="1"/>
          </p:cNvSpPr>
          <p:nvPr/>
        </p:nvSpPr>
        <p:spPr bwMode="auto">
          <a:xfrm>
            <a:off x="8422365" y="3412954"/>
            <a:ext cx="1588" cy="23669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>
            <a:off x="6237931" y="3416970"/>
            <a:ext cx="1588" cy="23669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22413" y="-23813"/>
            <a:ext cx="1588" cy="6861176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522413" y="-23813"/>
            <a:ext cx="9121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739901" y="207963"/>
            <a:ext cx="8688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739901" y="369888"/>
            <a:ext cx="8688388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1739901" y="438150"/>
            <a:ext cx="8688388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739901" y="508001"/>
            <a:ext cx="8688388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739901" y="669926"/>
            <a:ext cx="8688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0644187" y="-23813"/>
            <a:ext cx="1588" cy="6861176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0428287" y="207963"/>
            <a:ext cx="1588" cy="63992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1522413" y="6837363"/>
            <a:ext cx="9121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1739901" y="6607176"/>
            <a:ext cx="8688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739901" y="207963"/>
            <a:ext cx="1588" cy="63992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6232526" y="2824163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6232526" y="2246313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8404226" y="1670052"/>
            <a:ext cx="1588" cy="17319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>
            <a:off x="6232526" y="1670051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6775451" y="1670052"/>
            <a:ext cx="1588" cy="173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6232526" y="1670051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6775451" y="1670052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6775452" y="2824163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8404226" y="2824162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6775452" y="2246313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8404226" y="2246313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6232526" y="3863976"/>
            <a:ext cx="21717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6232526" y="4441826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6232526" y="5019675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6232526" y="3863976"/>
            <a:ext cx="1588" cy="173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6232526" y="5595939"/>
            <a:ext cx="21717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8404226" y="3863976"/>
            <a:ext cx="1588" cy="173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775451" y="3863976"/>
            <a:ext cx="1588" cy="173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775452" y="4441826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H="1">
            <a:off x="6775452" y="5019675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5797551" y="1382713"/>
            <a:ext cx="1588" cy="4498976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 flipH="1">
            <a:off x="5797552" y="3863976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H="1">
            <a:off x="5797552" y="4441826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H="1">
            <a:off x="5797552" y="5019675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H="1" flipV="1">
            <a:off x="5362578" y="3402015"/>
            <a:ext cx="434975" cy="4619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H="1" flipV="1">
            <a:off x="4819651" y="3402015"/>
            <a:ext cx="977900" cy="10398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H="1" flipV="1">
            <a:off x="4276727" y="3402015"/>
            <a:ext cx="1520825" cy="16176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 flipH="1">
            <a:off x="5797552" y="5595939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 flipH="1" flipV="1">
            <a:off x="3733802" y="3402015"/>
            <a:ext cx="2063751" cy="219392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H="1">
            <a:off x="3281364" y="2824163"/>
            <a:ext cx="29511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H="1">
            <a:off x="3375026" y="2246313"/>
            <a:ext cx="28575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3375026" y="1670051"/>
            <a:ext cx="28575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3733803" y="3402014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V="1">
            <a:off x="5362575" y="1670052"/>
            <a:ext cx="1588" cy="173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V="1">
            <a:off x="3733801" y="1670052"/>
            <a:ext cx="1588" cy="173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3733803" y="1670051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 flipV="1">
            <a:off x="4276726" y="2246313"/>
            <a:ext cx="1588" cy="11557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4276727" y="2246313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>
            <a:off x="4819652" y="2824163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V="1">
            <a:off x="4819651" y="2246313"/>
            <a:ext cx="1588" cy="11557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>
            <a:off x="4819651" y="2246313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>
            <a:off x="4276726" y="2246313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 flipH="1">
            <a:off x="3733801" y="2824163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1991544" y="35551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595644" y="24343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7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8723784" y="3457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904312" y="537321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120</a:t>
            </a:r>
          </a:p>
          <a:p>
            <a:r>
              <a:rPr lang="en-GB" dirty="0"/>
              <a:t>In 190</a:t>
            </a:r>
          </a:p>
          <a:p>
            <a:r>
              <a:rPr lang="en-GB" sz="1200" dirty="0"/>
              <a:t>From right hand side</a:t>
            </a:r>
            <a:endParaRPr lang="en-GB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10547" y="348620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954563" y="573094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167391" y="3466101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76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35</a:t>
            </a:r>
            <a:endParaRPr lang="en-GB" sz="900" b="1" dirty="0"/>
          </a:p>
        </p:txBody>
      </p:sp>
      <p:sp>
        <p:nvSpPr>
          <p:cNvPr id="79" name="Oval 78"/>
          <p:cNvSpPr/>
          <p:nvPr/>
        </p:nvSpPr>
        <p:spPr>
          <a:xfrm>
            <a:off x="6168010" y="3310209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1957390" y="4576763"/>
            <a:ext cx="1023937" cy="1466850"/>
          </a:xfrm>
          <a:custGeom>
            <a:avLst/>
            <a:gdLst>
              <a:gd name="connsiteX0" fmla="*/ 0 w 1023937"/>
              <a:gd name="connsiteY0" fmla="*/ 0 h 1466850"/>
              <a:gd name="connsiteX1" fmla="*/ 0 w 1023937"/>
              <a:gd name="connsiteY1" fmla="*/ 881062 h 1466850"/>
              <a:gd name="connsiteX2" fmla="*/ 1023937 w 1023937"/>
              <a:gd name="connsiteY2" fmla="*/ 1466850 h 1466850"/>
              <a:gd name="connsiteX3" fmla="*/ 1023937 w 1023937"/>
              <a:gd name="connsiteY3" fmla="*/ 1176337 h 1466850"/>
              <a:gd name="connsiteX4" fmla="*/ 247650 w 1023937"/>
              <a:gd name="connsiteY4" fmla="*/ 733425 h 1466850"/>
              <a:gd name="connsiteX5" fmla="*/ 247650 w 1023937"/>
              <a:gd name="connsiteY5" fmla="*/ 142875 h 1466850"/>
              <a:gd name="connsiteX6" fmla="*/ 0 w 1023937"/>
              <a:gd name="connsiteY6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937" h="1466850">
                <a:moveTo>
                  <a:pt x="0" y="0"/>
                </a:moveTo>
                <a:lnTo>
                  <a:pt x="0" y="881062"/>
                </a:lnTo>
                <a:lnTo>
                  <a:pt x="1023937" y="1466850"/>
                </a:lnTo>
                <a:lnTo>
                  <a:pt x="1023937" y="1176337"/>
                </a:lnTo>
                <a:lnTo>
                  <a:pt x="247650" y="733425"/>
                </a:lnTo>
                <a:lnTo>
                  <a:pt x="2476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Connector 80"/>
          <p:cNvCxnSpPr/>
          <p:nvPr/>
        </p:nvCxnSpPr>
        <p:spPr>
          <a:xfrm rot="10800000">
            <a:off x="5889501" y="166568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5120685" y="2533631"/>
            <a:ext cx="171295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735960" y="233284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cxnSp>
        <p:nvCxnSpPr>
          <p:cNvPr id="84" name="Straight Connector 83"/>
          <p:cNvCxnSpPr/>
          <p:nvPr/>
        </p:nvCxnSpPr>
        <p:spPr>
          <a:xfrm rot="10800000">
            <a:off x="5864736" y="3406139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34"/>
          <p:cNvSpPr>
            <a:spLocks/>
          </p:cNvSpPr>
          <p:nvPr/>
        </p:nvSpPr>
        <p:spPr bwMode="auto">
          <a:xfrm>
            <a:off x="6125337" y="281882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34"/>
          <p:cNvSpPr>
            <a:spLocks/>
          </p:cNvSpPr>
          <p:nvPr/>
        </p:nvSpPr>
        <p:spPr bwMode="auto">
          <a:xfrm>
            <a:off x="6125337" y="224275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5959604" y="300470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5959604" y="242864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5967795" y="185223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90" name="Freeform 34"/>
          <p:cNvSpPr>
            <a:spLocks/>
          </p:cNvSpPr>
          <p:nvPr/>
        </p:nvSpPr>
        <p:spPr bwMode="auto">
          <a:xfrm rot="5246488">
            <a:off x="6667506" y="340464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384032" y="338341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92" name="TextBox 91"/>
          <p:cNvSpPr txBox="1"/>
          <p:nvPr/>
        </p:nvSpPr>
        <p:spPr>
          <a:xfrm>
            <a:off x="7248128" y="337922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93" name="Freeform 34"/>
          <p:cNvSpPr>
            <a:spLocks/>
          </p:cNvSpPr>
          <p:nvPr/>
        </p:nvSpPr>
        <p:spPr bwMode="auto">
          <a:xfrm rot="5246488">
            <a:off x="8305023" y="338520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5954333" y="317412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8423116" y="316383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00" name="Freeform 99"/>
          <p:cNvSpPr/>
          <p:nvPr/>
        </p:nvSpPr>
        <p:spPr>
          <a:xfrm>
            <a:off x="2463801" y="4870450"/>
            <a:ext cx="774700" cy="723900"/>
          </a:xfrm>
          <a:custGeom>
            <a:avLst/>
            <a:gdLst>
              <a:gd name="connsiteX0" fmla="*/ 3175 w 774700"/>
              <a:gd name="connsiteY0" fmla="*/ 288925 h 723900"/>
              <a:gd name="connsiteX1" fmla="*/ 0 w 774700"/>
              <a:gd name="connsiteY1" fmla="*/ 0 h 723900"/>
              <a:gd name="connsiteX2" fmla="*/ 774700 w 774700"/>
              <a:gd name="connsiteY2" fmla="*/ 438150 h 723900"/>
              <a:gd name="connsiteX3" fmla="*/ 774700 w 774700"/>
              <a:gd name="connsiteY3" fmla="*/ 723900 h 723900"/>
              <a:gd name="connsiteX4" fmla="*/ 3175 w 774700"/>
              <a:gd name="connsiteY4" fmla="*/ 288925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" h="723900">
                <a:moveTo>
                  <a:pt x="3175" y="288925"/>
                </a:moveTo>
                <a:cubicBezTo>
                  <a:pt x="2117" y="192617"/>
                  <a:pt x="1058" y="96308"/>
                  <a:pt x="0" y="0"/>
                </a:cubicBezTo>
                <a:lnTo>
                  <a:pt x="774700" y="438150"/>
                </a:lnTo>
                <a:lnTo>
                  <a:pt x="774700" y="723900"/>
                </a:lnTo>
                <a:lnTo>
                  <a:pt x="3175" y="288925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1" name="Straight Connector 100"/>
          <p:cNvCxnSpPr/>
          <p:nvPr/>
        </p:nvCxnSpPr>
        <p:spPr>
          <a:xfrm rot="10800000">
            <a:off x="5926584" y="3871000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5147162" y="4734669"/>
            <a:ext cx="170914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750943" y="444577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cxnSp>
        <p:nvCxnSpPr>
          <p:cNvPr id="104" name="Straight Connector 103"/>
          <p:cNvCxnSpPr/>
          <p:nvPr/>
        </p:nvCxnSpPr>
        <p:spPr>
          <a:xfrm rot="10800000">
            <a:off x="5904484" y="5589239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34"/>
          <p:cNvSpPr>
            <a:spLocks/>
          </p:cNvSpPr>
          <p:nvPr/>
        </p:nvSpPr>
        <p:spPr bwMode="auto">
          <a:xfrm>
            <a:off x="6127422" y="501793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Freeform 34"/>
          <p:cNvSpPr>
            <a:spLocks/>
          </p:cNvSpPr>
          <p:nvPr/>
        </p:nvSpPr>
        <p:spPr bwMode="auto">
          <a:xfrm>
            <a:off x="6131622" y="386306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Freeform 34"/>
          <p:cNvSpPr>
            <a:spLocks/>
          </p:cNvSpPr>
          <p:nvPr/>
        </p:nvSpPr>
        <p:spPr bwMode="auto">
          <a:xfrm>
            <a:off x="6125271" y="558981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Freeform 34"/>
          <p:cNvSpPr>
            <a:spLocks/>
          </p:cNvSpPr>
          <p:nvPr/>
        </p:nvSpPr>
        <p:spPr bwMode="auto">
          <a:xfrm>
            <a:off x="6134102" y="444981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5951984" y="515753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951984" y="458147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960175" y="400506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830193" y="578621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762377" y="5798090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553844" y="1659658"/>
            <a:ext cx="360040" cy="4176464"/>
            <a:chOff x="3203848" y="1268760"/>
            <a:chExt cx="360040" cy="4176464"/>
          </a:xfrm>
        </p:grpSpPr>
        <p:sp>
          <p:nvSpPr>
            <p:cNvPr id="116" name="TextBox 115"/>
            <p:cNvSpPr txBox="1"/>
            <p:nvPr/>
          </p:nvSpPr>
          <p:spPr>
            <a:xfrm>
              <a:off x="3203848" y="1268760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203848" y="5183614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122" name="Freeform 121"/>
          <p:cNvSpPr/>
          <p:nvPr/>
        </p:nvSpPr>
        <p:spPr>
          <a:xfrm>
            <a:off x="2216151" y="5162552"/>
            <a:ext cx="1016000" cy="581025"/>
          </a:xfrm>
          <a:custGeom>
            <a:avLst/>
            <a:gdLst>
              <a:gd name="connsiteX0" fmla="*/ 0 w 1016000"/>
              <a:gd name="connsiteY0" fmla="*/ 146050 h 581025"/>
              <a:gd name="connsiteX1" fmla="*/ 238125 w 1016000"/>
              <a:gd name="connsiteY1" fmla="*/ 0 h 581025"/>
              <a:gd name="connsiteX2" fmla="*/ 1016000 w 1016000"/>
              <a:gd name="connsiteY2" fmla="*/ 428625 h 581025"/>
              <a:gd name="connsiteX3" fmla="*/ 777875 w 1016000"/>
              <a:gd name="connsiteY3" fmla="*/ 581025 h 581025"/>
              <a:gd name="connsiteX4" fmla="*/ 0 w 1016000"/>
              <a:gd name="connsiteY4" fmla="*/ 14605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581025">
                <a:moveTo>
                  <a:pt x="0" y="146050"/>
                </a:moveTo>
                <a:lnTo>
                  <a:pt x="238125" y="0"/>
                </a:lnTo>
                <a:lnTo>
                  <a:pt x="1016000" y="428625"/>
                </a:lnTo>
                <a:lnTo>
                  <a:pt x="777875" y="581025"/>
                </a:lnTo>
                <a:lnTo>
                  <a:pt x="0" y="146050"/>
                </a:lnTo>
                <a:close/>
              </a:path>
            </a:pathLst>
          </a:custGeom>
          <a:solidFill>
            <a:srgbClr val="33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Freeform 122"/>
          <p:cNvSpPr/>
          <p:nvPr/>
        </p:nvSpPr>
        <p:spPr>
          <a:xfrm>
            <a:off x="3495675" y="5153026"/>
            <a:ext cx="254000" cy="292100"/>
          </a:xfrm>
          <a:custGeom>
            <a:avLst/>
            <a:gdLst>
              <a:gd name="connsiteX0" fmla="*/ 0 w 254000"/>
              <a:gd name="connsiteY0" fmla="*/ 0 h 292100"/>
              <a:gd name="connsiteX1" fmla="*/ 3175 w 254000"/>
              <a:gd name="connsiteY1" fmla="*/ 292100 h 292100"/>
              <a:gd name="connsiteX2" fmla="*/ 254000 w 254000"/>
              <a:gd name="connsiteY2" fmla="*/ 149225 h 292100"/>
              <a:gd name="connsiteX3" fmla="*/ 0 w 254000"/>
              <a:gd name="connsiteY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92100">
                <a:moveTo>
                  <a:pt x="0" y="0"/>
                </a:moveTo>
                <a:cubicBezTo>
                  <a:pt x="1058" y="97367"/>
                  <a:pt x="2117" y="194733"/>
                  <a:pt x="3175" y="292100"/>
                </a:cubicBezTo>
                <a:lnTo>
                  <a:pt x="254000" y="14922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Freeform 123"/>
          <p:cNvSpPr/>
          <p:nvPr/>
        </p:nvSpPr>
        <p:spPr>
          <a:xfrm>
            <a:off x="2466978" y="4721226"/>
            <a:ext cx="1019175" cy="584200"/>
          </a:xfrm>
          <a:custGeom>
            <a:avLst/>
            <a:gdLst>
              <a:gd name="connsiteX0" fmla="*/ 781050 w 1019175"/>
              <a:gd name="connsiteY0" fmla="*/ 584200 h 584200"/>
              <a:gd name="connsiteX1" fmla="*/ 1019175 w 1019175"/>
              <a:gd name="connsiteY1" fmla="*/ 438150 h 584200"/>
              <a:gd name="connsiteX2" fmla="*/ 254000 w 1019175"/>
              <a:gd name="connsiteY2" fmla="*/ 0 h 584200"/>
              <a:gd name="connsiteX3" fmla="*/ 0 w 1019175"/>
              <a:gd name="connsiteY3" fmla="*/ 146050 h 584200"/>
              <a:gd name="connsiteX4" fmla="*/ 781050 w 1019175"/>
              <a:gd name="connsiteY4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584200">
                <a:moveTo>
                  <a:pt x="781050" y="584200"/>
                </a:moveTo>
                <a:lnTo>
                  <a:pt x="1019175" y="438150"/>
                </a:lnTo>
                <a:lnTo>
                  <a:pt x="254000" y="0"/>
                </a:lnTo>
                <a:lnTo>
                  <a:pt x="0" y="146050"/>
                </a:lnTo>
                <a:lnTo>
                  <a:pt x="781050" y="5842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Freeform 124"/>
          <p:cNvSpPr/>
          <p:nvPr/>
        </p:nvSpPr>
        <p:spPr>
          <a:xfrm>
            <a:off x="1955802" y="4121152"/>
            <a:ext cx="1022351" cy="593725"/>
          </a:xfrm>
          <a:custGeom>
            <a:avLst/>
            <a:gdLst>
              <a:gd name="connsiteX0" fmla="*/ 254000 w 1022350"/>
              <a:gd name="connsiteY0" fmla="*/ 593725 h 593725"/>
              <a:gd name="connsiteX1" fmla="*/ 1022350 w 1022350"/>
              <a:gd name="connsiteY1" fmla="*/ 142875 h 593725"/>
              <a:gd name="connsiteX2" fmla="*/ 762000 w 1022350"/>
              <a:gd name="connsiteY2" fmla="*/ 0 h 593725"/>
              <a:gd name="connsiteX3" fmla="*/ 0 w 1022350"/>
              <a:gd name="connsiteY3" fmla="*/ 447675 h 593725"/>
              <a:gd name="connsiteX4" fmla="*/ 254000 w 1022350"/>
              <a:gd name="connsiteY4" fmla="*/ 593725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50" h="593725">
                <a:moveTo>
                  <a:pt x="254000" y="593725"/>
                </a:moveTo>
                <a:lnTo>
                  <a:pt x="1022350" y="142875"/>
                </a:lnTo>
                <a:lnTo>
                  <a:pt x="762000" y="0"/>
                </a:lnTo>
                <a:lnTo>
                  <a:pt x="0" y="447675"/>
                </a:lnTo>
                <a:lnTo>
                  <a:pt x="254000" y="593725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>
            <a:off x="2206626" y="4270375"/>
            <a:ext cx="777875" cy="1028700"/>
          </a:xfrm>
          <a:custGeom>
            <a:avLst/>
            <a:gdLst>
              <a:gd name="connsiteX0" fmla="*/ 9525 w 777875"/>
              <a:gd name="connsiteY0" fmla="*/ 1028700 h 1028700"/>
              <a:gd name="connsiteX1" fmla="*/ 0 w 777875"/>
              <a:gd name="connsiteY1" fmla="*/ 444500 h 1028700"/>
              <a:gd name="connsiteX2" fmla="*/ 777875 w 777875"/>
              <a:gd name="connsiteY2" fmla="*/ 0 h 1028700"/>
              <a:gd name="connsiteX3" fmla="*/ 774700 w 777875"/>
              <a:gd name="connsiteY3" fmla="*/ 593725 h 1028700"/>
              <a:gd name="connsiteX4" fmla="*/ 511175 w 777875"/>
              <a:gd name="connsiteY4" fmla="*/ 441325 h 1028700"/>
              <a:gd name="connsiteX5" fmla="*/ 257175 w 777875"/>
              <a:gd name="connsiteY5" fmla="*/ 590550 h 1028700"/>
              <a:gd name="connsiteX6" fmla="*/ 254000 w 777875"/>
              <a:gd name="connsiteY6" fmla="*/ 892175 h 1028700"/>
              <a:gd name="connsiteX7" fmla="*/ 9525 w 777875"/>
              <a:gd name="connsiteY7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875" h="1028700">
                <a:moveTo>
                  <a:pt x="9525" y="1028700"/>
                </a:moveTo>
                <a:lnTo>
                  <a:pt x="0" y="444500"/>
                </a:lnTo>
                <a:lnTo>
                  <a:pt x="777875" y="0"/>
                </a:lnTo>
                <a:cubicBezTo>
                  <a:pt x="776817" y="197908"/>
                  <a:pt x="775758" y="395817"/>
                  <a:pt x="774700" y="593725"/>
                </a:cubicBezTo>
                <a:lnTo>
                  <a:pt x="511175" y="441325"/>
                </a:lnTo>
                <a:lnTo>
                  <a:pt x="257175" y="590550"/>
                </a:lnTo>
                <a:cubicBezTo>
                  <a:pt x="256117" y="691092"/>
                  <a:pt x="255058" y="791633"/>
                  <a:pt x="254000" y="892175"/>
                </a:cubicBezTo>
                <a:lnTo>
                  <a:pt x="9525" y="102870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reeform 129"/>
          <p:cNvSpPr/>
          <p:nvPr/>
        </p:nvSpPr>
        <p:spPr>
          <a:xfrm>
            <a:off x="2986089" y="5162552"/>
            <a:ext cx="773907" cy="881063"/>
          </a:xfrm>
          <a:custGeom>
            <a:avLst/>
            <a:gdLst>
              <a:gd name="connsiteX0" fmla="*/ 0 w 773906"/>
              <a:gd name="connsiteY0" fmla="*/ 588169 h 881063"/>
              <a:gd name="connsiteX1" fmla="*/ 254793 w 773906"/>
              <a:gd name="connsiteY1" fmla="*/ 435769 h 881063"/>
              <a:gd name="connsiteX2" fmla="*/ 257175 w 773906"/>
              <a:gd name="connsiteY2" fmla="*/ 145256 h 881063"/>
              <a:gd name="connsiteX3" fmla="*/ 509587 w 773906"/>
              <a:gd name="connsiteY3" fmla="*/ 0 h 881063"/>
              <a:gd name="connsiteX4" fmla="*/ 519112 w 773906"/>
              <a:gd name="connsiteY4" fmla="*/ 283369 h 881063"/>
              <a:gd name="connsiteX5" fmla="*/ 771525 w 773906"/>
              <a:gd name="connsiteY5" fmla="*/ 140494 h 881063"/>
              <a:gd name="connsiteX6" fmla="*/ 773906 w 773906"/>
              <a:gd name="connsiteY6" fmla="*/ 433388 h 881063"/>
              <a:gd name="connsiteX7" fmla="*/ 4762 w 773906"/>
              <a:gd name="connsiteY7" fmla="*/ 881063 h 881063"/>
              <a:gd name="connsiteX8" fmla="*/ 0 w 773906"/>
              <a:gd name="connsiteY8" fmla="*/ 588169 h 88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906" h="881063">
                <a:moveTo>
                  <a:pt x="0" y="588169"/>
                </a:moveTo>
                <a:lnTo>
                  <a:pt x="254793" y="435769"/>
                </a:lnTo>
                <a:lnTo>
                  <a:pt x="257175" y="145256"/>
                </a:lnTo>
                <a:lnTo>
                  <a:pt x="509587" y="0"/>
                </a:lnTo>
                <a:lnTo>
                  <a:pt x="519112" y="283369"/>
                </a:lnTo>
                <a:lnTo>
                  <a:pt x="771525" y="140494"/>
                </a:lnTo>
                <a:cubicBezTo>
                  <a:pt x="772319" y="238125"/>
                  <a:pt x="773112" y="335757"/>
                  <a:pt x="773906" y="433388"/>
                </a:cubicBezTo>
                <a:lnTo>
                  <a:pt x="4762" y="881063"/>
                </a:lnTo>
                <a:cubicBezTo>
                  <a:pt x="3175" y="783432"/>
                  <a:pt x="1587" y="685800"/>
                  <a:pt x="0" y="588169"/>
                </a:cubicBez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/>
          <p:cNvSpPr/>
          <p:nvPr/>
        </p:nvSpPr>
        <p:spPr>
          <a:xfrm>
            <a:off x="1885630" y="5382566"/>
            <a:ext cx="137843" cy="137843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37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3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3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3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3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3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3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3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3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3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3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3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0" dur="3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5" dur="3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3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5" dur="3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3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3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3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3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0" dur="3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5" dur="3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0" dur="3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3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3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3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3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3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3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3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3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3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0" dur="3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3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0" grpId="0" animBg="1"/>
      <p:bldP spid="121" grpId="0" animBg="1"/>
      <p:bldP spid="119" grpId="0" animBg="1"/>
      <p:bldP spid="118" grpId="0" animBg="1"/>
      <p:bldP spid="99" grpId="0" animBg="1"/>
      <p:bldP spid="98" grpId="0" animBg="1"/>
      <p:bldP spid="3117" grpId="0" animBg="1"/>
      <p:bldP spid="3101" grpId="0" animBg="1"/>
      <p:bldP spid="3100" grpId="0" animBg="1"/>
      <p:bldP spid="70" grpId="0" animBg="1"/>
      <p:bldP spid="71" grpId="0" animBg="1"/>
      <p:bldP spid="69" grpId="0" animBg="1"/>
      <p:bldP spid="3089" grpId="0" animBg="1"/>
      <p:bldP spid="3090" grpId="0" animBg="1"/>
      <p:bldP spid="3091" grpId="0" animBg="1"/>
      <p:bldP spid="3092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2" grpId="0" animBg="1"/>
      <p:bldP spid="3103" grpId="0" animBg="1"/>
      <p:bldP spid="3104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 animBg="1"/>
      <p:bldP spid="3118" grpId="0" animBg="1"/>
      <p:bldP spid="3119" grpId="0" animBg="1"/>
      <p:bldP spid="3120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68" grpId="0"/>
      <p:bldP spid="73" grpId="0"/>
      <p:bldP spid="74" grpId="0"/>
      <p:bldP spid="75" grpId="0"/>
      <p:bldP spid="80" grpId="0" animBg="1"/>
      <p:bldP spid="83" grpId="0"/>
      <p:bldP spid="85" grpId="0" animBg="1"/>
      <p:bldP spid="86" grpId="0" animBg="1"/>
      <p:bldP spid="87" grpId="0"/>
      <p:bldP spid="88" grpId="0"/>
      <p:bldP spid="89" grpId="0"/>
      <p:bldP spid="90" grpId="0" animBg="1"/>
      <p:bldP spid="91" grpId="0"/>
      <p:bldP spid="92" grpId="0"/>
      <p:bldP spid="93" grpId="0" animBg="1"/>
      <p:bldP spid="96" grpId="0"/>
      <p:bldP spid="97" grpId="0"/>
      <p:bldP spid="100" grpId="0" animBg="1"/>
      <p:bldP spid="103" grpId="0"/>
      <p:bldP spid="106" grpId="0" animBg="1"/>
      <p:bldP spid="107" grpId="0" animBg="1"/>
      <p:bldP spid="107" grpId="1" animBg="1"/>
      <p:bldP spid="108" grpId="0" animBg="1"/>
      <p:bldP spid="109" grpId="0" animBg="1"/>
      <p:bldP spid="110" grpId="0"/>
      <p:bldP spid="111" grpId="0"/>
      <p:bldP spid="112" grpId="0"/>
      <p:bldP spid="113" grpId="0"/>
      <p:bldP spid="122" grpId="0" animBg="1"/>
      <p:bldP spid="123" grpId="0" animBg="1"/>
      <p:bldP spid="124" grpId="0" animBg="1"/>
      <p:bldP spid="125" grpId="0" animBg="1"/>
      <p:bldP spid="128" grpId="0" animBg="1"/>
      <p:bldP spid="130" grpId="0" animBg="1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l="44887" t="10395" r="12588" b="11171"/>
          <a:stretch>
            <a:fillRect/>
          </a:stretch>
        </p:blipFill>
        <p:spPr bwMode="auto">
          <a:xfrm>
            <a:off x="1847528" y="3645025"/>
            <a:ext cx="2592288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Freeform 150"/>
          <p:cNvSpPr/>
          <p:nvPr/>
        </p:nvSpPr>
        <p:spPr>
          <a:xfrm>
            <a:off x="3746502" y="2540002"/>
            <a:ext cx="1616075" cy="1158875"/>
          </a:xfrm>
          <a:custGeom>
            <a:avLst/>
            <a:gdLst>
              <a:gd name="connsiteX0" fmla="*/ 6350 w 1616075"/>
              <a:gd name="connsiteY0" fmla="*/ 606425 h 1158875"/>
              <a:gd name="connsiteX1" fmla="*/ 0 w 1616075"/>
              <a:gd name="connsiteY1" fmla="*/ 1158875 h 1158875"/>
              <a:gd name="connsiteX2" fmla="*/ 1616075 w 1616075"/>
              <a:gd name="connsiteY2" fmla="*/ 1146175 h 1158875"/>
              <a:gd name="connsiteX3" fmla="*/ 1603375 w 1616075"/>
              <a:gd name="connsiteY3" fmla="*/ 19050 h 1158875"/>
              <a:gd name="connsiteX4" fmla="*/ 1098550 w 1616075"/>
              <a:gd name="connsiteY4" fmla="*/ 0 h 1158875"/>
              <a:gd name="connsiteX5" fmla="*/ 1092200 w 1616075"/>
              <a:gd name="connsiteY5" fmla="*/ 581025 h 1158875"/>
              <a:gd name="connsiteX6" fmla="*/ 6350 w 1616075"/>
              <a:gd name="connsiteY6" fmla="*/ 606425 h 11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6075" h="1158875">
                <a:moveTo>
                  <a:pt x="6350" y="606425"/>
                </a:moveTo>
                <a:cubicBezTo>
                  <a:pt x="4233" y="790575"/>
                  <a:pt x="2117" y="974725"/>
                  <a:pt x="0" y="1158875"/>
                </a:cubicBezTo>
                <a:lnTo>
                  <a:pt x="1616075" y="1146175"/>
                </a:lnTo>
                <a:lnTo>
                  <a:pt x="1603375" y="19050"/>
                </a:lnTo>
                <a:lnTo>
                  <a:pt x="1098550" y="0"/>
                </a:lnTo>
                <a:cubicBezTo>
                  <a:pt x="1096433" y="193675"/>
                  <a:pt x="1094317" y="387350"/>
                  <a:pt x="1092200" y="581025"/>
                </a:cubicBezTo>
                <a:lnTo>
                  <a:pt x="6350" y="606425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Freeform 149"/>
          <p:cNvSpPr/>
          <p:nvPr/>
        </p:nvSpPr>
        <p:spPr>
          <a:xfrm>
            <a:off x="4832351" y="1400175"/>
            <a:ext cx="546100" cy="1143000"/>
          </a:xfrm>
          <a:custGeom>
            <a:avLst/>
            <a:gdLst>
              <a:gd name="connsiteX0" fmla="*/ 6350 w 546100"/>
              <a:gd name="connsiteY0" fmla="*/ 1133475 h 1143000"/>
              <a:gd name="connsiteX1" fmla="*/ 0 w 546100"/>
              <a:gd name="connsiteY1" fmla="*/ 0 h 1143000"/>
              <a:gd name="connsiteX2" fmla="*/ 546100 w 546100"/>
              <a:gd name="connsiteY2" fmla="*/ 3175 h 1143000"/>
              <a:gd name="connsiteX3" fmla="*/ 539750 w 546100"/>
              <a:gd name="connsiteY3" fmla="*/ 1143000 h 1143000"/>
              <a:gd name="connsiteX4" fmla="*/ 6350 w 546100"/>
              <a:gd name="connsiteY4" fmla="*/ 1133475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00" h="1143000">
                <a:moveTo>
                  <a:pt x="6350" y="1133475"/>
                </a:moveTo>
                <a:cubicBezTo>
                  <a:pt x="4233" y="755650"/>
                  <a:pt x="2117" y="377825"/>
                  <a:pt x="0" y="0"/>
                </a:cubicBezTo>
                <a:lnTo>
                  <a:pt x="546100" y="3175"/>
                </a:lnTo>
                <a:cubicBezTo>
                  <a:pt x="543983" y="383117"/>
                  <a:pt x="541867" y="763058"/>
                  <a:pt x="539750" y="1143000"/>
                </a:cubicBezTo>
                <a:lnTo>
                  <a:pt x="6350" y="1133475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 flipV="1">
            <a:off x="5368926" y="1296989"/>
            <a:ext cx="1588" cy="24050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8" name="Line 72"/>
          <p:cNvSpPr>
            <a:spLocks noChangeShapeType="1"/>
          </p:cNvSpPr>
          <p:nvPr/>
        </p:nvSpPr>
        <p:spPr bwMode="auto">
          <a:xfrm flipV="1">
            <a:off x="5368926" y="1392239"/>
            <a:ext cx="1588" cy="23098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7886676" y="4168132"/>
            <a:ext cx="527051" cy="568325"/>
          </a:xfrm>
          <a:custGeom>
            <a:avLst/>
            <a:gdLst>
              <a:gd name="connsiteX0" fmla="*/ 6350 w 527050"/>
              <a:gd name="connsiteY0" fmla="*/ 552450 h 568325"/>
              <a:gd name="connsiteX1" fmla="*/ 0 w 527050"/>
              <a:gd name="connsiteY1" fmla="*/ 0 h 568325"/>
              <a:gd name="connsiteX2" fmla="*/ 527050 w 527050"/>
              <a:gd name="connsiteY2" fmla="*/ 6350 h 568325"/>
              <a:gd name="connsiteX3" fmla="*/ 517525 w 527050"/>
              <a:gd name="connsiteY3" fmla="*/ 568325 h 568325"/>
              <a:gd name="connsiteX4" fmla="*/ 6350 w 527050"/>
              <a:gd name="connsiteY4" fmla="*/ 552450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50" h="568325">
                <a:moveTo>
                  <a:pt x="6350" y="552450"/>
                </a:moveTo>
                <a:cubicBezTo>
                  <a:pt x="4233" y="368300"/>
                  <a:pt x="2117" y="184150"/>
                  <a:pt x="0" y="0"/>
                </a:cubicBezTo>
                <a:lnTo>
                  <a:pt x="527050" y="6350"/>
                </a:lnTo>
                <a:lnTo>
                  <a:pt x="517525" y="568325"/>
                </a:lnTo>
                <a:lnTo>
                  <a:pt x="6350" y="5524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6784978" y="4171952"/>
            <a:ext cx="1095375" cy="561975"/>
          </a:xfrm>
          <a:custGeom>
            <a:avLst/>
            <a:gdLst>
              <a:gd name="connsiteX0" fmla="*/ 9525 w 1095375"/>
              <a:gd name="connsiteY0" fmla="*/ 561975 h 561975"/>
              <a:gd name="connsiteX1" fmla="*/ 0 w 1095375"/>
              <a:gd name="connsiteY1" fmla="*/ 6350 h 561975"/>
              <a:gd name="connsiteX2" fmla="*/ 1092200 w 1095375"/>
              <a:gd name="connsiteY2" fmla="*/ 0 h 561975"/>
              <a:gd name="connsiteX3" fmla="*/ 1095375 w 1095375"/>
              <a:gd name="connsiteY3" fmla="*/ 555625 h 561975"/>
              <a:gd name="connsiteX4" fmla="*/ 9525 w 1095375"/>
              <a:gd name="connsiteY4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75" h="561975">
                <a:moveTo>
                  <a:pt x="9525" y="561975"/>
                </a:moveTo>
                <a:lnTo>
                  <a:pt x="0" y="6350"/>
                </a:lnTo>
                <a:lnTo>
                  <a:pt x="1092200" y="0"/>
                </a:lnTo>
                <a:cubicBezTo>
                  <a:pt x="1093258" y="185208"/>
                  <a:pt x="1094317" y="370417"/>
                  <a:pt x="1095375" y="555625"/>
                </a:cubicBezTo>
                <a:lnTo>
                  <a:pt x="9525" y="56197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Freeform 139"/>
          <p:cNvSpPr/>
          <p:nvPr/>
        </p:nvSpPr>
        <p:spPr>
          <a:xfrm>
            <a:off x="6251575" y="4165602"/>
            <a:ext cx="527051" cy="568325"/>
          </a:xfrm>
          <a:custGeom>
            <a:avLst/>
            <a:gdLst>
              <a:gd name="connsiteX0" fmla="*/ 6350 w 527050"/>
              <a:gd name="connsiteY0" fmla="*/ 552450 h 568325"/>
              <a:gd name="connsiteX1" fmla="*/ 0 w 527050"/>
              <a:gd name="connsiteY1" fmla="*/ 0 h 568325"/>
              <a:gd name="connsiteX2" fmla="*/ 527050 w 527050"/>
              <a:gd name="connsiteY2" fmla="*/ 6350 h 568325"/>
              <a:gd name="connsiteX3" fmla="*/ 517525 w 527050"/>
              <a:gd name="connsiteY3" fmla="*/ 568325 h 568325"/>
              <a:gd name="connsiteX4" fmla="*/ 6350 w 527050"/>
              <a:gd name="connsiteY4" fmla="*/ 552450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50" h="568325">
                <a:moveTo>
                  <a:pt x="6350" y="552450"/>
                </a:moveTo>
                <a:cubicBezTo>
                  <a:pt x="4233" y="368300"/>
                  <a:pt x="2117" y="184150"/>
                  <a:pt x="0" y="0"/>
                </a:cubicBezTo>
                <a:lnTo>
                  <a:pt x="527050" y="6350"/>
                </a:lnTo>
                <a:lnTo>
                  <a:pt x="517525" y="568325"/>
                </a:lnTo>
                <a:lnTo>
                  <a:pt x="6350" y="5524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/>
          <p:cNvSpPr/>
          <p:nvPr/>
        </p:nvSpPr>
        <p:spPr>
          <a:xfrm>
            <a:off x="6248401" y="4746627"/>
            <a:ext cx="2171700" cy="1146175"/>
          </a:xfrm>
          <a:custGeom>
            <a:avLst/>
            <a:gdLst>
              <a:gd name="connsiteX0" fmla="*/ 3175 w 2171700"/>
              <a:gd name="connsiteY0" fmla="*/ 1146175 h 1146175"/>
              <a:gd name="connsiteX1" fmla="*/ 0 w 2171700"/>
              <a:gd name="connsiteY1" fmla="*/ 0 h 1146175"/>
              <a:gd name="connsiteX2" fmla="*/ 2171700 w 2171700"/>
              <a:gd name="connsiteY2" fmla="*/ 6350 h 1146175"/>
              <a:gd name="connsiteX3" fmla="*/ 2165350 w 2171700"/>
              <a:gd name="connsiteY3" fmla="*/ 1130300 h 1146175"/>
              <a:gd name="connsiteX4" fmla="*/ 1638300 w 2171700"/>
              <a:gd name="connsiteY4" fmla="*/ 1146175 h 1146175"/>
              <a:gd name="connsiteX5" fmla="*/ 1619250 w 2171700"/>
              <a:gd name="connsiteY5" fmla="*/ 568325 h 1146175"/>
              <a:gd name="connsiteX6" fmla="*/ 523875 w 2171700"/>
              <a:gd name="connsiteY6" fmla="*/ 574675 h 1146175"/>
              <a:gd name="connsiteX7" fmla="*/ 527050 w 2171700"/>
              <a:gd name="connsiteY7" fmla="*/ 1139825 h 1146175"/>
              <a:gd name="connsiteX8" fmla="*/ 3175 w 2171700"/>
              <a:gd name="connsiteY8" fmla="*/ 1146175 h 114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1700" h="1146175">
                <a:moveTo>
                  <a:pt x="3175" y="1146175"/>
                </a:moveTo>
                <a:cubicBezTo>
                  <a:pt x="2117" y="764117"/>
                  <a:pt x="1058" y="382058"/>
                  <a:pt x="0" y="0"/>
                </a:cubicBezTo>
                <a:lnTo>
                  <a:pt x="2171700" y="6350"/>
                </a:lnTo>
                <a:cubicBezTo>
                  <a:pt x="2169583" y="381000"/>
                  <a:pt x="2167467" y="755650"/>
                  <a:pt x="2165350" y="1130300"/>
                </a:cubicBezTo>
                <a:lnTo>
                  <a:pt x="1638300" y="1146175"/>
                </a:lnTo>
                <a:lnTo>
                  <a:pt x="1619250" y="568325"/>
                </a:lnTo>
                <a:lnTo>
                  <a:pt x="523875" y="574675"/>
                </a:lnTo>
                <a:cubicBezTo>
                  <a:pt x="524933" y="763058"/>
                  <a:pt x="525992" y="951442"/>
                  <a:pt x="527050" y="1139825"/>
                </a:cubicBezTo>
                <a:lnTo>
                  <a:pt x="3175" y="1146175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Line 42"/>
          <p:cNvSpPr>
            <a:spLocks noChangeShapeType="1"/>
          </p:cNvSpPr>
          <p:nvPr/>
        </p:nvSpPr>
        <p:spPr bwMode="auto">
          <a:xfrm>
            <a:off x="6249963" y="3722100"/>
            <a:ext cx="1588" cy="23669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V="1">
            <a:off x="6240463" y="4164012"/>
            <a:ext cx="1588" cy="17335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Line 42"/>
          <p:cNvSpPr>
            <a:spLocks noChangeShapeType="1"/>
          </p:cNvSpPr>
          <p:nvPr/>
        </p:nvSpPr>
        <p:spPr bwMode="auto">
          <a:xfrm>
            <a:off x="8423285" y="3705002"/>
            <a:ext cx="1588" cy="23669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8413751" y="4164012"/>
            <a:ext cx="1588" cy="17335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6240463" y="4164012"/>
            <a:ext cx="21732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6240463" y="4741863"/>
            <a:ext cx="21732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6240463" y="4164012"/>
            <a:ext cx="21732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6240463" y="4741863"/>
            <a:ext cx="21732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Freeform 126"/>
          <p:cNvSpPr/>
          <p:nvPr/>
        </p:nvSpPr>
        <p:spPr>
          <a:xfrm>
            <a:off x="7880353" y="3121026"/>
            <a:ext cx="530225" cy="581025"/>
          </a:xfrm>
          <a:custGeom>
            <a:avLst/>
            <a:gdLst>
              <a:gd name="connsiteX0" fmla="*/ 3175 w 530225"/>
              <a:gd name="connsiteY0" fmla="*/ 577850 h 581025"/>
              <a:gd name="connsiteX1" fmla="*/ 0 w 530225"/>
              <a:gd name="connsiteY1" fmla="*/ 0 h 581025"/>
              <a:gd name="connsiteX2" fmla="*/ 523875 w 530225"/>
              <a:gd name="connsiteY2" fmla="*/ 19050 h 581025"/>
              <a:gd name="connsiteX3" fmla="*/ 530225 w 530225"/>
              <a:gd name="connsiteY3" fmla="*/ 581025 h 581025"/>
              <a:gd name="connsiteX4" fmla="*/ 3175 w 530225"/>
              <a:gd name="connsiteY4" fmla="*/ 57785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" h="581025">
                <a:moveTo>
                  <a:pt x="3175" y="577850"/>
                </a:moveTo>
                <a:cubicBezTo>
                  <a:pt x="2117" y="385233"/>
                  <a:pt x="1058" y="192617"/>
                  <a:pt x="0" y="0"/>
                </a:cubicBezTo>
                <a:lnTo>
                  <a:pt x="523875" y="19050"/>
                </a:lnTo>
                <a:cubicBezTo>
                  <a:pt x="525992" y="206375"/>
                  <a:pt x="528108" y="393700"/>
                  <a:pt x="530225" y="581025"/>
                </a:cubicBezTo>
                <a:lnTo>
                  <a:pt x="3175" y="577850"/>
                </a:lnTo>
                <a:close/>
              </a:path>
            </a:pathLst>
          </a:custGeom>
          <a:solidFill>
            <a:srgbClr val="339933">
              <a:alpha val="80000"/>
            </a:srgb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6794501" y="3124202"/>
            <a:ext cx="1076325" cy="587375"/>
          </a:xfrm>
          <a:custGeom>
            <a:avLst/>
            <a:gdLst>
              <a:gd name="connsiteX0" fmla="*/ 0 w 1076325"/>
              <a:gd name="connsiteY0" fmla="*/ 9525 h 587375"/>
              <a:gd name="connsiteX1" fmla="*/ 3175 w 1076325"/>
              <a:gd name="connsiteY1" fmla="*/ 587375 h 587375"/>
              <a:gd name="connsiteX2" fmla="*/ 1073150 w 1076325"/>
              <a:gd name="connsiteY2" fmla="*/ 581025 h 587375"/>
              <a:gd name="connsiteX3" fmla="*/ 1076325 w 1076325"/>
              <a:gd name="connsiteY3" fmla="*/ 0 h 587375"/>
              <a:gd name="connsiteX4" fmla="*/ 0 w 1076325"/>
              <a:gd name="connsiteY4" fmla="*/ 9525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325" h="587375">
                <a:moveTo>
                  <a:pt x="0" y="9525"/>
                </a:moveTo>
                <a:cubicBezTo>
                  <a:pt x="1058" y="202142"/>
                  <a:pt x="2117" y="394758"/>
                  <a:pt x="3175" y="587375"/>
                </a:cubicBezTo>
                <a:lnTo>
                  <a:pt x="1073150" y="581025"/>
                </a:lnTo>
                <a:cubicBezTo>
                  <a:pt x="1074208" y="387350"/>
                  <a:pt x="1075267" y="193675"/>
                  <a:pt x="1076325" y="0"/>
                </a:cubicBezTo>
                <a:lnTo>
                  <a:pt x="0" y="952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Freeform 124"/>
          <p:cNvSpPr/>
          <p:nvPr/>
        </p:nvSpPr>
        <p:spPr>
          <a:xfrm>
            <a:off x="6242051" y="3127375"/>
            <a:ext cx="539751" cy="571500"/>
          </a:xfrm>
          <a:custGeom>
            <a:avLst/>
            <a:gdLst>
              <a:gd name="connsiteX0" fmla="*/ 15875 w 539750"/>
              <a:gd name="connsiteY0" fmla="*/ 9525 h 571500"/>
              <a:gd name="connsiteX1" fmla="*/ 536575 w 539750"/>
              <a:gd name="connsiteY1" fmla="*/ 0 h 571500"/>
              <a:gd name="connsiteX2" fmla="*/ 539750 w 539750"/>
              <a:gd name="connsiteY2" fmla="*/ 565150 h 571500"/>
              <a:gd name="connsiteX3" fmla="*/ 0 w 539750"/>
              <a:gd name="connsiteY3" fmla="*/ 571500 h 571500"/>
              <a:gd name="connsiteX4" fmla="*/ 15875 w 539750"/>
              <a:gd name="connsiteY4" fmla="*/ 952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0" h="571500">
                <a:moveTo>
                  <a:pt x="15875" y="9525"/>
                </a:moveTo>
                <a:lnTo>
                  <a:pt x="536575" y="0"/>
                </a:lnTo>
                <a:cubicBezTo>
                  <a:pt x="537633" y="188383"/>
                  <a:pt x="538692" y="376767"/>
                  <a:pt x="539750" y="565150"/>
                </a:cubicBezTo>
                <a:lnTo>
                  <a:pt x="0" y="571500"/>
                </a:lnTo>
                <a:lnTo>
                  <a:pt x="15875" y="9525"/>
                </a:lnTo>
                <a:close/>
              </a:path>
            </a:pathLst>
          </a:custGeom>
          <a:solidFill>
            <a:srgbClr val="339933">
              <a:alpha val="80000"/>
            </a:srgb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>
            <a:off x="6238875" y="1384302"/>
            <a:ext cx="2184400" cy="1743075"/>
          </a:xfrm>
          <a:custGeom>
            <a:avLst/>
            <a:gdLst>
              <a:gd name="connsiteX0" fmla="*/ 12700 w 2184400"/>
              <a:gd name="connsiteY0" fmla="*/ 1743075 h 1743075"/>
              <a:gd name="connsiteX1" fmla="*/ 0 w 2184400"/>
              <a:gd name="connsiteY1" fmla="*/ 1177925 h 1743075"/>
              <a:gd name="connsiteX2" fmla="*/ 542925 w 2184400"/>
              <a:gd name="connsiteY2" fmla="*/ 1165225 h 1743075"/>
              <a:gd name="connsiteX3" fmla="*/ 546100 w 2184400"/>
              <a:gd name="connsiteY3" fmla="*/ 3175 h 1743075"/>
              <a:gd name="connsiteX4" fmla="*/ 1635125 w 2184400"/>
              <a:gd name="connsiteY4" fmla="*/ 0 h 1743075"/>
              <a:gd name="connsiteX5" fmla="*/ 1628775 w 2184400"/>
              <a:gd name="connsiteY5" fmla="*/ 1174750 h 1743075"/>
              <a:gd name="connsiteX6" fmla="*/ 2184400 w 2184400"/>
              <a:gd name="connsiteY6" fmla="*/ 1174750 h 1743075"/>
              <a:gd name="connsiteX7" fmla="*/ 2181225 w 2184400"/>
              <a:gd name="connsiteY7" fmla="*/ 1730375 h 1743075"/>
              <a:gd name="connsiteX8" fmla="*/ 12700 w 2184400"/>
              <a:gd name="connsiteY8" fmla="*/ 1743075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1743075">
                <a:moveTo>
                  <a:pt x="12700" y="1743075"/>
                </a:moveTo>
                <a:lnTo>
                  <a:pt x="0" y="1177925"/>
                </a:lnTo>
                <a:lnTo>
                  <a:pt x="542925" y="1165225"/>
                </a:lnTo>
                <a:cubicBezTo>
                  <a:pt x="543983" y="777875"/>
                  <a:pt x="545042" y="390525"/>
                  <a:pt x="546100" y="3175"/>
                </a:cubicBezTo>
                <a:lnTo>
                  <a:pt x="1635125" y="0"/>
                </a:lnTo>
                <a:cubicBezTo>
                  <a:pt x="1633008" y="391583"/>
                  <a:pt x="1630892" y="783167"/>
                  <a:pt x="1628775" y="1174750"/>
                </a:cubicBezTo>
                <a:lnTo>
                  <a:pt x="2184400" y="1174750"/>
                </a:lnTo>
                <a:cubicBezTo>
                  <a:pt x="2183342" y="1359958"/>
                  <a:pt x="2182283" y="1545167"/>
                  <a:pt x="2181225" y="1730375"/>
                </a:cubicBezTo>
                <a:lnTo>
                  <a:pt x="12700" y="1743075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6240463" y="3124200"/>
            <a:ext cx="21732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3095625" y="3702050"/>
            <a:ext cx="5907088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 flipV="1">
            <a:off x="4826001" y="1273176"/>
            <a:ext cx="1588" cy="24288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>
            <a:off x="4826001" y="1392239"/>
            <a:ext cx="1588" cy="173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-9525" y="-11112"/>
            <a:ext cx="1588" cy="6862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514475" y="-11113"/>
            <a:ext cx="91328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731965" y="220662"/>
            <a:ext cx="86979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731965" y="382587"/>
            <a:ext cx="869791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731965" y="450851"/>
            <a:ext cx="869791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731965" y="520701"/>
            <a:ext cx="8697913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731965" y="682626"/>
            <a:ext cx="86979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0647363" y="-11112"/>
            <a:ext cx="1588" cy="6862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10429875" y="220664"/>
            <a:ext cx="1588" cy="63992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1514475" y="6851651"/>
            <a:ext cx="91328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731965" y="6619875"/>
            <a:ext cx="86979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731963" y="220664"/>
            <a:ext cx="1588" cy="63992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6240463" y="1392239"/>
            <a:ext cx="1588" cy="23098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6783387" y="1392239"/>
            <a:ext cx="1588" cy="23098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6240463" y="2546350"/>
            <a:ext cx="2173288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8413751" y="1392239"/>
            <a:ext cx="1588" cy="2309813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7870826" y="1392239"/>
            <a:ext cx="1588" cy="23098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>
            <a:off x="6240463" y="1392237"/>
            <a:ext cx="2173288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8413751" y="2546351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H="1">
            <a:off x="7870827" y="2546350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 flipV="1">
            <a:off x="7870826" y="1392239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H="1">
            <a:off x="6783388" y="1392237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6783387" y="1392239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H="1">
            <a:off x="6240464" y="2546350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6240463" y="2546351"/>
            <a:ext cx="1588" cy="1155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6783387" y="3124201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7870826" y="3124201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6240463" y="5319712"/>
            <a:ext cx="2173288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H="1">
            <a:off x="6240463" y="5897562"/>
            <a:ext cx="2173288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6783387" y="3702052"/>
            <a:ext cx="1588" cy="23669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7870826" y="3702051"/>
            <a:ext cx="1588" cy="243205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H="1">
            <a:off x="7870827" y="5897562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V="1">
            <a:off x="7870826" y="5319712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H="1">
            <a:off x="6783388" y="5319712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6783387" y="5319712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 flipH="1">
            <a:off x="6240464" y="5897562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7870826" y="4164013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6783387" y="4164013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 flipH="1">
            <a:off x="5803902" y="4164012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 flipH="1">
            <a:off x="5803902" y="4741863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 flipH="1">
            <a:off x="5803902" y="5319712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 flipH="1">
            <a:off x="5805490" y="5897562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 flipV="1">
            <a:off x="5805487" y="1104902"/>
            <a:ext cx="1588" cy="528161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 flipH="1" flipV="1">
            <a:off x="5368926" y="3702052"/>
            <a:ext cx="436563" cy="4619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 flipH="1" flipV="1">
            <a:off x="4826000" y="3702052"/>
            <a:ext cx="979488" cy="10398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 flipH="1" flipV="1">
            <a:off x="4283077" y="3702051"/>
            <a:ext cx="1522413" cy="16176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 flipH="1" flipV="1">
            <a:off x="3740150" y="3702052"/>
            <a:ext cx="2065339" cy="21955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 flipV="1">
            <a:off x="4283075" y="1216026"/>
            <a:ext cx="1588" cy="248602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 flipV="1">
            <a:off x="3740151" y="1247777"/>
            <a:ext cx="1588" cy="24542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 flipH="1">
            <a:off x="3532189" y="1392237"/>
            <a:ext cx="27082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 flipH="1">
            <a:off x="3516314" y="2546350"/>
            <a:ext cx="2724151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 flipH="1">
            <a:off x="3506789" y="3124200"/>
            <a:ext cx="27336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3740152" y="3702050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9" name="Line 73"/>
          <p:cNvSpPr>
            <a:spLocks noChangeShapeType="1"/>
          </p:cNvSpPr>
          <p:nvPr/>
        </p:nvSpPr>
        <p:spPr bwMode="auto">
          <a:xfrm flipH="1">
            <a:off x="4826001" y="1392237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 flipH="1">
            <a:off x="3740150" y="3124200"/>
            <a:ext cx="10858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>
            <a:off x="3740151" y="3124201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3" name="Line 77"/>
          <p:cNvSpPr>
            <a:spLocks noChangeShapeType="1"/>
          </p:cNvSpPr>
          <p:nvPr/>
        </p:nvSpPr>
        <p:spPr bwMode="auto">
          <a:xfrm>
            <a:off x="4826001" y="2546350"/>
            <a:ext cx="542925" cy="1588"/>
          </a:xfrm>
          <a:prstGeom prst="line">
            <a:avLst/>
          </a:prstGeom>
          <a:noFill/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1991544" y="36754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595644" y="26629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8</a:t>
            </a:r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8723784" y="36986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83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36</a:t>
            </a:r>
            <a:endParaRPr lang="en-GB" sz="900" b="1" dirty="0"/>
          </a:p>
        </p:txBody>
      </p:sp>
      <p:sp>
        <p:nvSpPr>
          <p:cNvPr id="89" name="Oval 88"/>
          <p:cNvSpPr/>
          <p:nvPr/>
        </p:nvSpPr>
        <p:spPr>
          <a:xfrm>
            <a:off x="6168010" y="3610941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8904312" y="537321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130</a:t>
            </a:r>
          </a:p>
          <a:p>
            <a:r>
              <a:rPr lang="en-GB" dirty="0"/>
              <a:t>In 190</a:t>
            </a:r>
          </a:p>
          <a:p>
            <a:r>
              <a:rPr lang="en-GB" sz="1200" dirty="0"/>
              <a:t>From right hand side</a:t>
            </a:r>
            <a:endParaRPr lang="en-GB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5954333" y="348126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8423116" y="347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93" name="Freeform 34"/>
          <p:cNvSpPr>
            <a:spLocks/>
          </p:cNvSpPr>
          <p:nvPr/>
        </p:nvSpPr>
        <p:spPr bwMode="auto">
          <a:xfrm rot="5246488">
            <a:off x="6677898" y="368228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6394423" y="366105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95" name="Freeform 34"/>
          <p:cNvSpPr>
            <a:spLocks/>
          </p:cNvSpPr>
          <p:nvPr/>
        </p:nvSpPr>
        <p:spPr bwMode="auto">
          <a:xfrm rot="5246488">
            <a:off x="7762051" y="368604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7176120" y="367144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97" name="Freeform 34"/>
          <p:cNvSpPr>
            <a:spLocks/>
          </p:cNvSpPr>
          <p:nvPr/>
        </p:nvSpPr>
        <p:spPr bwMode="auto">
          <a:xfrm rot="5246488">
            <a:off x="8307671" y="367565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8019435" y="363061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cxnSp>
        <p:nvCxnSpPr>
          <p:cNvPr id="99" name="Straight Connector 98"/>
          <p:cNvCxnSpPr/>
          <p:nvPr/>
        </p:nvCxnSpPr>
        <p:spPr>
          <a:xfrm rot="10800000">
            <a:off x="5889501" y="139675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 flipH="1" flipV="1">
            <a:off x="4870782" y="2565987"/>
            <a:ext cx="2308010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735960" y="2348880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100</a:t>
            </a:r>
            <a:endParaRPr lang="en-GB" sz="900" dirty="0"/>
          </a:p>
        </p:txBody>
      </p:sp>
      <p:cxnSp>
        <p:nvCxnSpPr>
          <p:cNvPr id="102" name="Straight Connector 101"/>
          <p:cNvCxnSpPr/>
          <p:nvPr/>
        </p:nvCxnSpPr>
        <p:spPr>
          <a:xfrm rot="10800000">
            <a:off x="5864736" y="3707505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eeform 34"/>
          <p:cNvSpPr>
            <a:spLocks/>
          </p:cNvSpPr>
          <p:nvPr/>
        </p:nvSpPr>
        <p:spPr bwMode="auto">
          <a:xfrm>
            <a:off x="6125337" y="254989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TextBox 104"/>
          <p:cNvSpPr txBox="1"/>
          <p:nvPr/>
        </p:nvSpPr>
        <p:spPr>
          <a:xfrm>
            <a:off x="5951984" y="270892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951984" y="321297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0" name="Freeform 34"/>
          <p:cNvSpPr>
            <a:spLocks/>
          </p:cNvSpPr>
          <p:nvPr/>
        </p:nvSpPr>
        <p:spPr bwMode="auto">
          <a:xfrm>
            <a:off x="6144195" y="311715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6240463" y="3702050"/>
            <a:ext cx="21732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112"/>
          <p:cNvSpPr/>
          <p:nvPr/>
        </p:nvSpPr>
        <p:spPr>
          <a:xfrm>
            <a:off x="2864645" y="4526758"/>
            <a:ext cx="1083469" cy="1388269"/>
          </a:xfrm>
          <a:custGeom>
            <a:avLst/>
            <a:gdLst>
              <a:gd name="connsiteX0" fmla="*/ 269081 w 1083469"/>
              <a:gd name="connsiteY0" fmla="*/ 0 h 1388269"/>
              <a:gd name="connsiteX1" fmla="*/ 266700 w 1083469"/>
              <a:gd name="connsiteY1" fmla="*/ 611982 h 1388269"/>
              <a:gd name="connsiteX2" fmla="*/ 0 w 1083469"/>
              <a:gd name="connsiteY2" fmla="*/ 469107 h 1388269"/>
              <a:gd name="connsiteX3" fmla="*/ 2381 w 1083469"/>
              <a:gd name="connsiteY3" fmla="*/ 778669 h 1388269"/>
              <a:gd name="connsiteX4" fmla="*/ 1083469 w 1083469"/>
              <a:gd name="connsiteY4" fmla="*/ 1388269 h 1388269"/>
              <a:gd name="connsiteX5" fmla="*/ 1081087 w 1083469"/>
              <a:gd name="connsiteY5" fmla="*/ 1083469 h 1388269"/>
              <a:gd name="connsiteX6" fmla="*/ 812006 w 1083469"/>
              <a:gd name="connsiteY6" fmla="*/ 926307 h 1388269"/>
              <a:gd name="connsiteX7" fmla="*/ 809625 w 1083469"/>
              <a:gd name="connsiteY7" fmla="*/ 302419 h 1388269"/>
              <a:gd name="connsiteX8" fmla="*/ 269081 w 1083469"/>
              <a:gd name="connsiteY8" fmla="*/ 0 h 138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469" h="1388269">
                <a:moveTo>
                  <a:pt x="269081" y="0"/>
                </a:moveTo>
                <a:cubicBezTo>
                  <a:pt x="268287" y="203994"/>
                  <a:pt x="267494" y="407988"/>
                  <a:pt x="266700" y="611982"/>
                </a:cubicBezTo>
                <a:lnTo>
                  <a:pt x="0" y="469107"/>
                </a:lnTo>
                <a:cubicBezTo>
                  <a:pt x="794" y="572294"/>
                  <a:pt x="1587" y="675482"/>
                  <a:pt x="2381" y="778669"/>
                </a:cubicBezTo>
                <a:lnTo>
                  <a:pt x="1083469" y="1388269"/>
                </a:lnTo>
                <a:lnTo>
                  <a:pt x="1081087" y="1083469"/>
                </a:lnTo>
                <a:lnTo>
                  <a:pt x="812006" y="926307"/>
                </a:lnTo>
                <a:cubicBezTo>
                  <a:pt x="811212" y="718344"/>
                  <a:pt x="810419" y="510382"/>
                  <a:pt x="809625" y="302419"/>
                </a:cubicBezTo>
                <a:lnTo>
                  <a:pt x="269081" y="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>
            <a:off x="2327277" y="5619752"/>
            <a:ext cx="269875" cy="460375"/>
          </a:xfrm>
          <a:custGeom>
            <a:avLst/>
            <a:gdLst>
              <a:gd name="connsiteX0" fmla="*/ 0 w 269875"/>
              <a:gd name="connsiteY0" fmla="*/ 0 h 460375"/>
              <a:gd name="connsiteX1" fmla="*/ 0 w 269875"/>
              <a:gd name="connsiteY1" fmla="*/ 301625 h 460375"/>
              <a:gd name="connsiteX2" fmla="*/ 269875 w 269875"/>
              <a:gd name="connsiteY2" fmla="*/ 460375 h 460375"/>
              <a:gd name="connsiteX3" fmla="*/ 266700 w 269875"/>
              <a:gd name="connsiteY3" fmla="*/ 146050 h 460375"/>
              <a:gd name="connsiteX4" fmla="*/ 0 w 269875"/>
              <a:gd name="connsiteY4" fmla="*/ 0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875" h="460375">
                <a:moveTo>
                  <a:pt x="0" y="0"/>
                </a:moveTo>
                <a:lnTo>
                  <a:pt x="0" y="301625"/>
                </a:lnTo>
                <a:lnTo>
                  <a:pt x="269875" y="460375"/>
                </a:lnTo>
                <a:cubicBezTo>
                  <a:pt x="268817" y="355600"/>
                  <a:pt x="267758" y="250825"/>
                  <a:pt x="266700" y="146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reeform 114"/>
          <p:cNvSpPr/>
          <p:nvPr/>
        </p:nvSpPr>
        <p:spPr>
          <a:xfrm>
            <a:off x="3136902" y="6080125"/>
            <a:ext cx="276225" cy="463550"/>
          </a:xfrm>
          <a:custGeom>
            <a:avLst/>
            <a:gdLst>
              <a:gd name="connsiteX0" fmla="*/ 0 w 276225"/>
              <a:gd name="connsiteY0" fmla="*/ 0 h 463550"/>
              <a:gd name="connsiteX1" fmla="*/ 0 w 276225"/>
              <a:gd name="connsiteY1" fmla="*/ 301625 h 463550"/>
              <a:gd name="connsiteX2" fmla="*/ 269875 w 276225"/>
              <a:gd name="connsiteY2" fmla="*/ 463550 h 463550"/>
              <a:gd name="connsiteX3" fmla="*/ 276225 w 276225"/>
              <a:gd name="connsiteY3" fmla="*/ 158750 h 463550"/>
              <a:gd name="connsiteX4" fmla="*/ 0 w 276225"/>
              <a:gd name="connsiteY4" fmla="*/ 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463550">
                <a:moveTo>
                  <a:pt x="0" y="0"/>
                </a:moveTo>
                <a:lnTo>
                  <a:pt x="0" y="301625"/>
                </a:lnTo>
                <a:lnTo>
                  <a:pt x="269875" y="463550"/>
                </a:lnTo>
                <a:lnTo>
                  <a:pt x="276225" y="158750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2864645" y="5614989"/>
            <a:ext cx="542925" cy="469106"/>
          </a:xfrm>
          <a:custGeom>
            <a:avLst/>
            <a:gdLst>
              <a:gd name="connsiteX0" fmla="*/ 0 w 542925"/>
              <a:gd name="connsiteY0" fmla="*/ 0 h 469106"/>
              <a:gd name="connsiteX1" fmla="*/ 2381 w 542925"/>
              <a:gd name="connsiteY1" fmla="*/ 311943 h 469106"/>
              <a:gd name="connsiteX2" fmla="*/ 278606 w 542925"/>
              <a:gd name="connsiteY2" fmla="*/ 469106 h 469106"/>
              <a:gd name="connsiteX3" fmla="*/ 542925 w 542925"/>
              <a:gd name="connsiteY3" fmla="*/ 302418 h 469106"/>
              <a:gd name="connsiteX4" fmla="*/ 0 w 542925"/>
              <a:gd name="connsiteY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469106">
                <a:moveTo>
                  <a:pt x="0" y="0"/>
                </a:moveTo>
                <a:cubicBezTo>
                  <a:pt x="794" y="103981"/>
                  <a:pt x="1587" y="207962"/>
                  <a:pt x="2381" y="311943"/>
                </a:cubicBezTo>
                <a:lnTo>
                  <a:pt x="278606" y="469106"/>
                </a:lnTo>
                <a:lnTo>
                  <a:pt x="542925" y="3024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>
            <a:off x="2597946" y="5617370"/>
            <a:ext cx="269081" cy="461962"/>
          </a:xfrm>
          <a:custGeom>
            <a:avLst/>
            <a:gdLst>
              <a:gd name="connsiteX0" fmla="*/ 0 w 269081"/>
              <a:gd name="connsiteY0" fmla="*/ 145256 h 461962"/>
              <a:gd name="connsiteX1" fmla="*/ 266700 w 269081"/>
              <a:gd name="connsiteY1" fmla="*/ 0 h 461962"/>
              <a:gd name="connsiteX2" fmla="*/ 269081 w 269081"/>
              <a:gd name="connsiteY2" fmla="*/ 314325 h 461962"/>
              <a:gd name="connsiteX3" fmla="*/ 2381 w 269081"/>
              <a:gd name="connsiteY3" fmla="*/ 461962 h 461962"/>
              <a:gd name="connsiteX4" fmla="*/ 0 w 269081"/>
              <a:gd name="connsiteY4" fmla="*/ 145256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81" h="461962">
                <a:moveTo>
                  <a:pt x="0" y="145256"/>
                </a:moveTo>
                <a:lnTo>
                  <a:pt x="266700" y="0"/>
                </a:lnTo>
                <a:cubicBezTo>
                  <a:pt x="267494" y="104775"/>
                  <a:pt x="268287" y="209550"/>
                  <a:pt x="269081" y="314325"/>
                </a:cubicBezTo>
                <a:lnTo>
                  <a:pt x="2381" y="461962"/>
                </a:lnTo>
                <a:cubicBezTo>
                  <a:pt x="1587" y="356393"/>
                  <a:pt x="794" y="250825"/>
                  <a:pt x="0" y="145256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2328863" y="5310189"/>
            <a:ext cx="1616868" cy="926306"/>
          </a:xfrm>
          <a:custGeom>
            <a:avLst/>
            <a:gdLst>
              <a:gd name="connsiteX0" fmla="*/ 0 w 1616868"/>
              <a:gd name="connsiteY0" fmla="*/ 302418 h 926306"/>
              <a:gd name="connsiteX1" fmla="*/ 533400 w 1616868"/>
              <a:gd name="connsiteY1" fmla="*/ 0 h 926306"/>
              <a:gd name="connsiteX2" fmla="*/ 1616868 w 1616868"/>
              <a:gd name="connsiteY2" fmla="*/ 609600 h 926306"/>
              <a:gd name="connsiteX3" fmla="*/ 1083468 w 1616868"/>
              <a:gd name="connsiteY3" fmla="*/ 926306 h 926306"/>
              <a:gd name="connsiteX4" fmla="*/ 816768 w 1616868"/>
              <a:gd name="connsiteY4" fmla="*/ 776287 h 926306"/>
              <a:gd name="connsiteX5" fmla="*/ 1073943 w 1616868"/>
              <a:gd name="connsiteY5" fmla="*/ 604837 h 926306"/>
              <a:gd name="connsiteX6" fmla="*/ 538162 w 1616868"/>
              <a:gd name="connsiteY6" fmla="*/ 309562 h 926306"/>
              <a:gd name="connsiteX7" fmla="*/ 266700 w 1616868"/>
              <a:gd name="connsiteY7" fmla="*/ 450056 h 926306"/>
              <a:gd name="connsiteX8" fmla="*/ 0 w 1616868"/>
              <a:gd name="connsiteY8" fmla="*/ 302418 h 9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6868" h="926306">
                <a:moveTo>
                  <a:pt x="0" y="302418"/>
                </a:moveTo>
                <a:lnTo>
                  <a:pt x="533400" y="0"/>
                </a:lnTo>
                <a:lnTo>
                  <a:pt x="1616868" y="609600"/>
                </a:lnTo>
                <a:lnTo>
                  <a:pt x="1083468" y="926306"/>
                </a:lnTo>
                <a:lnTo>
                  <a:pt x="816768" y="776287"/>
                </a:lnTo>
                <a:lnTo>
                  <a:pt x="1073943" y="604837"/>
                </a:lnTo>
                <a:lnTo>
                  <a:pt x="538162" y="309562"/>
                </a:lnTo>
                <a:lnTo>
                  <a:pt x="266700" y="450056"/>
                </a:lnTo>
                <a:lnTo>
                  <a:pt x="0" y="302418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3133726" y="4364831"/>
            <a:ext cx="814388" cy="459582"/>
          </a:xfrm>
          <a:custGeom>
            <a:avLst/>
            <a:gdLst>
              <a:gd name="connsiteX0" fmla="*/ 0 w 814388"/>
              <a:gd name="connsiteY0" fmla="*/ 157163 h 459582"/>
              <a:gd name="connsiteX1" fmla="*/ 271463 w 814388"/>
              <a:gd name="connsiteY1" fmla="*/ 0 h 459582"/>
              <a:gd name="connsiteX2" fmla="*/ 814388 w 814388"/>
              <a:gd name="connsiteY2" fmla="*/ 311944 h 459582"/>
              <a:gd name="connsiteX3" fmla="*/ 545306 w 814388"/>
              <a:gd name="connsiteY3" fmla="*/ 459582 h 459582"/>
              <a:gd name="connsiteX4" fmla="*/ 0 w 814388"/>
              <a:gd name="connsiteY4" fmla="*/ 157163 h 4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388" h="459582">
                <a:moveTo>
                  <a:pt x="0" y="157163"/>
                </a:moveTo>
                <a:lnTo>
                  <a:pt x="271463" y="0"/>
                </a:lnTo>
                <a:lnTo>
                  <a:pt x="814388" y="311944"/>
                </a:lnTo>
                <a:lnTo>
                  <a:pt x="545306" y="459582"/>
                </a:lnTo>
                <a:lnTo>
                  <a:pt x="0" y="15716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 121"/>
          <p:cNvSpPr/>
          <p:nvPr/>
        </p:nvSpPr>
        <p:spPr>
          <a:xfrm>
            <a:off x="3679031" y="4683921"/>
            <a:ext cx="273844" cy="764381"/>
          </a:xfrm>
          <a:custGeom>
            <a:avLst/>
            <a:gdLst>
              <a:gd name="connsiteX0" fmla="*/ 4763 w 273844"/>
              <a:gd name="connsiteY0" fmla="*/ 145256 h 764381"/>
              <a:gd name="connsiteX1" fmla="*/ 0 w 273844"/>
              <a:gd name="connsiteY1" fmla="*/ 764381 h 764381"/>
              <a:gd name="connsiteX2" fmla="*/ 273844 w 273844"/>
              <a:gd name="connsiteY2" fmla="*/ 607219 h 764381"/>
              <a:gd name="connsiteX3" fmla="*/ 264319 w 273844"/>
              <a:gd name="connsiteY3" fmla="*/ 0 h 764381"/>
              <a:gd name="connsiteX4" fmla="*/ 4763 w 273844"/>
              <a:gd name="connsiteY4" fmla="*/ 145256 h 76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44" h="764381">
                <a:moveTo>
                  <a:pt x="4763" y="145256"/>
                </a:moveTo>
                <a:cubicBezTo>
                  <a:pt x="3175" y="351631"/>
                  <a:pt x="1588" y="558006"/>
                  <a:pt x="0" y="764381"/>
                </a:cubicBezTo>
                <a:lnTo>
                  <a:pt x="273844" y="607219"/>
                </a:lnTo>
                <a:lnTo>
                  <a:pt x="264319" y="0"/>
                </a:lnTo>
                <a:lnTo>
                  <a:pt x="4763" y="145256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Freeform 122"/>
          <p:cNvSpPr/>
          <p:nvPr/>
        </p:nvSpPr>
        <p:spPr>
          <a:xfrm>
            <a:off x="3695702" y="5300665"/>
            <a:ext cx="519113" cy="319087"/>
          </a:xfrm>
          <a:custGeom>
            <a:avLst/>
            <a:gdLst>
              <a:gd name="connsiteX0" fmla="*/ 0 w 519113"/>
              <a:gd name="connsiteY0" fmla="*/ 145256 h 319087"/>
              <a:gd name="connsiteX1" fmla="*/ 250031 w 519113"/>
              <a:gd name="connsiteY1" fmla="*/ 319087 h 319087"/>
              <a:gd name="connsiteX2" fmla="*/ 519113 w 519113"/>
              <a:gd name="connsiteY2" fmla="*/ 152400 h 319087"/>
              <a:gd name="connsiteX3" fmla="*/ 261938 w 519113"/>
              <a:gd name="connsiteY3" fmla="*/ 0 h 319087"/>
              <a:gd name="connsiteX4" fmla="*/ 0 w 519113"/>
              <a:gd name="connsiteY4" fmla="*/ 145256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3" h="319087">
                <a:moveTo>
                  <a:pt x="0" y="145256"/>
                </a:moveTo>
                <a:lnTo>
                  <a:pt x="250031" y="319087"/>
                </a:lnTo>
                <a:lnTo>
                  <a:pt x="519113" y="152400"/>
                </a:lnTo>
                <a:lnTo>
                  <a:pt x="261938" y="0"/>
                </a:lnTo>
                <a:lnTo>
                  <a:pt x="0" y="14525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Freeform 123"/>
          <p:cNvSpPr/>
          <p:nvPr/>
        </p:nvSpPr>
        <p:spPr>
          <a:xfrm>
            <a:off x="3412334" y="5453064"/>
            <a:ext cx="809625" cy="1092993"/>
          </a:xfrm>
          <a:custGeom>
            <a:avLst/>
            <a:gdLst>
              <a:gd name="connsiteX0" fmla="*/ 807244 w 809625"/>
              <a:gd name="connsiteY0" fmla="*/ 0 h 1092993"/>
              <a:gd name="connsiteX1" fmla="*/ 809625 w 809625"/>
              <a:gd name="connsiteY1" fmla="*/ 621506 h 1092993"/>
              <a:gd name="connsiteX2" fmla="*/ 2382 w 809625"/>
              <a:gd name="connsiteY2" fmla="*/ 1092993 h 1092993"/>
              <a:gd name="connsiteX3" fmla="*/ 0 w 809625"/>
              <a:gd name="connsiteY3" fmla="*/ 790575 h 1092993"/>
              <a:gd name="connsiteX4" fmla="*/ 535782 w 809625"/>
              <a:gd name="connsiteY4" fmla="*/ 466725 h 1092993"/>
              <a:gd name="connsiteX5" fmla="*/ 540544 w 809625"/>
              <a:gd name="connsiteY5" fmla="*/ 173831 h 1092993"/>
              <a:gd name="connsiteX6" fmla="*/ 807244 w 809625"/>
              <a:gd name="connsiteY6" fmla="*/ 0 h 109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625" h="1092993">
                <a:moveTo>
                  <a:pt x="807244" y="0"/>
                </a:moveTo>
                <a:cubicBezTo>
                  <a:pt x="808038" y="207169"/>
                  <a:pt x="808831" y="414337"/>
                  <a:pt x="809625" y="621506"/>
                </a:cubicBezTo>
                <a:lnTo>
                  <a:pt x="2382" y="1092993"/>
                </a:lnTo>
                <a:lnTo>
                  <a:pt x="0" y="790575"/>
                </a:lnTo>
                <a:lnTo>
                  <a:pt x="535782" y="466725"/>
                </a:lnTo>
                <a:cubicBezTo>
                  <a:pt x="537369" y="369094"/>
                  <a:pt x="538957" y="271462"/>
                  <a:pt x="540544" y="173831"/>
                </a:cubicBezTo>
                <a:lnTo>
                  <a:pt x="807244" y="0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8" name="Straight Connector 127"/>
          <p:cNvCxnSpPr/>
          <p:nvPr/>
        </p:nvCxnSpPr>
        <p:spPr>
          <a:xfrm rot="10800000">
            <a:off x="5940873" y="4171069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 flipH="1" flipV="1">
            <a:off x="5161452" y="5034738"/>
            <a:ext cx="170914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65231" y="4745847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cxnSp>
        <p:nvCxnSpPr>
          <p:cNvPr id="131" name="Straight Connector 130"/>
          <p:cNvCxnSpPr/>
          <p:nvPr/>
        </p:nvCxnSpPr>
        <p:spPr>
          <a:xfrm rot="10800000">
            <a:off x="5918773" y="588930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34"/>
          <p:cNvSpPr>
            <a:spLocks/>
          </p:cNvSpPr>
          <p:nvPr/>
        </p:nvSpPr>
        <p:spPr bwMode="auto">
          <a:xfrm>
            <a:off x="6141710" y="531800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" name="Freeform 34"/>
          <p:cNvSpPr>
            <a:spLocks/>
          </p:cNvSpPr>
          <p:nvPr/>
        </p:nvSpPr>
        <p:spPr bwMode="auto">
          <a:xfrm>
            <a:off x="6145910" y="416313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Freeform 34"/>
          <p:cNvSpPr>
            <a:spLocks/>
          </p:cNvSpPr>
          <p:nvPr/>
        </p:nvSpPr>
        <p:spPr bwMode="auto">
          <a:xfrm>
            <a:off x="6139561" y="588988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Freeform 34"/>
          <p:cNvSpPr>
            <a:spLocks/>
          </p:cNvSpPr>
          <p:nvPr/>
        </p:nvSpPr>
        <p:spPr bwMode="auto">
          <a:xfrm>
            <a:off x="6134102" y="474511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6" name="TextBox 135"/>
          <p:cNvSpPr txBox="1"/>
          <p:nvPr/>
        </p:nvSpPr>
        <p:spPr>
          <a:xfrm>
            <a:off x="5966273" y="545760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966273" y="488154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974464" y="430513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43" name="Freeform 142"/>
          <p:cNvSpPr/>
          <p:nvPr/>
        </p:nvSpPr>
        <p:spPr>
          <a:xfrm>
            <a:off x="2867027" y="4838700"/>
            <a:ext cx="252413" cy="285750"/>
          </a:xfrm>
          <a:custGeom>
            <a:avLst/>
            <a:gdLst>
              <a:gd name="connsiteX0" fmla="*/ 0 w 252413"/>
              <a:gd name="connsiteY0" fmla="*/ 147638 h 285750"/>
              <a:gd name="connsiteX1" fmla="*/ 252413 w 252413"/>
              <a:gd name="connsiteY1" fmla="*/ 0 h 285750"/>
              <a:gd name="connsiteX2" fmla="*/ 252413 w 252413"/>
              <a:gd name="connsiteY2" fmla="*/ 285750 h 285750"/>
              <a:gd name="connsiteX3" fmla="*/ 0 w 252413"/>
              <a:gd name="connsiteY3" fmla="*/ 147638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13" h="285750">
                <a:moveTo>
                  <a:pt x="0" y="147638"/>
                </a:moveTo>
                <a:lnTo>
                  <a:pt x="252413" y="0"/>
                </a:lnTo>
                <a:lnTo>
                  <a:pt x="252413" y="285750"/>
                </a:lnTo>
                <a:lnTo>
                  <a:pt x="0" y="147638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5" name="Group 144"/>
          <p:cNvGrpSpPr/>
          <p:nvPr/>
        </p:nvGrpSpPr>
        <p:grpSpPr>
          <a:xfrm>
            <a:off x="5519937" y="1268762"/>
            <a:ext cx="393948" cy="4875923"/>
            <a:chOff x="3169940" y="906423"/>
            <a:chExt cx="393948" cy="4519688"/>
          </a:xfrm>
        </p:grpSpPr>
        <p:sp>
          <p:nvSpPr>
            <p:cNvPr id="146" name="TextBox 145"/>
            <p:cNvSpPr txBox="1"/>
            <p:nvPr/>
          </p:nvSpPr>
          <p:spPr>
            <a:xfrm>
              <a:off x="3169940" y="906423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203848" y="5183614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5830193" y="611971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5762377" y="6131594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4" name="Line 78"/>
          <p:cNvSpPr>
            <a:spLocks noChangeShapeType="1"/>
          </p:cNvSpPr>
          <p:nvPr/>
        </p:nvSpPr>
        <p:spPr bwMode="auto">
          <a:xfrm flipH="1">
            <a:off x="4283075" y="3124201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TextBox 152"/>
          <p:cNvSpPr txBox="1"/>
          <p:nvPr/>
        </p:nvSpPr>
        <p:spPr>
          <a:xfrm>
            <a:off x="7082971" y="607848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4295800" y="386104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6938955" y="3881147"/>
            <a:ext cx="7920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44" name="Oval 143"/>
          <p:cNvSpPr/>
          <p:nvPr/>
        </p:nvSpPr>
        <p:spPr>
          <a:xfrm>
            <a:off x="2261545" y="5861222"/>
            <a:ext cx="137843" cy="137843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30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3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3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3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3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3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3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3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3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3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3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3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3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3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3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3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3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3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3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3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3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3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3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6" dur="3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6" dur="3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1" dur="3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6" dur="3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1" dur="3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3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3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3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3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6" dur="3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1" dur="3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6" dur="3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3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3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3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3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3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3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3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6" dur="3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3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3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3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3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0" grpId="0" animBg="1"/>
      <p:bldP spid="4160" grpId="0" animBg="1"/>
      <p:bldP spid="4168" grpId="0" animBg="1"/>
      <p:bldP spid="142" grpId="0" animBg="1"/>
      <p:bldP spid="141" grpId="0" animBg="1"/>
      <p:bldP spid="140" grpId="0" animBg="1"/>
      <p:bldP spid="139" grpId="0" animBg="1"/>
      <p:bldP spid="86" grpId="0" animBg="1"/>
      <p:bldP spid="4147" grpId="0" animBg="1"/>
      <p:bldP spid="87" grpId="0" animBg="1"/>
      <p:bldP spid="4141" grpId="0" animBg="1"/>
      <p:bldP spid="4132" grpId="0" animBg="1"/>
      <p:bldP spid="4133" grpId="0" animBg="1"/>
      <p:bldP spid="4140" grpId="0" animBg="1"/>
      <p:bldP spid="4148" grpId="0" animBg="1"/>
      <p:bldP spid="127" grpId="0" animBg="1"/>
      <p:bldP spid="126" grpId="0" animBg="1"/>
      <p:bldP spid="125" grpId="0" animBg="1"/>
      <p:bldP spid="111" grpId="0" animBg="1"/>
      <p:bldP spid="4129" grpId="0" animBg="1"/>
      <p:bldP spid="4175" grpId="0" animBg="1"/>
      <p:bldP spid="4161" grpId="0" animBg="1"/>
      <p:bldP spid="4170" grpId="0" animBg="1"/>
      <p:bldP spid="4113" grpId="0" animBg="1"/>
      <p:bldP spid="4114" grpId="0" animBg="1"/>
      <p:bldP spid="4117" grpId="0" animBg="1"/>
      <p:bldP spid="4118" grpId="0" animBg="1"/>
      <p:bldP spid="4119" grpId="0" animBg="1"/>
      <p:bldP spid="4120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30" grpId="0" animBg="1"/>
      <p:bldP spid="4131" grpId="0" animBg="1"/>
      <p:bldP spid="4134" grpId="0" animBg="1"/>
      <p:bldP spid="4136" grpId="0" animBg="1"/>
      <p:bldP spid="4138" grpId="0" animBg="1"/>
      <p:bldP spid="4139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9" grpId="0" animBg="1"/>
      <p:bldP spid="4150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2" grpId="0" animBg="1"/>
      <p:bldP spid="4163" grpId="0" animBg="1"/>
      <p:bldP spid="4164" grpId="0" animBg="1"/>
      <p:bldP spid="4165" grpId="0" animBg="1"/>
      <p:bldP spid="4166" grpId="0" animBg="1"/>
      <p:bldP spid="4167" grpId="0" animBg="1"/>
      <p:bldP spid="4169" grpId="0" animBg="1"/>
      <p:bldP spid="4171" grpId="0" animBg="1"/>
      <p:bldP spid="4172" grpId="0" animBg="1"/>
      <p:bldP spid="4173" grpId="0" animBg="1"/>
      <p:bldP spid="89" grpId="0" animBg="1"/>
      <p:bldP spid="90" grpId="0"/>
      <p:bldP spid="91" grpId="0"/>
      <p:bldP spid="92" grpId="0"/>
      <p:bldP spid="93" grpId="0" animBg="1"/>
      <p:bldP spid="94" grpId="0"/>
      <p:bldP spid="95" grpId="0" animBg="1"/>
      <p:bldP spid="96" grpId="0"/>
      <p:bldP spid="97" grpId="0" animBg="1"/>
      <p:bldP spid="98" grpId="0"/>
      <p:bldP spid="101" grpId="0"/>
      <p:bldP spid="103" grpId="0" animBg="1"/>
      <p:bldP spid="105" grpId="0"/>
      <p:bldP spid="109" grpId="0"/>
      <p:bldP spid="110" grpId="0" animBg="1"/>
      <p:bldP spid="412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1" grpId="0" animBg="1"/>
      <p:bldP spid="122" grpId="0" animBg="1"/>
      <p:bldP spid="123" grpId="0" animBg="1"/>
      <p:bldP spid="124" grpId="0" animBg="1"/>
      <p:bldP spid="130" grpId="0"/>
      <p:bldP spid="132" grpId="0" animBg="1"/>
      <p:bldP spid="133" grpId="0" animBg="1"/>
      <p:bldP spid="133" grpId="1" animBg="1"/>
      <p:bldP spid="134" grpId="0" animBg="1"/>
      <p:bldP spid="135" grpId="0" animBg="1"/>
      <p:bldP spid="136" grpId="0"/>
      <p:bldP spid="137" grpId="0"/>
      <p:bldP spid="138" grpId="0"/>
      <p:bldP spid="143" grpId="0" animBg="1"/>
      <p:bldP spid="148" grpId="0"/>
      <p:bldP spid="4174" grpId="0" animBg="1"/>
      <p:bldP spid="153" grpId="0"/>
      <p:bldP spid="154" grpId="0"/>
      <p:bldP spid="155" grpId="0" animBg="1"/>
      <p:bldP spid="1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6"/>
          <p:cNvSpPr/>
          <p:nvPr/>
        </p:nvSpPr>
        <p:spPr>
          <a:xfrm>
            <a:off x="3912394" y="2069308"/>
            <a:ext cx="1078707" cy="690563"/>
          </a:xfrm>
          <a:custGeom>
            <a:avLst/>
            <a:gdLst>
              <a:gd name="connsiteX0" fmla="*/ 2381 w 1078706"/>
              <a:gd name="connsiteY0" fmla="*/ 690563 h 690563"/>
              <a:gd name="connsiteX1" fmla="*/ 0 w 1078706"/>
              <a:gd name="connsiteY1" fmla="*/ 0 h 690563"/>
              <a:gd name="connsiteX2" fmla="*/ 1078706 w 1078706"/>
              <a:gd name="connsiteY2" fmla="*/ 2382 h 690563"/>
              <a:gd name="connsiteX3" fmla="*/ 1073944 w 1078706"/>
              <a:gd name="connsiteY3" fmla="*/ 688182 h 690563"/>
              <a:gd name="connsiteX4" fmla="*/ 2381 w 1078706"/>
              <a:gd name="connsiteY4" fmla="*/ 690563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706" h="690563">
                <a:moveTo>
                  <a:pt x="2381" y="690563"/>
                </a:moveTo>
                <a:cubicBezTo>
                  <a:pt x="1587" y="460375"/>
                  <a:pt x="794" y="230188"/>
                  <a:pt x="0" y="0"/>
                </a:cubicBezTo>
                <a:lnTo>
                  <a:pt x="1078706" y="2382"/>
                </a:lnTo>
                <a:cubicBezTo>
                  <a:pt x="1077119" y="230982"/>
                  <a:pt x="1075531" y="459582"/>
                  <a:pt x="1073944" y="688182"/>
                </a:cubicBezTo>
                <a:lnTo>
                  <a:pt x="2381" y="690563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5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31893" t="16065" r="32670" b="9281"/>
          <a:stretch>
            <a:fillRect/>
          </a:stretch>
        </p:blipFill>
        <p:spPr bwMode="auto">
          <a:xfrm>
            <a:off x="1919537" y="3429002"/>
            <a:ext cx="2453741" cy="323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Freeform 133"/>
          <p:cNvSpPr/>
          <p:nvPr/>
        </p:nvSpPr>
        <p:spPr>
          <a:xfrm>
            <a:off x="3917951" y="2768601"/>
            <a:ext cx="1073151" cy="908050"/>
          </a:xfrm>
          <a:custGeom>
            <a:avLst/>
            <a:gdLst>
              <a:gd name="connsiteX0" fmla="*/ 3175 w 1073150"/>
              <a:gd name="connsiteY0" fmla="*/ 895350 h 908050"/>
              <a:gd name="connsiteX1" fmla="*/ 0 w 1073150"/>
              <a:gd name="connsiteY1" fmla="*/ 0 h 908050"/>
              <a:gd name="connsiteX2" fmla="*/ 1073150 w 1073150"/>
              <a:gd name="connsiteY2" fmla="*/ 3175 h 908050"/>
              <a:gd name="connsiteX3" fmla="*/ 1063625 w 1073150"/>
              <a:gd name="connsiteY3" fmla="*/ 908050 h 908050"/>
              <a:gd name="connsiteX4" fmla="*/ 3175 w 1073150"/>
              <a:gd name="connsiteY4" fmla="*/ 895350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908050">
                <a:moveTo>
                  <a:pt x="3175" y="895350"/>
                </a:moveTo>
                <a:cubicBezTo>
                  <a:pt x="2117" y="596900"/>
                  <a:pt x="1058" y="298450"/>
                  <a:pt x="0" y="0"/>
                </a:cubicBezTo>
                <a:lnTo>
                  <a:pt x="1073150" y="3175"/>
                </a:lnTo>
                <a:lnTo>
                  <a:pt x="1063625" y="908050"/>
                </a:lnTo>
                <a:lnTo>
                  <a:pt x="3175" y="89535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>
            <a:off x="6953251" y="4149727"/>
            <a:ext cx="1308100" cy="1139825"/>
          </a:xfrm>
          <a:custGeom>
            <a:avLst/>
            <a:gdLst>
              <a:gd name="connsiteX0" fmla="*/ 0 w 1308100"/>
              <a:gd name="connsiteY0" fmla="*/ 1139825 h 1139825"/>
              <a:gd name="connsiteX1" fmla="*/ 9525 w 1308100"/>
              <a:gd name="connsiteY1" fmla="*/ 0 h 1139825"/>
              <a:gd name="connsiteX2" fmla="*/ 1308100 w 1308100"/>
              <a:gd name="connsiteY2" fmla="*/ 6350 h 1139825"/>
              <a:gd name="connsiteX3" fmla="*/ 1292225 w 1308100"/>
              <a:gd name="connsiteY3" fmla="*/ 1136650 h 1139825"/>
              <a:gd name="connsiteX4" fmla="*/ 0 w 1308100"/>
              <a:gd name="connsiteY4" fmla="*/ 1139825 h 11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1139825">
                <a:moveTo>
                  <a:pt x="0" y="1139825"/>
                </a:moveTo>
                <a:lnTo>
                  <a:pt x="9525" y="0"/>
                </a:lnTo>
                <a:lnTo>
                  <a:pt x="1308100" y="6350"/>
                </a:lnTo>
                <a:lnTo>
                  <a:pt x="1292225" y="1136650"/>
                </a:lnTo>
                <a:lnTo>
                  <a:pt x="0" y="1139825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Freeform 126"/>
          <p:cNvSpPr/>
          <p:nvPr/>
        </p:nvSpPr>
        <p:spPr>
          <a:xfrm>
            <a:off x="5865283" y="4149727"/>
            <a:ext cx="1084792" cy="1139825"/>
          </a:xfrm>
          <a:custGeom>
            <a:avLst/>
            <a:gdLst>
              <a:gd name="connsiteX0" fmla="*/ 5292 w 1084792"/>
              <a:gd name="connsiteY0" fmla="*/ 6350 h 1139825"/>
              <a:gd name="connsiteX1" fmla="*/ 1075267 w 1084792"/>
              <a:gd name="connsiteY1" fmla="*/ 0 h 1139825"/>
              <a:gd name="connsiteX2" fmla="*/ 1084792 w 1084792"/>
              <a:gd name="connsiteY2" fmla="*/ 1133475 h 1139825"/>
              <a:gd name="connsiteX3" fmla="*/ 2117 w 1084792"/>
              <a:gd name="connsiteY3" fmla="*/ 1139825 h 1139825"/>
              <a:gd name="connsiteX4" fmla="*/ 5292 w 1084792"/>
              <a:gd name="connsiteY4" fmla="*/ 6350 h 11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792" h="1139825">
                <a:moveTo>
                  <a:pt x="5292" y="6350"/>
                </a:moveTo>
                <a:lnTo>
                  <a:pt x="1075267" y="0"/>
                </a:lnTo>
                <a:lnTo>
                  <a:pt x="1084792" y="1133475"/>
                </a:lnTo>
                <a:lnTo>
                  <a:pt x="2117" y="1139825"/>
                </a:lnTo>
                <a:cubicBezTo>
                  <a:pt x="1059" y="757767"/>
                  <a:pt x="0" y="375708"/>
                  <a:pt x="5292" y="635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Freeform 123"/>
          <p:cNvSpPr/>
          <p:nvPr/>
        </p:nvSpPr>
        <p:spPr>
          <a:xfrm>
            <a:off x="5867400" y="2076450"/>
            <a:ext cx="2387600" cy="1612900"/>
          </a:xfrm>
          <a:custGeom>
            <a:avLst/>
            <a:gdLst>
              <a:gd name="connsiteX0" fmla="*/ 0 w 2387600"/>
              <a:gd name="connsiteY0" fmla="*/ 1600200 h 1612900"/>
              <a:gd name="connsiteX1" fmla="*/ 12700 w 2387600"/>
              <a:gd name="connsiteY1" fmla="*/ 19050 h 1612900"/>
              <a:gd name="connsiteX2" fmla="*/ 1092200 w 2387600"/>
              <a:gd name="connsiteY2" fmla="*/ 0 h 1612900"/>
              <a:gd name="connsiteX3" fmla="*/ 2387600 w 2387600"/>
              <a:gd name="connsiteY3" fmla="*/ 711200 h 1612900"/>
              <a:gd name="connsiteX4" fmla="*/ 2381250 w 2387600"/>
              <a:gd name="connsiteY4" fmla="*/ 1612900 h 1612900"/>
              <a:gd name="connsiteX5" fmla="*/ 1511300 w 2387600"/>
              <a:gd name="connsiteY5" fmla="*/ 1606550 h 1612900"/>
              <a:gd name="connsiteX6" fmla="*/ 1517650 w 2387600"/>
              <a:gd name="connsiteY6" fmla="*/ 1143000 h 1612900"/>
              <a:gd name="connsiteX7" fmla="*/ 863600 w 2387600"/>
              <a:gd name="connsiteY7" fmla="*/ 1136650 h 1612900"/>
              <a:gd name="connsiteX8" fmla="*/ 857250 w 2387600"/>
              <a:gd name="connsiteY8" fmla="*/ 1612900 h 1612900"/>
              <a:gd name="connsiteX9" fmla="*/ 0 w 2387600"/>
              <a:gd name="connsiteY9" fmla="*/ 16002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7600" h="1612900">
                <a:moveTo>
                  <a:pt x="0" y="1600200"/>
                </a:moveTo>
                <a:lnTo>
                  <a:pt x="12700" y="19050"/>
                </a:lnTo>
                <a:lnTo>
                  <a:pt x="1092200" y="0"/>
                </a:lnTo>
                <a:lnTo>
                  <a:pt x="2387600" y="711200"/>
                </a:lnTo>
                <a:cubicBezTo>
                  <a:pt x="2385483" y="1011767"/>
                  <a:pt x="2383367" y="1312333"/>
                  <a:pt x="2381250" y="1612900"/>
                </a:cubicBezTo>
                <a:lnTo>
                  <a:pt x="1511300" y="1606550"/>
                </a:lnTo>
                <a:cubicBezTo>
                  <a:pt x="1513417" y="1452033"/>
                  <a:pt x="1515533" y="1297517"/>
                  <a:pt x="1517650" y="1143000"/>
                </a:cubicBezTo>
                <a:lnTo>
                  <a:pt x="863600" y="1136650"/>
                </a:lnTo>
                <a:cubicBezTo>
                  <a:pt x="861483" y="1295400"/>
                  <a:pt x="859367" y="1454150"/>
                  <a:pt x="857250" y="1612900"/>
                </a:cubicBezTo>
                <a:lnTo>
                  <a:pt x="0" y="160020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V="1">
            <a:off x="5861051" y="2065338"/>
            <a:ext cx="1588" cy="161766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-4762" y="4763"/>
            <a:ext cx="1588" cy="6859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519238" y="4763"/>
            <a:ext cx="9134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1736727" y="236537"/>
            <a:ext cx="869950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1736727" y="398463"/>
            <a:ext cx="869950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1736727" y="468312"/>
            <a:ext cx="869950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1736727" y="536576"/>
            <a:ext cx="8699501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1736727" y="698501"/>
            <a:ext cx="869950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10653714" y="4763"/>
            <a:ext cx="1588" cy="6859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10436226" y="236539"/>
            <a:ext cx="1588" cy="63976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 flipH="1">
            <a:off x="1519238" y="6864351"/>
            <a:ext cx="9134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1736726" y="236539"/>
            <a:ext cx="1588" cy="63976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5861052" y="3221037"/>
            <a:ext cx="23923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5861052" y="2759076"/>
            <a:ext cx="23923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 flipH="1">
            <a:off x="5861052" y="2065338"/>
            <a:ext cx="23923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56" name="Line 24"/>
          <p:cNvSpPr>
            <a:spLocks noChangeShapeType="1"/>
          </p:cNvSpPr>
          <p:nvPr/>
        </p:nvSpPr>
        <p:spPr bwMode="auto">
          <a:xfrm flipV="1">
            <a:off x="6948489" y="2065338"/>
            <a:ext cx="1588" cy="16176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 flipV="1">
            <a:off x="6731001" y="2065338"/>
            <a:ext cx="1588" cy="16176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 flipV="1">
            <a:off x="7383463" y="2065338"/>
            <a:ext cx="1588" cy="16176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 flipV="1">
            <a:off x="8253414" y="2065338"/>
            <a:ext cx="1588" cy="16176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5426075" y="1325564"/>
            <a:ext cx="1588" cy="451961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 flipH="1">
            <a:off x="5426078" y="4144962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 flipH="1">
            <a:off x="5426078" y="5299076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 flipH="1" flipV="1">
            <a:off x="4991103" y="3683002"/>
            <a:ext cx="434975" cy="46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4" name="Line 32"/>
          <p:cNvSpPr>
            <a:spLocks noChangeShapeType="1"/>
          </p:cNvSpPr>
          <p:nvPr/>
        </p:nvSpPr>
        <p:spPr bwMode="auto">
          <a:xfrm flipH="1" flipV="1">
            <a:off x="3903664" y="3683002"/>
            <a:ext cx="1522413" cy="1616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 flipV="1">
            <a:off x="4991101" y="1852613"/>
            <a:ext cx="1588" cy="18303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 flipV="1">
            <a:off x="3903663" y="1860551"/>
            <a:ext cx="1588" cy="18224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 flipH="1">
            <a:off x="3579813" y="2759076"/>
            <a:ext cx="22812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flipH="1">
            <a:off x="3676651" y="3221037"/>
            <a:ext cx="21844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flipH="1">
            <a:off x="3756027" y="2065338"/>
            <a:ext cx="21050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 flipV="1">
            <a:off x="4991101" y="2065338"/>
            <a:ext cx="1588" cy="16176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 flipH="1">
            <a:off x="3903663" y="2065338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73" name="Line 41"/>
          <p:cNvSpPr>
            <a:spLocks noChangeShapeType="1"/>
          </p:cNvSpPr>
          <p:nvPr/>
        </p:nvSpPr>
        <p:spPr bwMode="auto">
          <a:xfrm>
            <a:off x="3903663" y="2065338"/>
            <a:ext cx="1588" cy="16176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74" name="Line 42"/>
          <p:cNvSpPr>
            <a:spLocks noChangeShapeType="1"/>
          </p:cNvSpPr>
          <p:nvPr/>
        </p:nvSpPr>
        <p:spPr bwMode="auto">
          <a:xfrm>
            <a:off x="3903663" y="2759076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 flipV="1">
            <a:off x="8253414" y="2759076"/>
            <a:ext cx="1588" cy="923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78" name="Line 46"/>
          <p:cNvSpPr>
            <a:spLocks noChangeShapeType="1"/>
          </p:cNvSpPr>
          <p:nvPr/>
        </p:nvSpPr>
        <p:spPr bwMode="auto">
          <a:xfrm flipH="1" flipV="1">
            <a:off x="6948489" y="2065337"/>
            <a:ext cx="1304925" cy="6937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79" name="Line 47"/>
          <p:cNvSpPr>
            <a:spLocks noChangeShapeType="1"/>
          </p:cNvSpPr>
          <p:nvPr/>
        </p:nvSpPr>
        <p:spPr bwMode="auto">
          <a:xfrm flipH="1">
            <a:off x="5861051" y="2065338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1" name="Line 49"/>
          <p:cNvSpPr>
            <a:spLocks noChangeShapeType="1"/>
          </p:cNvSpPr>
          <p:nvPr/>
        </p:nvSpPr>
        <p:spPr bwMode="auto">
          <a:xfrm flipV="1">
            <a:off x="6731001" y="3221038"/>
            <a:ext cx="1588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>
            <a:off x="6731003" y="3221037"/>
            <a:ext cx="6524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3" name="Line 51"/>
          <p:cNvSpPr>
            <a:spLocks noChangeShapeType="1"/>
          </p:cNvSpPr>
          <p:nvPr/>
        </p:nvSpPr>
        <p:spPr bwMode="auto">
          <a:xfrm>
            <a:off x="7383463" y="3221038"/>
            <a:ext cx="1588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5" name="Line 53"/>
          <p:cNvSpPr>
            <a:spLocks noChangeShapeType="1"/>
          </p:cNvSpPr>
          <p:nvPr/>
        </p:nvSpPr>
        <p:spPr bwMode="auto">
          <a:xfrm>
            <a:off x="5861051" y="3683002"/>
            <a:ext cx="1588" cy="1812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6" name="Line 54"/>
          <p:cNvSpPr>
            <a:spLocks noChangeShapeType="1"/>
          </p:cNvSpPr>
          <p:nvPr/>
        </p:nvSpPr>
        <p:spPr bwMode="auto">
          <a:xfrm>
            <a:off x="6731001" y="3683002"/>
            <a:ext cx="1588" cy="1812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7" name="Line 55"/>
          <p:cNvSpPr>
            <a:spLocks noChangeShapeType="1"/>
          </p:cNvSpPr>
          <p:nvPr/>
        </p:nvSpPr>
        <p:spPr bwMode="auto">
          <a:xfrm>
            <a:off x="6948489" y="3683002"/>
            <a:ext cx="1588" cy="1812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8" name="Line 56"/>
          <p:cNvSpPr>
            <a:spLocks noChangeShapeType="1"/>
          </p:cNvSpPr>
          <p:nvPr/>
        </p:nvSpPr>
        <p:spPr bwMode="auto">
          <a:xfrm>
            <a:off x="7383463" y="3683002"/>
            <a:ext cx="1588" cy="1812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9" name="Line 57"/>
          <p:cNvSpPr>
            <a:spLocks noChangeShapeType="1"/>
          </p:cNvSpPr>
          <p:nvPr/>
        </p:nvSpPr>
        <p:spPr bwMode="auto">
          <a:xfrm>
            <a:off x="8253414" y="3683002"/>
            <a:ext cx="1588" cy="1812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90" name="Line 58"/>
          <p:cNvSpPr>
            <a:spLocks noChangeShapeType="1"/>
          </p:cNvSpPr>
          <p:nvPr/>
        </p:nvSpPr>
        <p:spPr bwMode="auto">
          <a:xfrm>
            <a:off x="5861052" y="4144962"/>
            <a:ext cx="2392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91" name="Line 59"/>
          <p:cNvSpPr>
            <a:spLocks noChangeShapeType="1"/>
          </p:cNvSpPr>
          <p:nvPr/>
        </p:nvSpPr>
        <p:spPr bwMode="auto">
          <a:xfrm>
            <a:off x="5861052" y="5299076"/>
            <a:ext cx="2392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92" name="Line 60"/>
          <p:cNvSpPr>
            <a:spLocks noChangeShapeType="1"/>
          </p:cNvSpPr>
          <p:nvPr/>
        </p:nvSpPr>
        <p:spPr bwMode="auto">
          <a:xfrm flipV="1">
            <a:off x="8253414" y="4144964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93" name="Line 61"/>
          <p:cNvSpPr>
            <a:spLocks noChangeShapeType="1"/>
          </p:cNvSpPr>
          <p:nvPr/>
        </p:nvSpPr>
        <p:spPr bwMode="auto">
          <a:xfrm>
            <a:off x="6948489" y="4144964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94" name="Line 62"/>
          <p:cNvSpPr>
            <a:spLocks noChangeShapeType="1"/>
          </p:cNvSpPr>
          <p:nvPr/>
        </p:nvSpPr>
        <p:spPr bwMode="auto">
          <a:xfrm>
            <a:off x="5861051" y="4144964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6731001" y="4144964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>
            <a:off x="7383463" y="4144964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65"/>
          <p:cNvSpPr/>
          <p:nvPr/>
        </p:nvSpPr>
        <p:spPr>
          <a:xfrm>
            <a:off x="1987551" y="4346577"/>
            <a:ext cx="1308100" cy="1698625"/>
          </a:xfrm>
          <a:custGeom>
            <a:avLst/>
            <a:gdLst>
              <a:gd name="connsiteX0" fmla="*/ 0 w 1308100"/>
              <a:gd name="connsiteY0" fmla="*/ 955675 h 1698625"/>
              <a:gd name="connsiteX1" fmla="*/ 0 w 1308100"/>
              <a:gd name="connsiteY1" fmla="*/ 0 h 1698625"/>
              <a:gd name="connsiteX2" fmla="*/ 596900 w 1308100"/>
              <a:gd name="connsiteY2" fmla="*/ 336550 h 1698625"/>
              <a:gd name="connsiteX3" fmla="*/ 1308100 w 1308100"/>
              <a:gd name="connsiteY3" fmla="*/ 1165225 h 1698625"/>
              <a:gd name="connsiteX4" fmla="*/ 1304925 w 1308100"/>
              <a:gd name="connsiteY4" fmla="*/ 1698625 h 1698625"/>
              <a:gd name="connsiteX5" fmla="*/ 828675 w 1308100"/>
              <a:gd name="connsiteY5" fmla="*/ 1431925 h 1698625"/>
              <a:gd name="connsiteX6" fmla="*/ 825500 w 1308100"/>
              <a:gd name="connsiteY6" fmla="*/ 1152525 h 1698625"/>
              <a:gd name="connsiteX7" fmla="*/ 469900 w 1308100"/>
              <a:gd name="connsiteY7" fmla="*/ 949325 h 1698625"/>
              <a:gd name="connsiteX8" fmla="*/ 473075 w 1308100"/>
              <a:gd name="connsiteY8" fmla="*/ 1219200 h 1698625"/>
              <a:gd name="connsiteX9" fmla="*/ 0 w 1308100"/>
              <a:gd name="connsiteY9" fmla="*/ 955675 h 169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8100" h="1698625">
                <a:moveTo>
                  <a:pt x="0" y="955675"/>
                </a:moveTo>
                <a:lnTo>
                  <a:pt x="0" y="0"/>
                </a:lnTo>
                <a:lnTo>
                  <a:pt x="596900" y="336550"/>
                </a:lnTo>
                <a:lnTo>
                  <a:pt x="1308100" y="1165225"/>
                </a:lnTo>
                <a:cubicBezTo>
                  <a:pt x="1307042" y="1343025"/>
                  <a:pt x="1305983" y="1520825"/>
                  <a:pt x="1304925" y="1698625"/>
                </a:cubicBezTo>
                <a:lnTo>
                  <a:pt x="828675" y="1431925"/>
                </a:lnTo>
                <a:cubicBezTo>
                  <a:pt x="827617" y="1338792"/>
                  <a:pt x="826558" y="1245658"/>
                  <a:pt x="825500" y="1152525"/>
                </a:cubicBezTo>
                <a:lnTo>
                  <a:pt x="469900" y="949325"/>
                </a:lnTo>
                <a:cubicBezTo>
                  <a:pt x="470958" y="1039283"/>
                  <a:pt x="472017" y="1129242"/>
                  <a:pt x="473075" y="1219200"/>
                </a:cubicBezTo>
                <a:lnTo>
                  <a:pt x="0" y="955675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1990727" y="3997327"/>
            <a:ext cx="1177925" cy="682625"/>
          </a:xfrm>
          <a:custGeom>
            <a:avLst/>
            <a:gdLst>
              <a:gd name="connsiteX0" fmla="*/ 0 w 1177925"/>
              <a:gd name="connsiteY0" fmla="*/ 339725 h 682625"/>
              <a:gd name="connsiteX1" fmla="*/ 593725 w 1177925"/>
              <a:gd name="connsiteY1" fmla="*/ 0 h 682625"/>
              <a:gd name="connsiteX2" fmla="*/ 1177925 w 1177925"/>
              <a:gd name="connsiteY2" fmla="*/ 346075 h 682625"/>
              <a:gd name="connsiteX3" fmla="*/ 606425 w 1177925"/>
              <a:gd name="connsiteY3" fmla="*/ 682625 h 682625"/>
              <a:gd name="connsiteX4" fmla="*/ 0 w 1177925"/>
              <a:gd name="connsiteY4" fmla="*/ 339725 h 68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925" h="682625">
                <a:moveTo>
                  <a:pt x="0" y="339725"/>
                </a:moveTo>
                <a:lnTo>
                  <a:pt x="593725" y="0"/>
                </a:lnTo>
                <a:lnTo>
                  <a:pt x="1177925" y="346075"/>
                </a:lnTo>
                <a:lnTo>
                  <a:pt x="606425" y="682625"/>
                </a:lnTo>
                <a:lnTo>
                  <a:pt x="0" y="3397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>
            <a:off x="2606676" y="4349751"/>
            <a:ext cx="1276351" cy="1152525"/>
          </a:xfrm>
          <a:custGeom>
            <a:avLst/>
            <a:gdLst>
              <a:gd name="connsiteX0" fmla="*/ 574675 w 1276350"/>
              <a:gd name="connsiteY0" fmla="*/ 0 h 1152525"/>
              <a:gd name="connsiteX1" fmla="*/ 1276350 w 1276350"/>
              <a:gd name="connsiteY1" fmla="*/ 803275 h 1152525"/>
              <a:gd name="connsiteX2" fmla="*/ 682625 w 1276350"/>
              <a:gd name="connsiteY2" fmla="*/ 1152525 h 1152525"/>
              <a:gd name="connsiteX3" fmla="*/ 0 w 1276350"/>
              <a:gd name="connsiteY3" fmla="*/ 339725 h 1152525"/>
              <a:gd name="connsiteX4" fmla="*/ 574675 w 1276350"/>
              <a:gd name="connsiteY4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152525">
                <a:moveTo>
                  <a:pt x="574675" y="0"/>
                </a:moveTo>
                <a:lnTo>
                  <a:pt x="1276350" y="803275"/>
                </a:lnTo>
                <a:lnTo>
                  <a:pt x="682625" y="1152525"/>
                </a:lnTo>
                <a:lnTo>
                  <a:pt x="0" y="339725"/>
                </a:lnTo>
                <a:lnTo>
                  <a:pt x="574675" y="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3289301" y="5159376"/>
            <a:ext cx="593725" cy="885825"/>
          </a:xfrm>
          <a:custGeom>
            <a:avLst/>
            <a:gdLst>
              <a:gd name="connsiteX0" fmla="*/ 6350 w 593725"/>
              <a:gd name="connsiteY0" fmla="*/ 885825 h 885825"/>
              <a:gd name="connsiteX1" fmla="*/ 593725 w 593725"/>
              <a:gd name="connsiteY1" fmla="*/ 536575 h 885825"/>
              <a:gd name="connsiteX2" fmla="*/ 593725 w 593725"/>
              <a:gd name="connsiteY2" fmla="*/ 0 h 885825"/>
              <a:gd name="connsiteX3" fmla="*/ 0 w 593725"/>
              <a:gd name="connsiteY3" fmla="*/ 342900 h 885825"/>
              <a:gd name="connsiteX4" fmla="*/ 6350 w 593725"/>
              <a:gd name="connsiteY4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725" h="885825">
                <a:moveTo>
                  <a:pt x="6350" y="885825"/>
                </a:moveTo>
                <a:lnTo>
                  <a:pt x="593725" y="536575"/>
                </a:lnTo>
                <a:lnTo>
                  <a:pt x="593725" y="0"/>
                </a:lnTo>
                <a:lnTo>
                  <a:pt x="0" y="342900"/>
                </a:lnTo>
                <a:cubicBezTo>
                  <a:pt x="2117" y="523875"/>
                  <a:pt x="4233" y="704850"/>
                  <a:pt x="6350" y="885825"/>
                </a:cubicBez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 flipH="1">
            <a:off x="1736727" y="6634163"/>
            <a:ext cx="869950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1991544" y="385011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595644" y="27899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9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8723784" y="38256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968208" y="7774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5529461" y="207989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H="1" flipV="1">
            <a:off x="4837213" y="2885682"/>
            <a:ext cx="161156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5483741" y="3678185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3849" y="330060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87" name="Freeform 34"/>
          <p:cNvSpPr>
            <a:spLocks/>
          </p:cNvSpPr>
          <p:nvPr/>
        </p:nvSpPr>
        <p:spPr bwMode="auto">
          <a:xfrm>
            <a:off x="5786061" y="321240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34"/>
          <p:cNvSpPr>
            <a:spLocks/>
          </p:cNvSpPr>
          <p:nvPr/>
        </p:nvSpPr>
        <p:spPr bwMode="auto">
          <a:xfrm>
            <a:off x="5775967" y="275845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34"/>
          <p:cNvSpPr>
            <a:spLocks/>
          </p:cNvSpPr>
          <p:nvPr/>
        </p:nvSpPr>
        <p:spPr bwMode="auto">
          <a:xfrm>
            <a:off x="5783587" y="206465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5612517" y="236793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5601469" y="287198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92" name="Oval 91"/>
          <p:cNvSpPr/>
          <p:nvPr/>
        </p:nvSpPr>
        <p:spPr>
          <a:xfrm>
            <a:off x="5791302" y="360220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34"/>
          <p:cNvSpPr>
            <a:spLocks/>
          </p:cNvSpPr>
          <p:nvPr/>
        </p:nvSpPr>
        <p:spPr bwMode="auto">
          <a:xfrm rot="5246488">
            <a:off x="6628583" y="368228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6096000" y="365455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40</a:t>
            </a:r>
            <a:endParaRPr lang="en-GB" sz="1100" dirty="0"/>
          </a:p>
        </p:txBody>
      </p:sp>
      <p:sp>
        <p:nvSpPr>
          <p:cNvPr id="98" name="Freeform 34"/>
          <p:cNvSpPr>
            <a:spLocks/>
          </p:cNvSpPr>
          <p:nvPr/>
        </p:nvSpPr>
        <p:spPr bwMode="auto">
          <a:xfrm rot="5246488">
            <a:off x="7279419" y="367959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34"/>
          <p:cNvSpPr>
            <a:spLocks/>
          </p:cNvSpPr>
          <p:nvPr/>
        </p:nvSpPr>
        <p:spPr bwMode="auto">
          <a:xfrm rot="5246488">
            <a:off x="8145674" y="367324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841480" y="364502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627219" y="364502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40</a:t>
            </a:r>
            <a:endParaRPr lang="en-GB" sz="11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394971" y="272264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70</a:t>
            </a:r>
            <a:endParaRPr lang="en-GB" sz="1100" dirty="0"/>
          </a:p>
        </p:txBody>
      </p:sp>
      <p:sp>
        <p:nvSpPr>
          <p:cNvPr id="103" name="Freeform 34"/>
          <p:cNvSpPr>
            <a:spLocks/>
          </p:cNvSpPr>
          <p:nvPr/>
        </p:nvSpPr>
        <p:spPr bwMode="auto">
          <a:xfrm rot="5246488">
            <a:off x="6853722" y="207636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867276" y="1876575"/>
            <a:ext cx="1080120" cy="317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 flipH="1" flipV="1">
            <a:off x="5788919" y="1876574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6875389" y="1876574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187059" y="168913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113" name="Freeform 34"/>
          <p:cNvSpPr>
            <a:spLocks/>
          </p:cNvSpPr>
          <p:nvPr/>
        </p:nvSpPr>
        <p:spPr bwMode="auto">
          <a:xfrm>
            <a:off x="5761362" y="414114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Freeform 34"/>
          <p:cNvSpPr>
            <a:spLocks/>
          </p:cNvSpPr>
          <p:nvPr/>
        </p:nvSpPr>
        <p:spPr bwMode="auto">
          <a:xfrm>
            <a:off x="5755013" y="529327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5" name="Straight Connector 114"/>
          <p:cNvCxnSpPr/>
          <p:nvPr/>
        </p:nvCxnSpPr>
        <p:spPr>
          <a:xfrm rot="10800000">
            <a:off x="5551563" y="4145669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 flipH="1" flipV="1">
            <a:off x="5054684" y="4728386"/>
            <a:ext cx="1145647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382271" y="453452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cxnSp>
        <p:nvCxnSpPr>
          <p:cNvPr id="118" name="Straight Connector 117"/>
          <p:cNvCxnSpPr/>
          <p:nvPr/>
        </p:nvCxnSpPr>
        <p:spPr>
          <a:xfrm rot="10800000">
            <a:off x="5519936" y="530120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475487" y="544522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5407671" y="5457099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 121"/>
          <p:cNvSpPr/>
          <p:nvPr/>
        </p:nvSpPr>
        <p:spPr>
          <a:xfrm>
            <a:off x="2460626" y="5308600"/>
            <a:ext cx="215900" cy="254000"/>
          </a:xfrm>
          <a:custGeom>
            <a:avLst/>
            <a:gdLst>
              <a:gd name="connsiteX0" fmla="*/ 3175 w 215900"/>
              <a:gd name="connsiteY0" fmla="*/ 254000 h 254000"/>
              <a:gd name="connsiteX1" fmla="*/ 215900 w 215900"/>
              <a:gd name="connsiteY1" fmla="*/ 127000 h 254000"/>
              <a:gd name="connsiteX2" fmla="*/ 0 w 215900"/>
              <a:gd name="connsiteY2" fmla="*/ 0 h 254000"/>
              <a:gd name="connsiteX3" fmla="*/ 3175 w 215900"/>
              <a:gd name="connsiteY3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54000">
                <a:moveTo>
                  <a:pt x="3175" y="254000"/>
                </a:moveTo>
                <a:lnTo>
                  <a:pt x="215900" y="127000"/>
                </a:lnTo>
                <a:lnTo>
                  <a:pt x="0" y="0"/>
                </a:lnTo>
                <a:cubicBezTo>
                  <a:pt x="1058" y="84667"/>
                  <a:pt x="2117" y="169333"/>
                  <a:pt x="3175" y="25400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Box 122"/>
          <p:cNvSpPr txBox="1"/>
          <p:nvPr/>
        </p:nvSpPr>
        <p:spPr>
          <a:xfrm>
            <a:off x="8904312" y="537321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130</a:t>
            </a:r>
          </a:p>
          <a:p>
            <a:r>
              <a:rPr lang="en-GB" dirty="0"/>
              <a:t>In 190</a:t>
            </a:r>
          </a:p>
          <a:p>
            <a:r>
              <a:rPr lang="en-GB" sz="1200" dirty="0"/>
              <a:t>From left hand side</a:t>
            </a:r>
            <a:endParaRPr lang="en-GB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514408" y="34622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8256240" y="345191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5087888" y="1340769"/>
            <a:ext cx="432048" cy="4366066"/>
            <a:chOff x="3097932" y="906423"/>
            <a:chExt cx="432048" cy="4047081"/>
          </a:xfrm>
        </p:grpSpPr>
        <p:sp>
          <p:nvSpPr>
            <p:cNvPr id="132" name="TextBox 131"/>
            <p:cNvSpPr txBox="1"/>
            <p:nvPr/>
          </p:nvSpPr>
          <p:spPr>
            <a:xfrm>
              <a:off x="3169940" y="906423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097932" y="4711007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95276" name="Line 44"/>
          <p:cNvSpPr>
            <a:spLocks noChangeShapeType="1"/>
          </p:cNvSpPr>
          <p:nvPr/>
        </p:nvSpPr>
        <p:spPr bwMode="auto">
          <a:xfrm flipH="1">
            <a:off x="3043239" y="3683001"/>
            <a:ext cx="5649913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>
            <a:off x="3903663" y="3683001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75" name="Line 43"/>
          <p:cNvSpPr>
            <a:spLocks noChangeShapeType="1"/>
          </p:cNvSpPr>
          <p:nvPr/>
        </p:nvSpPr>
        <p:spPr bwMode="auto">
          <a:xfrm flipH="1">
            <a:off x="3903663" y="3221037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0" name="Line 48"/>
          <p:cNvSpPr>
            <a:spLocks noChangeShapeType="1"/>
          </p:cNvSpPr>
          <p:nvPr/>
        </p:nvSpPr>
        <p:spPr bwMode="auto">
          <a:xfrm>
            <a:off x="5868989" y="3683001"/>
            <a:ext cx="8620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284" name="Line 52"/>
          <p:cNvSpPr>
            <a:spLocks noChangeShapeType="1"/>
          </p:cNvSpPr>
          <p:nvPr/>
        </p:nvSpPr>
        <p:spPr bwMode="auto">
          <a:xfrm>
            <a:off x="7383464" y="3683001"/>
            <a:ext cx="8699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8" name="TextBox 137"/>
          <p:cNvSpPr txBox="1"/>
          <p:nvPr/>
        </p:nvSpPr>
        <p:spPr>
          <a:xfrm>
            <a:off x="6825419" y="5613660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4030628" y="3804280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6673783" y="3824379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29" name="Oval 128"/>
          <p:cNvSpPr/>
          <p:nvPr/>
        </p:nvSpPr>
        <p:spPr>
          <a:xfrm>
            <a:off x="1943921" y="5248252"/>
            <a:ext cx="137843" cy="137843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0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TextBox 134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37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28266986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30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30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3000"/>
                                        <p:tgtEl>
                                          <p:spTgt spid="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0"/>
                                        <p:tgtEl>
                                          <p:spTgt spid="9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3000"/>
                                        <p:tgtEl>
                                          <p:spTgt spid="9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30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30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3000"/>
                                        <p:tgtEl>
                                          <p:spTgt spid="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3000"/>
                                        <p:tgtEl>
                                          <p:spTgt spid="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3000"/>
                                        <p:tgtEl>
                                          <p:spTgt spid="9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3000"/>
                                        <p:tgtEl>
                                          <p:spTgt spid="9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3000"/>
                                        <p:tgtEl>
                                          <p:spTgt spid="9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3000"/>
                                        <p:tgtEl>
                                          <p:spTgt spid="9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3000"/>
                                        <p:tgtEl>
                                          <p:spTgt spid="9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3000"/>
                                        <p:tgtEl>
                                          <p:spTgt spid="9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3000"/>
                                        <p:tgtEl>
                                          <p:spTgt spid="9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3000"/>
                                        <p:tgtEl>
                                          <p:spTgt spid="9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3000"/>
                                        <p:tgtEl>
                                          <p:spTgt spid="9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30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3" dur="30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8" dur="30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30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30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1" dur="30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6" dur="30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30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30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30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30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3000"/>
                                        <p:tgtEl>
                                          <p:spTgt spid="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30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3000"/>
                                        <p:tgtEl>
                                          <p:spTgt spid="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3000"/>
                                        <p:tgtEl>
                                          <p:spTgt spid="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30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4" grpId="0" animBg="1"/>
      <p:bldP spid="128" grpId="0" animBg="1"/>
      <p:bldP spid="127" grpId="0" animBg="1"/>
      <p:bldP spid="124" grpId="0" animBg="1"/>
      <p:bldP spid="95255" grpId="0" animBg="1"/>
      <p:bldP spid="95250" grpId="0" animBg="1"/>
      <p:bldP spid="95251" grpId="0" animBg="1"/>
      <p:bldP spid="95252" grpId="0" animBg="1"/>
      <p:bldP spid="95256" grpId="0" animBg="1"/>
      <p:bldP spid="95257" grpId="0" animBg="1"/>
      <p:bldP spid="95258" grpId="0" animBg="1"/>
      <p:bldP spid="95259" grpId="0" animBg="1"/>
      <p:bldP spid="95260" grpId="0" animBg="1"/>
      <p:bldP spid="95261" grpId="0" animBg="1"/>
      <p:bldP spid="95262" grpId="0" animBg="1"/>
      <p:bldP spid="95263" grpId="0" animBg="1"/>
      <p:bldP spid="95264" grpId="0" animBg="1"/>
      <p:bldP spid="95265" grpId="0" animBg="1"/>
      <p:bldP spid="95266" grpId="0" animBg="1"/>
      <p:bldP spid="95267" grpId="0" animBg="1"/>
      <p:bldP spid="95268" grpId="0" animBg="1"/>
      <p:bldP spid="95269" grpId="0" animBg="1"/>
      <p:bldP spid="95271" grpId="0" animBg="1"/>
      <p:bldP spid="95272" grpId="0" animBg="1"/>
      <p:bldP spid="95273" grpId="0" animBg="1"/>
      <p:bldP spid="95274" grpId="0" animBg="1"/>
      <p:bldP spid="95277" grpId="0" animBg="1"/>
      <p:bldP spid="95278" grpId="0" animBg="1"/>
      <p:bldP spid="95279" grpId="0" animBg="1"/>
      <p:bldP spid="95281" grpId="0" animBg="1"/>
      <p:bldP spid="95282" grpId="0" animBg="1"/>
      <p:bldP spid="95283" grpId="0" animBg="1"/>
      <p:bldP spid="95285" grpId="0" animBg="1"/>
      <p:bldP spid="95286" grpId="0" animBg="1"/>
      <p:bldP spid="95287" grpId="0" animBg="1"/>
      <p:bldP spid="95288" grpId="0" animBg="1"/>
      <p:bldP spid="95289" grpId="0" animBg="1"/>
      <p:bldP spid="95290" grpId="0" animBg="1"/>
      <p:bldP spid="95291" grpId="0" animBg="1"/>
      <p:bldP spid="95292" grpId="0" animBg="1"/>
      <p:bldP spid="95293" grpId="0" animBg="1"/>
      <p:bldP spid="95294" grpId="0" animBg="1"/>
      <p:bldP spid="95295" grpId="0" animBg="1"/>
      <p:bldP spid="95296" grpId="0" animBg="1"/>
      <p:bldP spid="66" grpId="0" animBg="1"/>
      <p:bldP spid="67" grpId="0" animBg="1"/>
      <p:bldP spid="68" grpId="0" animBg="1"/>
      <p:bldP spid="68" grpId="1" animBg="1"/>
      <p:bldP spid="69" grpId="0" animBg="1"/>
      <p:bldP spid="86" grpId="0"/>
      <p:bldP spid="87" grpId="0" animBg="1"/>
      <p:bldP spid="88" grpId="0" animBg="1"/>
      <p:bldP spid="89" grpId="0" animBg="1"/>
      <p:bldP spid="90" grpId="0"/>
      <p:bldP spid="91" grpId="0"/>
      <p:bldP spid="92" grpId="0" animBg="1"/>
      <p:bldP spid="94" grpId="0" animBg="1"/>
      <p:bldP spid="95" grpId="0"/>
      <p:bldP spid="98" grpId="0" animBg="1"/>
      <p:bldP spid="99" grpId="0" animBg="1"/>
      <p:bldP spid="100" grpId="0"/>
      <p:bldP spid="101" grpId="0"/>
      <p:bldP spid="102" grpId="0"/>
      <p:bldP spid="103" grpId="0" animBg="1"/>
      <p:bldP spid="112" grpId="0"/>
      <p:bldP spid="113" grpId="0" animBg="1"/>
      <p:bldP spid="114" grpId="0" animBg="1"/>
      <p:bldP spid="117" grpId="0"/>
      <p:bldP spid="120" grpId="0"/>
      <p:bldP spid="123" grpId="0"/>
      <p:bldP spid="125" grpId="0"/>
      <p:bldP spid="126" grpId="0"/>
      <p:bldP spid="95276" grpId="0" animBg="1"/>
      <p:bldP spid="95270" grpId="0" animBg="1"/>
      <p:bldP spid="95275" grpId="0" animBg="1"/>
      <p:bldP spid="95280" grpId="0" animBg="1"/>
      <p:bldP spid="95284" grpId="0" animBg="1"/>
      <p:bldP spid="138" grpId="0"/>
      <p:bldP spid="139" grpId="0"/>
      <p:bldP spid="140" grpId="0"/>
      <p:bldP spid="1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Widescreen</PresentationFormat>
  <Paragraphs>300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BankGothic Lt BT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LMETB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Conor Kerrigan</dc:creator>
  <cp:lastModifiedBy>Conor Kerrigan</cp:lastModifiedBy>
  <cp:revision>1</cp:revision>
  <dcterms:created xsi:type="dcterms:W3CDTF">2015-06-04T11:04:49Z</dcterms:created>
  <dcterms:modified xsi:type="dcterms:W3CDTF">2015-06-04T11:05:23Z</dcterms:modified>
</cp:coreProperties>
</file>