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24D2-E05B-4A80-8988-7FBA06EA2009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32C7D-8784-4E1E-95F2-377AC5202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307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71AE-778A-40EC-AA34-D446FE7684D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4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176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382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222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885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980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967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692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709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399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741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83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EF5E-DE53-4DAA-83BC-9B93FEC9D8CB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FFDD-A5B2-466B-A3DD-3F98592741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310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Freeform 237"/>
          <p:cNvSpPr/>
          <p:nvPr/>
        </p:nvSpPr>
        <p:spPr>
          <a:xfrm>
            <a:off x="9653589" y="4329114"/>
            <a:ext cx="233363" cy="695325"/>
          </a:xfrm>
          <a:custGeom>
            <a:avLst/>
            <a:gdLst>
              <a:gd name="connsiteX0" fmla="*/ 0 w 233362"/>
              <a:gd name="connsiteY0" fmla="*/ 233362 h 695325"/>
              <a:gd name="connsiteX1" fmla="*/ 0 w 233362"/>
              <a:gd name="connsiteY1" fmla="*/ 695325 h 695325"/>
              <a:gd name="connsiteX2" fmla="*/ 228600 w 233362"/>
              <a:gd name="connsiteY2" fmla="*/ 452437 h 695325"/>
              <a:gd name="connsiteX3" fmla="*/ 233362 w 233362"/>
              <a:gd name="connsiteY3" fmla="*/ 0 h 695325"/>
              <a:gd name="connsiteX4" fmla="*/ 0 w 233362"/>
              <a:gd name="connsiteY4" fmla="*/ 233362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" h="695325">
                <a:moveTo>
                  <a:pt x="0" y="233362"/>
                </a:moveTo>
                <a:lnTo>
                  <a:pt x="0" y="695325"/>
                </a:lnTo>
                <a:lnTo>
                  <a:pt x="228600" y="452437"/>
                </a:lnTo>
                <a:cubicBezTo>
                  <a:pt x="230187" y="301625"/>
                  <a:pt x="231775" y="150812"/>
                  <a:pt x="233362" y="0"/>
                </a:cubicBezTo>
                <a:lnTo>
                  <a:pt x="0" y="233362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Freeform 236"/>
          <p:cNvSpPr/>
          <p:nvPr/>
        </p:nvSpPr>
        <p:spPr>
          <a:xfrm>
            <a:off x="9210677" y="2505075"/>
            <a:ext cx="238125" cy="2057400"/>
          </a:xfrm>
          <a:custGeom>
            <a:avLst/>
            <a:gdLst>
              <a:gd name="connsiteX0" fmla="*/ 9525 w 238125"/>
              <a:gd name="connsiteY0" fmla="*/ 219075 h 2057400"/>
              <a:gd name="connsiteX1" fmla="*/ 0 w 238125"/>
              <a:gd name="connsiteY1" fmla="*/ 2057400 h 2057400"/>
              <a:gd name="connsiteX2" fmla="*/ 238125 w 238125"/>
              <a:gd name="connsiteY2" fmla="*/ 1819275 h 2057400"/>
              <a:gd name="connsiteX3" fmla="*/ 228600 w 238125"/>
              <a:gd name="connsiteY3" fmla="*/ 0 h 2057400"/>
              <a:gd name="connsiteX4" fmla="*/ 9525 w 238125"/>
              <a:gd name="connsiteY4" fmla="*/ 219075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2057400">
                <a:moveTo>
                  <a:pt x="9525" y="219075"/>
                </a:moveTo>
                <a:lnTo>
                  <a:pt x="0" y="2057400"/>
                </a:lnTo>
                <a:lnTo>
                  <a:pt x="238125" y="1819275"/>
                </a:lnTo>
                <a:lnTo>
                  <a:pt x="228600" y="0"/>
                </a:lnTo>
                <a:lnTo>
                  <a:pt x="9525" y="219075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6" name="Freeform 235"/>
          <p:cNvSpPr/>
          <p:nvPr/>
        </p:nvSpPr>
        <p:spPr>
          <a:xfrm>
            <a:off x="9196391" y="5019677"/>
            <a:ext cx="242887" cy="447675"/>
          </a:xfrm>
          <a:custGeom>
            <a:avLst/>
            <a:gdLst>
              <a:gd name="connsiteX0" fmla="*/ 0 w 242887"/>
              <a:gd name="connsiteY0" fmla="*/ 9525 h 447675"/>
              <a:gd name="connsiteX1" fmla="*/ 19050 w 242887"/>
              <a:gd name="connsiteY1" fmla="*/ 447675 h 447675"/>
              <a:gd name="connsiteX2" fmla="*/ 233362 w 242887"/>
              <a:gd name="connsiteY2" fmla="*/ 233363 h 447675"/>
              <a:gd name="connsiteX3" fmla="*/ 242887 w 242887"/>
              <a:gd name="connsiteY3" fmla="*/ 0 h 447675"/>
              <a:gd name="connsiteX4" fmla="*/ 0 w 242887"/>
              <a:gd name="connsiteY4" fmla="*/ 952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887" h="447675">
                <a:moveTo>
                  <a:pt x="0" y="9525"/>
                </a:moveTo>
                <a:lnTo>
                  <a:pt x="19050" y="447675"/>
                </a:lnTo>
                <a:lnTo>
                  <a:pt x="233362" y="233363"/>
                </a:lnTo>
                <a:lnTo>
                  <a:pt x="242887" y="0"/>
                </a:lnTo>
                <a:lnTo>
                  <a:pt x="0" y="9525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Freeform 234"/>
          <p:cNvSpPr/>
          <p:nvPr/>
        </p:nvSpPr>
        <p:spPr>
          <a:xfrm>
            <a:off x="8401053" y="3676652"/>
            <a:ext cx="366713" cy="790575"/>
          </a:xfrm>
          <a:custGeom>
            <a:avLst/>
            <a:gdLst>
              <a:gd name="connsiteX0" fmla="*/ 0 w 366713"/>
              <a:gd name="connsiteY0" fmla="*/ 790575 h 790575"/>
              <a:gd name="connsiteX1" fmla="*/ 366713 w 366713"/>
              <a:gd name="connsiteY1" fmla="*/ 0 h 790575"/>
              <a:gd name="connsiteX2" fmla="*/ 352425 w 366713"/>
              <a:gd name="connsiteY2" fmla="*/ 223838 h 790575"/>
              <a:gd name="connsiteX3" fmla="*/ 157163 w 366713"/>
              <a:gd name="connsiteY3" fmla="*/ 623888 h 790575"/>
              <a:gd name="connsiteX4" fmla="*/ 0 w 366713"/>
              <a:gd name="connsiteY4" fmla="*/ 790575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713" h="790575">
                <a:moveTo>
                  <a:pt x="0" y="790575"/>
                </a:moveTo>
                <a:lnTo>
                  <a:pt x="366713" y="0"/>
                </a:lnTo>
                <a:lnTo>
                  <a:pt x="352425" y="223838"/>
                </a:lnTo>
                <a:lnTo>
                  <a:pt x="157163" y="623888"/>
                </a:lnTo>
                <a:lnTo>
                  <a:pt x="0" y="790575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4" name="Freeform 233"/>
          <p:cNvSpPr/>
          <p:nvPr/>
        </p:nvSpPr>
        <p:spPr>
          <a:xfrm>
            <a:off x="9234488" y="4305300"/>
            <a:ext cx="609600" cy="266700"/>
          </a:xfrm>
          <a:custGeom>
            <a:avLst/>
            <a:gdLst>
              <a:gd name="connsiteX0" fmla="*/ 0 w 609600"/>
              <a:gd name="connsiteY0" fmla="*/ 247650 h 266700"/>
              <a:gd name="connsiteX1" fmla="*/ 214312 w 609600"/>
              <a:gd name="connsiteY1" fmla="*/ 0 h 266700"/>
              <a:gd name="connsiteX2" fmla="*/ 609600 w 609600"/>
              <a:gd name="connsiteY2" fmla="*/ 28575 h 266700"/>
              <a:gd name="connsiteX3" fmla="*/ 400050 w 609600"/>
              <a:gd name="connsiteY3" fmla="*/ 266700 h 266700"/>
              <a:gd name="connsiteX4" fmla="*/ 0 w 609600"/>
              <a:gd name="connsiteY4" fmla="*/ 24765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266700">
                <a:moveTo>
                  <a:pt x="0" y="247650"/>
                </a:moveTo>
                <a:lnTo>
                  <a:pt x="214312" y="0"/>
                </a:lnTo>
                <a:lnTo>
                  <a:pt x="609600" y="28575"/>
                </a:lnTo>
                <a:lnTo>
                  <a:pt x="400050" y="266700"/>
                </a:lnTo>
                <a:lnTo>
                  <a:pt x="0" y="247650"/>
                </a:lnTo>
                <a:close/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Freeform 232"/>
          <p:cNvSpPr/>
          <p:nvPr/>
        </p:nvSpPr>
        <p:spPr>
          <a:xfrm>
            <a:off x="8377240" y="4314827"/>
            <a:ext cx="390525" cy="238125"/>
          </a:xfrm>
          <a:custGeom>
            <a:avLst/>
            <a:gdLst>
              <a:gd name="connsiteX0" fmla="*/ 0 w 390525"/>
              <a:gd name="connsiteY0" fmla="*/ 233363 h 238125"/>
              <a:gd name="connsiteX1" fmla="*/ 195262 w 390525"/>
              <a:gd name="connsiteY1" fmla="*/ 0 h 238125"/>
              <a:gd name="connsiteX2" fmla="*/ 390525 w 390525"/>
              <a:gd name="connsiteY2" fmla="*/ 14288 h 238125"/>
              <a:gd name="connsiteX3" fmla="*/ 381000 w 390525"/>
              <a:gd name="connsiteY3" fmla="*/ 238125 h 238125"/>
              <a:gd name="connsiteX4" fmla="*/ 0 w 390525"/>
              <a:gd name="connsiteY4" fmla="*/ 2333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525" h="238125">
                <a:moveTo>
                  <a:pt x="0" y="233363"/>
                </a:moveTo>
                <a:lnTo>
                  <a:pt x="195262" y="0"/>
                </a:lnTo>
                <a:lnTo>
                  <a:pt x="390525" y="14288"/>
                </a:lnTo>
                <a:lnTo>
                  <a:pt x="381000" y="238125"/>
                </a:lnTo>
                <a:lnTo>
                  <a:pt x="0" y="233363"/>
                </a:lnTo>
                <a:close/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2" name="Freeform 231"/>
          <p:cNvSpPr/>
          <p:nvPr/>
        </p:nvSpPr>
        <p:spPr>
          <a:xfrm>
            <a:off x="8791435" y="2463423"/>
            <a:ext cx="634621" cy="259307"/>
          </a:xfrm>
          <a:custGeom>
            <a:avLst/>
            <a:gdLst>
              <a:gd name="connsiteX0" fmla="*/ 0 w 634621"/>
              <a:gd name="connsiteY0" fmla="*/ 232012 h 259307"/>
              <a:gd name="connsiteX1" fmla="*/ 197892 w 634621"/>
              <a:gd name="connsiteY1" fmla="*/ 0 h 259307"/>
              <a:gd name="connsiteX2" fmla="*/ 634621 w 634621"/>
              <a:gd name="connsiteY2" fmla="*/ 27295 h 259307"/>
              <a:gd name="connsiteX3" fmla="*/ 409433 w 634621"/>
              <a:gd name="connsiteY3" fmla="*/ 259307 h 259307"/>
              <a:gd name="connsiteX4" fmla="*/ 0 w 634621"/>
              <a:gd name="connsiteY4" fmla="*/ 232012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621" h="259307">
                <a:moveTo>
                  <a:pt x="0" y="232012"/>
                </a:moveTo>
                <a:lnTo>
                  <a:pt x="197892" y="0"/>
                </a:lnTo>
                <a:lnTo>
                  <a:pt x="634621" y="27295"/>
                </a:lnTo>
                <a:lnTo>
                  <a:pt x="409433" y="259307"/>
                </a:lnTo>
                <a:lnTo>
                  <a:pt x="0" y="232012"/>
                </a:lnTo>
                <a:close/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1" name="Freeform 230"/>
          <p:cNvSpPr/>
          <p:nvPr/>
        </p:nvSpPr>
        <p:spPr>
          <a:xfrm>
            <a:off x="7453314" y="4781550"/>
            <a:ext cx="233363" cy="666750"/>
          </a:xfrm>
          <a:custGeom>
            <a:avLst/>
            <a:gdLst>
              <a:gd name="connsiteX0" fmla="*/ 4762 w 233362"/>
              <a:gd name="connsiteY0" fmla="*/ 233363 h 666750"/>
              <a:gd name="connsiteX1" fmla="*/ 0 w 233362"/>
              <a:gd name="connsiteY1" fmla="*/ 666750 h 666750"/>
              <a:gd name="connsiteX2" fmla="*/ 233362 w 233362"/>
              <a:gd name="connsiteY2" fmla="*/ 457200 h 666750"/>
              <a:gd name="connsiteX3" fmla="*/ 228600 w 233362"/>
              <a:gd name="connsiteY3" fmla="*/ 0 h 666750"/>
              <a:gd name="connsiteX4" fmla="*/ 4762 w 233362"/>
              <a:gd name="connsiteY4" fmla="*/ 233363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" h="666750">
                <a:moveTo>
                  <a:pt x="4762" y="233363"/>
                </a:moveTo>
                <a:cubicBezTo>
                  <a:pt x="3175" y="377825"/>
                  <a:pt x="1587" y="522288"/>
                  <a:pt x="0" y="666750"/>
                </a:cubicBezTo>
                <a:lnTo>
                  <a:pt x="233362" y="457200"/>
                </a:lnTo>
                <a:cubicBezTo>
                  <a:pt x="231775" y="304800"/>
                  <a:pt x="230187" y="152400"/>
                  <a:pt x="228600" y="0"/>
                </a:cubicBezTo>
                <a:lnTo>
                  <a:pt x="4762" y="233363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0" name="Freeform 229"/>
          <p:cNvSpPr/>
          <p:nvPr/>
        </p:nvSpPr>
        <p:spPr>
          <a:xfrm>
            <a:off x="7019925" y="2495552"/>
            <a:ext cx="228600" cy="2538413"/>
          </a:xfrm>
          <a:custGeom>
            <a:avLst/>
            <a:gdLst>
              <a:gd name="connsiteX0" fmla="*/ 0 w 228600"/>
              <a:gd name="connsiteY0" fmla="*/ 233363 h 2538413"/>
              <a:gd name="connsiteX1" fmla="*/ 228600 w 228600"/>
              <a:gd name="connsiteY1" fmla="*/ 0 h 2538413"/>
              <a:gd name="connsiteX2" fmla="*/ 228600 w 228600"/>
              <a:gd name="connsiteY2" fmla="*/ 2300288 h 2538413"/>
              <a:gd name="connsiteX3" fmla="*/ 14288 w 228600"/>
              <a:gd name="connsiteY3" fmla="*/ 2538413 h 2538413"/>
              <a:gd name="connsiteX4" fmla="*/ 0 w 228600"/>
              <a:gd name="connsiteY4" fmla="*/ 233363 h 253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" h="2538413">
                <a:moveTo>
                  <a:pt x="0" y="233363"/>
                </a:moveTo>
                <a:lnTo>
                  <a:pt x="228600" y="0"/>
                </a:lnTo>
                <a:lnTo>
                  <a:pt x="228600" y="2300288"/>
                </a:lnTo>
                <a:lnTo>
                  <a:pt x="14288" y="2538413"/>
                </a:lnTo>
                <a:cubicBezTo>
                  <a:pt x="9525" y="1770063"/>
                  <a:pt x="4763" y="1001713"/>
                  <a:pt x="0" y="233363"/>
                </a:cubicBez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8" name="Freeform 227"/>
          <p:cNvSpPr/>
          <p:nvPr/>
        </p:nvSpPr>
        <p:spPr>
          <a:xfrm>
            <a:off x="7051678" y="4791077"/>
            <a:ext cx="606425" cy="238125"/>
          </a:xfrm>
          <a:custGeom>
            <a:avLst/>
            <a:gdLst>
              <a:gd name="connsiteX0" fmla="*/ 206375 w 606425"/>
              <a:gd name="connsiteY0" fmla="*/ 0 h 238125"/>
              <a:gd name="connsiteX1" fmla="*/ 606425 w 606425"/>
              <a:gd name="connsiteY1" fmla="*/ 9525 h 238125"/>
              <a:gd name="connsiteX2" fmla="*/ 390525 w 606425"/>
              <a:gd name="connsiteY2" fmla="*/ 238125 h 238125"/>
              <a:gd name="connsiteX3" fmla="*/ 0 w 606425"/>
              <a:gd name="connsiteY3" fmla="*/ 222250 h 238125"/>
              <a:gd name="connsiteX4" fmla="*/ 206375 w 606425"/>
              <a:gd name="connsiteY4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425" h="238125">
                <a:moveTo>
                  <a:pt x="206375" y="0"/>
                </a:moveTo>
                <a:lnTo>
                  <a:pt x="606425" y="9525"/>
                </a:lnTo>
                <a:lnTo>
                  <a:pt x="390525" y="238125"/>
                </a:lnTo>
                <a:lnTo>
                  <a:pt x="0" y="222250"/>
                </a:lnTo>
                <a:lnTo>
                  <a:pt x="206375" y="0"/>
                </a:lnTo>
                <a:close/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7" name="Freeform 226"/>
          <p:cNvSpPr/>
          <p:nvPr/>
        </p:nvSpPr>
        <p:spPr>
          <a:xfrm>
            <a:off x="6175375" y="4791077"/>
            <a:ext cx="393700" cy="238125"/>
          </a:xfrm>
          <a:custGeom>
            <a:avLst/>
            <a:gdLst>
              <a:gd name="connsiteX0" fmla="*/ 206375 w 393700"/>
              <a:gd name="connsiteY0" fmla="*/ 6350 h 238125"/>
              <a:gd name="connsiteX1" fmla="*/ 393700 w 393700"/>
              <a:gd name="connsiteY1" fmla="*/ 0 h 238125"/>
              <a:gd name="connsiteX2" fmla="*/ 393700 w 393700"/>
              <a:gd name="connsiteY2" fmla="*/ 238125 h 238125"/>
              <a:gd name="connsiteX3" fmla="*/ 377825 w 393700"/>
              <a:gd name="connsiteY3" fmla="*/ 238125 h 238125"/>
              <a:gd name="connsiteX4" fmla="*/ 0 w 393700"/>
              <a:gd name="connsiteY4" fmla="*/ 231775 h 238125"/>
              <a:gd name="connsiteX5" fmla="*/ 206375 w 393700"/>
              <a:gd name="connsiteY5" fmla="*/ 635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700" h="238125">
                <a:moveTo>
                  <a:pt x="206375" y="6350"/>
                </a:moveTo>
                <a:lnTo>
                  <a:pt x="393700" y="0"/>
                </a:lnTo>
                <a:lnTo>
                  <a:pt x="393700" y="238125"/>
                </a:lnTo>
                <a:lnTo>
                  <a:pt x="377825" y="238125"/>
                </a:lnTo>
                <a:lnTo>
                  <a:pt x="0" y="231775"/>
                </a:lnTo>
                <a:lnTo>
                  <a:pt x="206375" y="6350"/>
                </a:lnTo>
                <a:close/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Freeform 225"/>
          <p:cNvSpPr/>
          <p:nvPr/>
        </p:nvSpPr>
        <p:spPr>
          <a:xfrm>
            <a:off x="6619875" y="2476502"/>
            <a:ext cx="609600" cy="238125"/>
          </a:xfrm>
          <a:custGeom>
            <a:avLst/>
            <a:gdLst>
              <a:gd name="connsiteX0" fmla="*/ 0 w 609600"/>
              <a:gd name="connsiteY0" fmla="*/ 233363 h 238125"/>
              <a:gd name="connsiteX1" fmla="*/ 190500 w 609600"/>
              <a:gd name="connsiteY1" fmla="*/ 0 h 238125"/>
              <a:gd name="connsiteX2" fmla="*/ 609600 w 609600"/>
              <a:gd name="connsiteY2" fmla="*/ 19050 h 238125"/>
              <a:gd name="connsiteX3" fmla="*/ 390525 w 609600"/>
              <a:gd name="connsiteY3" fmla="*/ 238125 h 238125"/>
              <a:gd name="connsiteX4" fmla="*/ 242888 w 609600"/>
              <a:gd name="connsiteY4" fmla="*/ 223838 h 238125"/>
              <a:gd name="connsiteX5" fmla="*/ 0 w 609600"/>
              <a:gd name="connsiteY5" fmla="*/ 23336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" h="238125">
                <a:moveTo>
                  <a:pt x="0" y="233363"/>
                </a:moveTo>
                <a:lnTo>
                  <a:pt x="190500" y="0"/>
                </a:lnTo>
                <a:lnTo>
                  <a:pt x="609600" y="19050"/>
                </a:lnTo>
                <a:lnTo>
                  <a:pt x="390525" y="238125"/>
                </a:lnTo>
                <a:lnTo>
                  <a:pt x="242888" y="223838"/>
                </a:lnTo>
                <a:lnTo>
                  <a:pt x="0" y="233363"/>
                </a:lnTo>
                <a:close/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TextBox 192"/>
          <p:cNvSpPr txBox="1"/>
          <p:nvPr/>
        </p:nvSpPr>
        <p:spPr>
          <a:xfrm>
            <a:off x="7032104" y="544522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192" name="TextBox 191"/>
          <p:cNvSpPr txBox="1"/>
          <p:nvPr/>
        </p:nvSpPr>
        <p:spPr>
          <a:xfrm>
            <a:off x="6600056" y="544522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176" name="Freeform 175"/>
          <p:cNvSpPr/>
          <p:nvPr/>
        </p:nvSpPr>
        <p:spPr>
          <a:xfrm>
            <a:off x="2816226" y="1939926"/>
            <a:ext cx="2454275" cy="330200"/>
          </a:xfrm>
          <a:custGeom>
            <a:avLst/>
            <a:gdLst>
              <a:gd name="connsiteX0" fmla="*/ 0 w 2454275"/>
              <a:gd name="connsiteY0" fmla="*/ 301625 h 330200"/>
              <a:gd name="connsiteX1" fmla="*/ 279400 w 2454275"/>
              <a:gd name="connsiteY1" fmla="*/ 0 h 330200"/>
              <a:gd name="connsiteX2" fmla="*/ 2454275 w 2454275"/>
              <a:gd name="connsiteY2" fmla="*/ 3175 h 330200"/>
              <a:gd name="connsiteX3" fmla="*/ 2146300 w 2454275"/>
              <a:gd name="connsiteY3" fmla="*/ 330200 h 330200"/>
              <a:gd name="connsiteX4" fmla="*/ 0 w 2454275"/>
              <a:gd name="connsiteY4" fmla="*/ 301625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4275" h="330200">
                <a:moveTo>
                  <a:pt x="0" y="301625"/>
                </a:moveTo>
                <a:lnTo>
                  <a:pt x="279400" y="0"/>
                </a:lnTo>
                <a:lnTo>
                  <a:pt x="2454275" y="3175"/>
                </a:lnTo>
                <a:lnTo>
                  <a:pt x="2146300" y="330200"/>
                </a:lnTo>
                <a:lnTo>
                  <a:pt x="0" y="301625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Freeform 174"/>
          <p:cNvSpPr/>
          <p:nvPr/>
        </p:nvSpPr>
        <p:spPr>
          <a:xfrm>
            <a:off x="4981576" y="1965325"/>
            <a:ext cx="298451" cy="742950"/>
          </a:xfrm>
          <a:custGeom>
            <a:avLst/>
            <a:gdLst>
              <a:gd name="connsiteX0" fmla="*/ 298450 w 298450"/>
              <a:gd name="connsiteY0" fmla="*/ 0 h 742950"/>
              <a:gd name="connsiteX1" fmla="*/ 295275 w 298450"/>
              <a:gd name="connsiteY1" fmla="*/ 434975 h 742950"/>
              <a:gd name="connsiteX2" fmla="*/ 0 w 298450"/>
              <a:gd name="connsiteY2" fmla="*/ 742950 h 742950"/>
              <a:gd name="connsiteX3" fmla="*/ 3175 w 298450"/>
              <a:gd name="connsiteY3" fmla="*/ 292100 h 742950"/>
              <a:gd name="connsiteX4" fmla="*/ 298450 w 298450"/>
              <a:gd name="connsiteY4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450" h="742950">
                <a:moveTo>
                  <a:pt x="298450" y="0"/>
                </a:moveTo>
                <a:cubicBezTo>
                  <a:pt x="297392" y="144992"/>
                  <a:pt x="296333" y="289983"/>
                  <a:pt x="295275" y="434975"/>
                </a:cubicBezTo>
                <a:lnTo>
                  <a:pt x="0" y="742950"/>
                </a:lnTo>
                <a:cubicBezTo>
                  <a:pt x="1058" y="592667"/>
                  <a:pt x="2117" y="442383"/>
                  <a:pt x="3175" y="292100"/>
                </a:cubicBezTo>
                <a:lnTo>
                  <a:pt x="298450" y="0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Freeform 173"/>
          <p:cNvSpPr/>
          <p:nvPr/>
        </p:nvSpPr>
        <p:spPr>
          <a:xfrm>
            <a:off x="3219452" y="2717800"/>
            <a:ext cx="314325" cy="914400"/>
          </a:xfrm>
          <a:custGeom>
            <a:avLst/>
            <a:gdLst>
              <a:gd name="connsiteX0" fmla="*/ 0 w 314325"/>
              <a:gd name="connsiteY0" fmla="*/ 9525 h 914400"/>
              <a:gd name="connsiteX1" fmla="*/ 314325 w 314325"/>
              <a:gd name="connsiteY1" fmla="*/ 0 h 914400"/>
              <a:gd name="connsiteX2" fmla="*/ 298450 w 314325"/>
              <a:gd name="connsiteY2" fmla="*/ 603250 h 914400"/>
              <a:gd name="connsiteX3" fmla="*/ 9525 w 314325"/>
              <a:gd name="connsiteY3" fmla="*/ 914400 h 914400"/>
              <a:gd name="connsiteX4" fmla="*/ 0 w 314325"/>
              <a:gd name="connsiteY4" fmla="*/ 9525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5" h="914400">
                <a:moveTo>
                  <a:pt x="0" y="9525"/>
                </a:moveTo>
                <a:lnTo>
                  <a:pt x="314325" y="0"/>
                </a:lnTo>
                <a:lnTo>
                  <a:pt x="298450" y="603250"/>
                </a:lnTo>
                <a:lnTo>
                  <a:pt x="9525" y="914400"/>
                </a:lnTo>
                <a:lnTo>
                  <a:pt x="0" y="9525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Freeform 172"/>
          <p:cNvSpPr/>
          <p:nvPr/>
        </p:nvSpPr>
        <p:spPr>
          <a:xfrm>
            <a:off x="3254378" y="3324227"/>
            <a:ext cx="1139825" cy="333375"/>
          </a:xfrm>
          <a:custGeom>
            <a:avLst/>
            <a:gdLst>
              <a:gd name="connsiteX0" fmla="*/ 279400 w 1139825"/>
              <a:gd name="connsiteY0" fmla="*/ 0 h 333375"/>
              <a:gd name="connsiteX1" fmla="*/ 1139825 w 1139825"/>
              <a:gd name="connsiteY1" fmla="*/ 0 h 333375"/>
              <a:gd name="connsiteX2" fmla="*/ 831850 w 1139825"/>
              <a:gd name="connsiteY2" fmla="*/ 333375 h 333375"/>
              <a:gd name="connsiteX3" fmla="*/ 0 w 1139825"/>
              <a:gd name="connsiteY3" fmla="*/ 317500 h 333375"/>
              <a:gd name="connsiteX4" fmla="*/ 279400 w 1139825"/>
              <a:gd name="connsiteY4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825" h="333375">
                <a:moveTo>
                  <a:pt x="279400" y="0"/>
                </a:moveTo>
                <a:lnTo>
                  <a:pt x="1139825" y="0"/>
                </a:lnTo>
                <a:lnTo>
                  <a:pt x="831850" y="333375"/>
                </a:lnTo>
                <a:lnTo>
                  <a:pt x="0" y="317500"/>
                </a:lnTo>
                <a:lnTo>
                  <a:pt x="27940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Freeform 171"/>
          <p:cNvSpPr/>
          <p:nvPr/>
        </p:nvSpPr>
        <p:spPr>
          <a:xfrm>
            <a:off x="4098927" y="3311525"/>
            <a:ext cx="314325" cy="762000"/>
          </a:xfrm>
          <a:custGeom>
            <a:avLst/>
            <a:gdLst>
              <a:gd name="connsiteX0" fmla="*/ 15875 w 314325"/>
              <a:gd name="connsiteY0" fmla="*/ 762000 h 762000"/>
              <a:gd name="connsiteX1" fmla="*/ 0 w 314325"/>
              <a:gd name="connsiteY1" fmla="*/ 330200 h 762000"/>
              <a:gd name="connsiteX2" fmla="*/ 314325 w 314325"/>
              <a:gd name="connsiteY2" fmla="*/ 0 h 762000"/>
              <a:gd name="connsiteX3" fmla="*/ 307975 w 314325"/>
              <a:gd name="connsiteY3" fmla="*/ 473075 h 762000"/>
              <a:gd name="connsiteX4" fmla="*/ 15875 w 314325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5" h="762000">
                <a:moveTo>
                  <a:pt x="15875" y="762000"/>
                </a:moveTo>
                <a:lnTo>
                  <a:pt x="0" y="330200"/>
                </a:lnTo>
                <a:lnTo>
                  <a:pt x="314325" y="0"/>
                </a:lnTo>
                <a:cubicBezTo>
                  <a:pt x="312208" y="157692"/>
                  <a:pt x="310092" y="315383"/>
                  <a:pt x="307975" y="473075"/>
                </a:cubicBezTo>
                <a:lnTo>
                  <a:pt x="15875" y="762000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Freeform 170"/>
          <p:cNvSpPr/>
          <p:nvPr/>
        </p:nvSpPr>
        <p:spPr>
          <a:xfrm>
            <a:off x="3217335" y="4111627"/>
            <a:ext cx="329143" cy="1368425"/>
          </a:xfrm>
          <a:custGeom>
            <a:avLst/>
            <a:gdLst>
              <a:gd name="connsiteX0" fmla="*/ 2117 w 329142"/>
              <a:gd name="connsiteY0" fmla="*/ 0 h 1368425"/>
              <a:gd name="connsiteX1" fmla="*/ 329142 w 329142"/>
              <a:gd name="connsiteY1" fmla="*/ 6350 h 1368425"/>
              <a:gd name="connsiteX2" fmla="*/ 313267 w 329142"/>
              <a:gd name="connsiteY2" fmla="*/ 1057275 h 1368425"/>
              <a:gd name="connsiteX3" fmla="*/ 2117 w 329142"/>
              <a:gd name="connsiteY3" fmla="*/ 1368425 h 1368425"/>
              <a:gd name="connsiteX4" fmla="*/ 2117 w 329142"/>
              <a:gd name="connsiteY4" fmla="*/ 0 h 136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142" h="1368425">
                <a:moveTo>
                  <a:pt x="2117" y="0"/>
                </a:moveTo>
                <a:lnTo>
                  <a:pt x="329142" y="6350"/>
                </a:lnTo>
                <a:lnTo>
                  <a:pt x="313267" y="1057275"/>
                </a:lnTo>
                <a:lnTo>
                  <a:pt x="2117" y="1368425"/>
                </a:lnTo>
                <a:cubicBezTo>
                  <a:pt x="1059" y="911225"/>
                  <a:pt x="0" y="454025"/>
                  <a:pt x="2117" y="0"/>
                </a:cubicBez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TextBox 156"/>
          <p:cNvSpPr txBox="1"/>
          <p:nvPr/>
        </p:nvSpPr>
        <p:spPr>
          <a:xfrm>
            <a:off x="2855640" y="544522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20</a:t>
            </a:r>
            <a:endParaRPr lang="en-GB" sz="1000" dirty="0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786062" y="2262188"/>
            <a:ext cx="21859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2786063" y="2262187"/>
            <a:ext cx="1588" cy="3225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4972051" y="2262187"/>
            <a:ext cx="1588" cy="322580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2786062" y="5487989"/>
            <a:ext cx="2185988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-12699" y="6352"/>
            <a:ext cx="1588" cy="68437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511300" y="-4041"/>
            <a:ext cx="91836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719985" y="236537"/>
            <a:ext cx="8745539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719985" y="396876"/>
            <a:ext cx="8745539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19985" y="466725"/>
            <a:ext cx="8745539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719985" y="534987"/>
            <a:ext cx="8745539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719985" y="696912"/>
            <a:ext cx="8745539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2198206" y="6352"/>
            <a:ext cx="1588" cy="68437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0465522" y="236539"/>
            <a:ext cx="1588" cy="638175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1511300" y="6850064"/>
            <a:ext cx="91836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1719985" y="6618288"/>
            <a:ext cx="8745539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719985" y="236539"/>
            <a:ext cx="1588" cy="638175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4972051" y="2262189"/>
            <a:ext cx="15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2786064" y="5487989"/>
            <a:ext cx="4365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4097338" y="3644901"/>
            <a:ext cx="1588" cy="18430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3222626" y="2262187"/>
            <a:ext cx="1588" cy="322580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3222626" y="2724151"/>
            <a:ext cx="1588" cy="9207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3222626" y="4106865"/>
            <a:ext cx="1588" cy="13811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2786062" y="4106864"/>
            <a:ext cx="2185988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2786062" y="3644901"/>
            <a:ext cx="2185988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2786062" y="2724150"/>
            <a:ext cx="2185988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222627" y="2724150"/>
            <a:ext cx="174942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222627" y="3644901"/>
            <a:ext cx="8747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3222627" y="4106864"/>
            <a:ext cx="8747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6146801" y="5487989"/>
            <a:ext cx="3498851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6146801" y="5027613"/>
            <a:ext cx="3498851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6168009" y="4568826"/>
            <a:ext cx="3477643" cy="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6168009" y="3646488"/>
            <a:ext cx="3477643" cy="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6146801" y="3184526"/>
            <a:ext cx="3498851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flipV="1">
            <a:off x="6146801" y="2724150"/>
            <a:ext cx="1588" cy="27638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V="1">
            <a:off x="6584951" y="2724150"/>
            <a:ext cx="1588" cy="27638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 flipV="1">
            <a:off x="7021513" y="2724150"/>
            <a:ext cx="1588" cy="27638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 flipV="1">
            <a:off x="7459663" y="2724150"/>
            <a:ext cx="1588" cy="27638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V="1">
            <a:off x="7896226" y="2724150"/>
            <a:ext cx="1588" cy="27638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 flipV="1">
            <a:off x="8332787" y="2724150"/>
            <a:ext cx="1588" cy="27638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 flipV="1">
            <a:off x="8770938" y="2724150"/>
            <a:ext cx="1588" cy="27638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 flipV="1">
            <a:off x="9207501" y="2724150"/>
            <a:ext cx="1588" cy="27638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6146801" y="2724150"/>
            <a:ext cx="3498851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9645651" y="2724150"/>
            <a:ext cx="1588" cy="27638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 flipV="1">
            <a:off x="9645652" y="5245101"/>
            <a:ext cx="231775" cy="2428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 flipV="1">
            <a:off x="9877426" y="2479677"/>
            <a:ext cx="1588" cy="2765425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V="1">
            <a:off x="9645652" y="2479677"/>
            <a:ext cx="231775" cy="244475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6378576" y="2479676"/>
            <a:ext cx="3498851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 flipV="1">
            <a:off x="6146803" y="2479677"/>
            <a:ext cx="231775" cy="244475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 flipV="1">
            <a:off x="6146802" y="2724152"/>
            <a:ext cx="438151" cy="4603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>
            <a:off x="6584952" y="2724150"/>
            <a:ext cx="4365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>
            <a:off x="7021513" y="2724152"/>
            <a:ext cx="1588" cy="23034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>
            <a:off x="7021514" y="5027613"/>
            <a:ext cx="4381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>
            <a:off x="7459663" y="5027615"/>
            <a:ext cx="1588" cy="4603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 flipH="1">
            <a:off x="6146803" y="5487989"/>
            <a:ext cx="13128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 flipV="1">
            <a:off x="6146801" y="5027615"/>
            <a:ext cx="1588" cy="4603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2" name="Line 62"/>
          <p:cNvSpPr>
            <a:spLocks noChangeShapeType="1"/>
          </p:cNvSpPr>
          <p:nvPr/>
        </p:nvSpPr>
        <p:spPr bwMode="auto">
          <a:xfrm>
            <a:off x="6146802" y="5027613"/>
            <a:ext cx="4381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 flipV="1">
            <a:off x="6584951" y="3184525"/>
            <a:ext cx="1588" cy="18430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 flipH="1">
            <a:off x="6146802" y="3184526"/>
            <a:ext cx="4381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 flipV="1">
            <a:off x="7896226" y="4567240"/>
            <a:ext cx="1588" cy="4603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 flipV="1">
            <a:off x="7896227" y="2724151"/>
            <a:ext cx="874713" cy="18430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>
            <a:off x="8770938" y="2724150"/>
            <a:ext cx="4365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8" name="Line 68"/>
          <p:cNvSpPr>
            <a:spLocks noChangeShapeType="1"/>
          </p:cNvSpPr>
          <p:nvPr/>
        </p:nvSpPr>
        <p:spPr bwMode="auto">
          <a:xfrm>
            <a:off x="9207501" y="2724151"/>
            <a:ext cx="1588" cy="18430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>
            <a:off x="9207502" y="4567239"/>
            <a:ext cx="4381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>
            <a:off x="9645651" y="4567240"/>
            <a:ext cx="1588" cy="4603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1" name="Line 71"/>
          <p:cNvSpPr>
            <a:spLocks noChangeShapeType="1"/>
          </p:cNvSpPr>
          <p:nvPr/>
        </p:nvSpPr>
        <p:spPr bwMode="auto">
          <a:xfrm flipH="1">
            <a:off x="9207502" y="5027613"/>
            <a:ext cx="4381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2" name="Line 72"/>
          <p:cNvSpPr>
            <a:spLocks noChangeShapeType="1"/>
          </p:cNvSpPr>
          <p:nvPr/>
        </p:nvSpPr>
        <p:spPr bwMode="auto">
          <a:xfrm>
            <a:off x="9207501" y="5027615"/>
            <a:ext cx="1588" cy="4603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 flipH="1">
            <a:off x="8770938" y="5487989"/>
            <a:ext cx="4365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 flipV="1">
            <a:off x="8770938" y="5027615"/>
            <a:ext cx="1588" cy="4603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 flipH="1">
            <a:off x="7896227" y="5027613"/>
            <a:ext cx="8747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6" name="Line 76"/>
          <p:cNvSpPr>
            <a:spLocks noChangeShapeType="1"/>
          </p:cNvSpPr>
          <p:nvPr/>
        </p:nvSpPr>
        <p:spPr bwMode="auto">
          <a:xfrm flipH="1">
            <a:off x="8332788" y="3644900"/>
            <a:ext cx="438151" cy="9223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7" name="Line 77"/>
          <p:cNvSpPr>
            <a:spLocks noChangeShapeType="1"/>
          </p:cNvSpPr>
          <p:nvPr/>
        </p:nvSpPr>
        <p:spPr bwMode="auto">
          <a:xfrm>
            <a:off x="8332788" y="4567239"/>
            <a:ext cx="4381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8" name="Line 78"/>
          <p:cNvSpPr>
            <a:spLocks noChangeShapeType="1"/>
          </p:cNvSpPr>
          <p:nvPr/>
        </p:nvSpPr>
        <p:spPr bwMode="auto">
          <a:xfrm flipV="1">
            <a:off x="8770938" y="3644900"/>
            <a:ext cx="1588" cy="9223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 flipV="1">
            <a:off x="9645652" y="4783140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 flipV="1">
            <a:off x="9645652" y="4322765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1" name="Line 81"/>
          <p:cNvSpPr>
            <a:spLocks noChangeShapeType="1"/>
          </p:cNvSpPr>
          <p:nvPr/>
        </p:nvSpPr>
        <p:spPr bwMode="auto">
          <a:xfrm flipV="1">
            <a:off x="9207501" y="4279411"/>
            <a:ext cx="272876" cy="28782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2" name="Line 82"/>
          <p:cNvSpPr>
            <a:spLocks noChangeShapeType="1"/>
          </p:cNvSpPr>
          <p:nvPr/>
        </p:nvSpPr>
        <p:spPr bwMode="auto">
          <a:xfrm flipV="1">
            <a:off x="9207501" y="5202028"/>
            <a:ext cx="272876" cy="28596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3" name="Line 83"/>
          <p:cNvSpPr>
            <a:spLocks noChangeShapeType="1"/>
          </p:cNvSpPr>
          <p:nvPr/>
        </p:nvSpPr>
        <p:spPr bwMode="auto">
          <a:xfrm flipV="1">
            <a:off x="8332787" y="4221089"/>
            <a:ext cx="328168" cy="34615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4" name="Line 84"/>
          <p:cNvSpPr>
            <a:spLocks noChangeShapeType="1"/>
          </p:cNvSpPr>
          <p:nvPr/>
        </p:nvSpPr>
        <p:spPr bwMode="auto">
          <a:xfrm flipV="1">
            <a:off x="9207503" y="2479677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5" name="Line 85"/>
          <p:cNvSpPr>
            <a:spLocks noChangeShapeType="1"/>
          </p:cNvSpPr>
          <p:nvPr/>
        </p:nvSpPr>
        <p:spPr bwMode="auto">
          <a:xfrm flipV="1">
            <a:off x="8770939" y="2479677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6" name="Line 86"/>
          <p:cNvSpPr>
            <a:spLocks noChangeShapeType="1"/>
          </p:cNvSpPr>
          <p:nvPr/>
        </p:nvSpPr>
        <p:spPr bwMode="auto">
          <a:xfrm>
            <a:off x="9439275" y="2479675"/>
            <a:ext cx="1588" cy="18430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7" name="Line 87"/>
          <p:cNvSpPr>
            <a:spLocks noChangeShapeType="1"/>
          </p:cNvSpPr>
          <p:nvPr/>
        </p:nvSpPr>
        <p:spPr bwMode="auto">
          <a:xfrm>
            <a:off x="9439276" y="4322763"/>
            <a:ext cx="4381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8" name="Line 88"/>
          <p:cNvSpPr>
            <a:spLocks noChangeShapeType="1"/>
          </p:cNvSpPr>
          <p:nvPr/>
        </p:nvSpPr>
        <p:spPr bwMode="auto">
          <a:xfrm flipV="1">
            <a:off x="9877426" y="4322765"/>
            <a:ext cx="1588" cy="4603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 flipV="1">
            <a:off x="9439275" y="5027613"/>
            <a:ext cx="1588" cy="217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>
            <a:off x="9002714" y="2479676"/>
            <a:ext cx="4365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1" name="Line 91"/>
          <p:cNvSpPr>
            <a:spLocks noChangeShapeType="1"/>
          </p:cNvSpPr>
          <p:nvPr/>
        </p:nvSpPr>
        <p:spPr bwMode="auto">
          <a:xfrm flipH="1">
            <a:off x="8564564" y="4322763"/>
            <a:ext cx="2063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2" name="Line 92"/>
          <p:cNvSpPr>
            <a:spLocks noChangeShapeType="1"/>
          </p:cNvSpPr>
          <p:nvPr/>
        </p:nvSpPr>
        <p:spPr bwMode="auto">
          <a:xfrm flipH="1">
            <a:off x="8564564" y="3889375"/>
            <a:ext cx="206375" cy="4333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3" name="Line 93"/>
          <p:cNvSpPr>
            <a:spLocks noChangeShapeType="1"/>
          </p:cNvSpPr>
          <p:nvPr/>
        </p:nvSpPr>
        <p:spPr bwMode="auto">
          <a:xfrm flipV="1">
            <a:off x="7459662" y="5181441"/>
            <a:ext cx="292523" cy="30654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 flipV="1">
            <a:off x="7459664" y="4725145"/>
            <a:ext cx="286755" cy="30246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 flipV="1">
            <a:off x="7021513" y="4725144"/>
            <a:ext cx="286756" cy="302469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 flipV="1">
            <a:off x="7021515" y="2479677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7" name="Line 97"/>
          <p:cNvSpPr>
            <a:spLocks noChangeShapeType="1"/>
          </p:cNvSpPr>
          <p:nvPr/>
        </p:nvSpPr>
        <p:spPr bwMode="auto">
          <a:xfrm flipV="1">
            <a:off x="6584952" y="2479677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8" name="Line 98"/>
          <p:cNvSpPr>
            <a:spLocks noChangeShapeType="1"/>
          </p:cNvSpPr>
          <p:nvPr/>
        </p:nvSpPr>
        <p:spPr bwMode="auto">
          <a:xfrm flipV="1">
            <a:off x="6146801" y="4725145"/>
            <a:ext cx="286755" cy="30246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9" name="Line 99"/>
          <p:cNvSpPr>
            <a:spLocks noChangeShapeType="1"/>
          </p:cNvSpPr>
          <p:nvPr/>
        </p:nvSpPr>
        <p:spPr bwMode="auto">
          <a:xfrm>
            <a:off x="7253287" y="2479677"/>
            <a:ext cx="1588" cy="23034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0" name="Line 100"/>
          <p:cNvSpPr>
            <a:spLocks noChangeShapeType="1"/>
          </p:cNvSpPr>
          <p:nvPr/>
        </p:nvSpPr>
        <p:spPr bwMode="auto">
          <a:xfrm>
            <a:off x="6378577" y="4783139"/>
            <a:ext cx="2063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1" name="Line 101"/>
          <p:cNvSpPr>
            <a:spLocks noChangeShapeType="1"/>
          </p:cNvSpPr>
          <p:nvPr/>
        </p:nvSpPr>
        <p:spPr bwMode="auto">
          <a:xfrm>
            <a:off x="7253288" y="4783139"/>
            <a:ext cx="4381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2" name="Line 102"/>
          <p:cNvSpPr>
            <a:spLocks noChangeShapeType="1"/>
          </p:cNvSpPr>
          <p:nvPr/>
        </p:nvSpPr>
        <p:spPr bwMode="auto">
          <a:xfrm>
            <a:off x="7691438" y="4783140"/>
            <a:ext cx="15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3" name="Line 103"/>
          <p:cNvSpPr>
            <a:spLocks noChangeShapeType="1"/>
          </p:cNvSpPr>
          <p:nvPr/>
        </p:nvSpPr>
        <p:spPr bwMode="auto">
          <a:xfrm>
            <a:off x="6816726" y="2479676"/>
            <a:ext cx="4365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4" name="Line 104"/>
          <p:cNvSpPr>
            <a:spLocks noChangeShapeType="1"/>
          </p:cNvSpPr>
          <p:nvPr/>
        </p:nvSpPr>
        <p:spPr bwMode="auto">
          <a:xfrm>
            <a:off x="4097338" y="3644902"/>
            <a:ext cx="15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5" name="Line 105"/>
          <p:cNvSpPr>
            <a:spLocks noChangeShapeType="1"/>
          </p:cNvSpPr>
          <p:nvPr/>
        </p:nvSpPr>
        <p:spPr bwMode="auto">
          <a:xfrm flipV="1">
            <a:off x="4972053" y="2338389"/>
            <a:ext cx="366713" cy="38576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7" name="Line 107"/>
          <p:cNvSpPr>
            <a:spLocks noChangeShapeType="1"/>
          </p:cNvSpPr>
          <p:nvPr/>
        </p:nvSpPr>
        <p:spPr bwMode="auto">
          <a:xfrm>
            <a:off x="5281613" y="1871662"/>
            <a:ext cx="1588" cy="5984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8" name="Line 108"/>
          <p:cNvSpPr>
            <a:spLocks noChangeShapeType="1"/>
          </p:cNvSpPr>
          <p:nvPr/>
        </p:nvSpPr>
        <p:spPr bwMode="auto">
          <a:xfrm flipV="1">
            <a:off x="4097339" y="3721102"/>
            <a:ext cx="366713" cy="38576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9" name="Line 109"/>
          <p:cNvSpPr>
            <a:spLocks noChangeShapeType="1"/>
          </p:cNvSpPr>
          <p:nvPr/>
        </p:nvSpPr>
        <p:spPr bwMode="auto">
          <a:xfrm flipV="1">
            <a:off x="2786064" y="1878014"/>
            <a:ext cx="365125" cy="384175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0" name="Line 110"/>
          <p:cNvSpPr>
            <a:spLocks noChangeShapeType="1"/>
          </p:cNvSpPr>
          <p:nvPr/>
        </p:nvSpPr>
        <p:spPr bwMode="auto">
          <a:xfrm>
            <a:off x="4406901" y="3254375"/>
            <a:ext cx="1588" cy="5984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1" name="Line 111"/>
          <p:cNvSpPr>
            <a:spLocks noChangeShapeType="1"/>
          </p:cNvSpPr>
          <p:nvPr/>
        </p:nvSpPr>
        <p:spPr bwMode="auto">
          <a:xfrm flipV="1">
            <a:off x="3222627" y="5085184"/>
            <a:ext cx="384495" cy="402804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2" name="Line 112"/>
          <p:cNvSpPr>
            <a:spLocks noChangeShapeType="1"/>
          </p:cNvSpPr>
          <p:nvPr/>
        </p:nvSpPr>
        <p:spPr bwMode="auto">
          <a:xfrm>
            <a:off x="3532187" y="4106863"/>
            <a:ext cx="1588" cy="10556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3" name="Line 113"/>
          <p:cNvSpPr>
            <a:spLocks noChangeShapeType="1"/>
          </p:cNvSpPr>
          <p:nvPr/>
        </p:nvSpPr>
        <p:spPr bwMode="auto">
          <a:xfrm flipH="1">
            <a:off x="3222626" y="5162550"/>
            <a:ext cx="309563" cy="3254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4" name="Line 114"/>
          <p:cNvSpPr>
            <a:spLocks noChangeShapeType="1"/>
          </p:cNvSpPr>
          <p:nvPr/>
        </p:nvSpPr>
        <p:spPr bwMode="auto">
          <a:xfrm flipV="1">
            <a:off x="4097338" y="3779840"/>
            <a:ext cx="309563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5" name="Line 115"/>
          <p:cNvSpPr>
            <a:spLocks noChangeShapeType="1"/>
          </p:cNvSpPr>
          <p:nvPr/>
        </p:nvSpPr>
        <p:spPr bwMode="auto">
          <a:xfrm flipV="1">
            <a:off x="4406901" y="3319464"/>
            <a:ext cx="1588" cy="4603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6" name="Line 116"/>
          <p:cNvSpPr>
            <a:spLocks noChangeShapeType="1"/>
          </p:cNvSpPr>
          <p:nvPr/>
        </p:nvSpPr>
        <p:spPr bwMode="auto">
          <a:xfrm flipH="1">
            <a:off x="4097338" y="3319463"/>
            <a:ext cx="309563" cy="3254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7" name="Line 117"/>
          <p:cNvSpPr>
            <a:spLocks noChangeShapeType="1"/>
          </p:cNvSpPr>
          <p:nvPr/>
        </p:nvSpPr>
        <p:spPr bwMode="auto">
          <a:xfrm flipV="1">
            <a:off x="4972052" y="2398713"/>
            <a:ext cx="309563" cy="3254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8" name="Line 118"/>
          <p:cNvSpPr>
            <a:spLocks noChangeShapeType="1"/>
          </p:cNvSpPr>
          <p:nvPr/>
        </p:nvSpPr>
        <p:spPr bwMode="auto">
          <a:xfrm flipV="1">
            <a:off x="5281613" y="1936752"/>
            <a:ext cx="15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9" name="Line 119"/>
          <p:cNvSpPr>
            <a:spLocks noChangeShapeType="1"/>
          </p:cNvSpPr>
          <p:nvPr/>
        </p:nvSpPr>
        <p:spPr bwMode="auto">
          <a:xfrm flipH="1">
            <a:off x="4972052" y="1936751"/>
            <a:ext cx="309563" cy="3254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0" name="Line 120"/>
          <p:cNvSpPr>
            <a:spLocks noChangeShapeType="1"/>
          </p:cNvSpPr>
          <p:nvPr/>
        </p:nvSpPr>
        <p:spPr bwMode="auto">
          <a:xfrm flipH="1">
            <a:off x="2786064" y="1936751"/>
            <a:ext cx="309563" cy="3254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1" name="Line 121"/>
          <p:cNvSpPr>
            <a:spLocks noChangeShapeType="1"/>
          </p:cNvSpPr>
          <p:nvPr/>
        </p:nvSpPr>
        <p:spPr bwMode="auto">
          <a:xfrm flipH="1">
            <a:off x="3095626" y="1936751"/>
            <a:ext cx="21859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2" name="Line 122"/>
          <p:cNvSpPr>
            <a:spLocks noChangeShapeType="1"/>
          </p:cNvSpPr>
          <p:nvPr/>
        </p:nvSpPr>
        <p:spPr bwMode="auto">
          <a:xfrm flipV="1">
            <a:off x="3222627" y="3260727"/>
            <a:ext cx="366713" cy="384175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3" name="Line 123"/>
          <p:cNvSpPr>
            <a:spLocks noChangeShapeType="1"/>
          </p:cNvSpPr>
          <p:nvPr/>
        </p:nvSpPr>
        <p:spPr bwMode="auto">
          <a:xfrm>
            <a:off x="3532190" y="3319463"/>
            <a:ext cx="8747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4" name="Line 124"/>
          <p:cNvSpPr>
            <a:spLocks noChangeShapeType="1"/>
          </p:cNvSpPr>
          <p:nvPr/>
        </p:nvSpPr>
        <p:spPr bwMode="auto">
          <a:xfrm flipV="1">
            <a:off x="3532187" y="2724152"/>
            <a:ext cx="1588" cy="5953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5" name="Line 125"/>
          <p:cNvSpPr>
            <a:spLocks noChangeShapeType="1"/>
          </p:cNvSpPr>
          <p:nvPr/>
        </p:nvSpPr>
        <p:spPr bwMode="auto">
          <a:xfrm flipH="1">
            <a:off x="3222626" y="3319463"/>
            <a:ext cx="309563" cy="3254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Oval 125"/>
          <p:cNvSpPr/>
          <p:nvPr/>
        </p:nvSpPr>
        <p:spPr>
          <a:xfrm>
            <a:off x="2711626" y="5409871"/>
            <a:ext cx="137843" cy="137843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/>
          <p:cNvSpPr/>
          <p:nvPr/>
        </p:nvSpPr>
        <p:spPr>
          <a:xfrm>
            <a:off x="6079626" y="5403698"/>
            <a:ext cx="137843" cy="137843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Box 127"/>
          <p:cNvSpPr txBox="1"/>
          <p:nvPr/>
        </p:nvSpPr>
        <p:spPr>
          <a:xfrm>
            <a:off x="1991544" y="391393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NAME: ST  FINTINANS  LONGWOOD</a:t>
            </a:r>
            <a:endParaRPr lang="en-GB" sz="9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5190303" y="290135"/>
            <a:ext cx="337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OBLIQUE  VIEW   1</a:t>
            </a:r>
            <a:endParaRPr lang="en-GB" dirty="0"/>
          </a:p>
        </p:txBody>
      </p:sp>
      <p:sp>
        <p:nvSpPr>
          <p:cNvPr id="130" name="TextBox 129"/>
          <p:cNvSpPr txBox="1"/>
          <p:nvPr/>
        </p:nvSpPr>
        <p:spPr>
          <a:xfrm>
            <a:off x="8723784" y="393827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DATE:</a:t>
            </a:r>
            <a:endParaRPr lang="en-GB" sz="9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775520" y="587727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 205</a:t>
            </a:r>
          </a:p>
          <a:p>
            <a:r>
              <a:rPr lang="en-GB" dirty="0"/>
              <a:t>In 50</a:t>
            </a:r>
            <a:endParaRPr lang="en-GB" dirty="0"/>
          </a:p>
        </p:txBody>
      </p:sp>
      <p:sp>
        <p:nvSpPr>
          <p:cNvPr id="132" name="TextBox 131"/>
          <p:cNvSpPr txBox="1"/>
          <p:nvPr/>
        </p:nvSpPr>
        <p:spPr>
          <a:xfrm>
            <a:off x="9264352" y="587727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 205</a:t>
            </a:r>
          </a:p>
          <a:p>
            <a:r>
              <a:rPr lang="en-GB" dirty="0"/>
              <a:t>In 200</a:t>
            </a:r>
            <a:endParaRPr lang="en-GB" dirty="0"/>
          </a:p>
        </p:txBody>
      </p:sp>
      <p:cxnSp>
        <p:nvCxnSpPr>
          <p:cNvPr id="137" name="Straight Arrow Connector 136"/>
          <p:cNvCxnSpPr/>
          <p:nvPr/>
        </p:nvCxnSpPr>
        <p:spPr>
          <a:xfrm rot="5400000" flipH="1" flipV="1">
            <a:off x="850961" y="3897053"/>
            <a:ext cx="3240360" cy="1588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2372007" y="5494342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094032" y="3690744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140</a:t>
            </a:r>
            <a:endParaRPr lang="en-GB" sz="1100" dirty="0"/>
          </a:p>
        </p:txBody>
      </p:sp>
      <p:cxnSp>
        <p:nvCxnSpPr>
          <p:cNvPr id="140" name="Straight Connector 139"/>
          <p:cNvCxnSpPr/>
          <p:nvPr/>
        </p:nvCxnSpPr>
        <p:spPr>
          <a:xfrm rot="10800000">
            <a:off x="2387499" y="2276872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10800000">
            <a:off x="2666043" y="2721620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10800000">
            <a:off x="2661280" y="3640262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0800000">
            <a:off x="2658667" y="4115172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0800000">
            <a:off x="2658667" y="2270522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>
            <a:off x="2639618" y="5498182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523159" y="242089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20</a:t>
            </a:r>
            <a:endParaRPr lang="en-GB" sz="1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2527351" y="311557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40</a:t>
            </a:r>
            <a:endParaRPr lang="en-GB" sz="1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2506648" y="37647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20</a:t>
            </a:r>
            <a:endParaRPr lang="en-GB" sz="1000" dirty="0"/>
          </a:p>
        </p:txBody>
      </p:sp>
      <p:sp>
        <p:nvSpPr>
          <p:cNvPr id="151" name="TextBox 150"/>
          <p:cNvSpPr txBox="1"/>
          <p:nvPr/>
        </p:nvSpPr>
        <p:spPr>
          <a:xfrm>
            <a:off x="2514268" y="458185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60</a:t>
            </a:r>
            <a:endParaRPr lang="en-GB" sz="1000" dirty="0"/>
          </a:p>
        </p:txBody>
      </p:sp>
      <p:cxnSp>
        <p:nvCxnSpPr>
          <p:cNvPr id="152" name="Straight Connector 151"/>
          <p:cNvCxnSpPr/>
          <p:nvPr/>
        </p:nvCxnSpPr>
        <p:spPr>
          <a:xfrm rot="5400000">
            <a:off x="3172644" y="5528651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>
            <a:off x="4050604" y="5527691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5400000">
            <a:off x="4924998" y="5530496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2726410" y="5554819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431704" y="544522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40</a:t>
            </a:r>
            <a:endParaRPr lang="en-GB" sz="1000" dirty="0"/>
          </a:p>
        </p:txBody>
      </p:sp>
      <p:sp>
        <p:nvSpPr>
          <p:cNvPr id="159" name="TextBox 158"/>
          <p:cNvSpPr txBox="1"/>
          <p:nvPr/>
        </p:nvSpPr>
        <p:spPr>
          <a:xfrm>
            <a:off x="4367808" y="544522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40</a:t>
            </a:r>
            <a:endParaRPr lang="en-GB" sz="1000" dirty="0"/>
          </a:p>
        </p:txBody>
      </p:sp>
      <p:cxnSp>
        <p:nvCxnSpPr>
          <p:cNvPr id="160" name="Straight Connector 159"/>
          <p:cNvCxnSpPr/>
          <p:nvPr/>
        </p:nvCxnSpPr>
        <p:spPr>
          <a:xfrm rot="5400000">
            <a:off x="2722135" y="5720060"/>
            <a:ext cx="900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4932755" y="5706274"/>
            <a:ext cx="900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rot="10800000">
            <a:off x="2760392" y="5720681"/>
            <a:ext cx="2232247" cy="1588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3647728" y="573325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100</a:t>
            </a:r>
            <a:endParaRPr lang="en-GB" sz="1000" dirty="0"/>
          </a:p>
        </p:txBody>
      </p:sp>
      <p:sp>
        <p:nvSpPr>
          <p:cNvPr id="166" name="Freeform 46"/>
          <p:cNvSpPr>
            <a:spLocks/>
          </p:cNvSpPr>
          <p:nvPr/>
        </p:nvSpPr>
        <p:spPr bwMode="auto">
          <a:xfrm>
            <a:off x="3503712" y="5157192"/>
            <a:ext cx="144016" cy="360040"/>
          </a:xfrm>
          <a:custGeom>
            <a:avLst/>
            <a:gdLst/>
            <a:ahLst/>
            <a:cxnLst>
              <a:cxn ang="0">
                <a:pos x="397" y="802"/>
              </a:cxn>
              <a:cxn ang="0">
                <a:pos x="394" y="724"/>
              </a:cxn>
              <a:cxn ang="0">
                <a:pos x="384" y="646"/>
              </a:cxn>
              <a:cxn ang="0">
                <a:pos x="370" y="569"/>
              </a:cxn>
              <a:cxn ang="0">
                <a:pos x="349" y="494"/>
              </a:cxn>
              <a:cxn ang="0">
                <a:pos x="323" y="421"/>
              </a:cxn>
              <a:cxn ang="0">
                <a:pos x="292" y="350"/>
              </a:cxn>
              <a:cxn ang="0">
                <a:pos x="254" y="281"/>
              </a:cxn>
              <a:cxn ang="0">
                <a:pos x="213" y="217"/>
              </a:cxn>
              <a:cxn ang="0">
                <a:pos x="166" y="157"/>
              </a:cxn>
              <a:cxn ang="0">
                <a:pos x="115" y="100"/>
              </a:cxn>
              <a:cxn ang="0">
                <a:pos x="60" y="47"/>
              </a:cxn>
              <a:cxn ang="0">
                <a:pos x="0" y="0"/>
              </a:cxn>
            </a:cxnLst>
            <a:rect l="0" t="0" r="r" b="b"/>
            <a:pathLst>
              <a:path w="397" h="802">
                <a:moveTo>
                  <a:pt x="397" y="802"/>
                </a:moveTo>
                <a:lnTo>
                  <a:pt x="394" y="724"/>
                </a:lnTo>
                <a:lnTo>
                  <a:pt x="384" y="646"/>
                </a:lnTo>
                <a:lnTo>
                  <a:pt x="370" y="569"/>
                </a:lnTo>
                <a:lnTo>
                  <a:pt x="349" y="494"/>
                </a:lnTo>
                <a:lnTo>
                  <a:pt x="323" y="421"/>
                </a:lnTo>
                <a:lnTo>
                  <a:pt x="292" y="350"/>
                </a:lnTo>
                <a:lnTo>
                  <a:pt x="254" y="281"/>
                </a:lnTo>
                <a:lnTo>
                  <a:pt x="213" y="217"/>
                </a:lnTo>
                <a:lnTo>
                  <a:pt x="166" y="157"/>
                </a:lnTo>
                <a:lnTo>
                  <a:pt x="115" y="100"/>
                </a:lnTo>
                <a:lnTo>
                  <a:pt x="60" y="4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accent1"/>
            </a:solidFill>
            <a:prstDash val="solid"/>
            <a:round/>
            <a:headEnd type="triangle"/>
            <a:tailEnd type="triangl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TextBox 166"/>
          <p:cNvSpPr txBox="1"/>
          <p:nvPr/>
        </p:nvSpPr>
        <p:spPr>
          <a:xfrm>
            <a:off x="3306739" y="5244440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45°</a:t>
            </a:r>
            <a:endParaRPr lang="en-GB" sz="1050" dirty="0"/>
          </a:p>
        </p:txBody>
      </p:sp>
      <p:sp>
        <p:nvSpPr>
          <p:cNvPr id="168" name="TextBox 167"/>
          <p:cNvSpPr txBox="1"/>
          <p:nvPr/>
        </p:nvSpPr>
        <p:spPr>
          <a:xfrm rot="18976785">
            <a:off x="3199452" y="5039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20</a:t>
            </a:r>
            <a:endParaRPr lang="en-GB" sz="1000" dirty="0"/>
          </a:p>
        </p:txBody>
      </p:sp>
      <p:sp>
        <p:nvSpPr>
          <p:cNvPr id="169" name="TextBox 168"/>
          <p:cNvSpPr txBox="1"/>
          <p:nvPr/>
        </p:nvSpPr>
        <p:spPr>
          <a:xfrm rot="18976785">
            <a:off x="4071860" y="367163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20</a:t>
            </a:r>
            <a:endParaRPr lang="en-GB" sz="1000" dirty="0"/>
          </a:p>
        </p:txBody>
      </p:sp>
      <p:cxnSp>
        <p:nvCxnSpPr>
          <p:cNvPr id="177" name="Straight Connector 176"/>
          <p:cNvCxnSpPr/>
          <p:nvPr/>
        </p:nvCxnSpPr>
        <p:spPr>
          <a:xfrm rot="5400000">
            <a:off x="6103467" y="5686152"/>
            <a:ext cx="900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5400000">
            <a:off x="9598798" y="5672366"/>
            <a:ext cx="900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rot="10800000">
            <a:off x="6149343" y="5686773"/>
            <a:ext cx="3482671" cy="1588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7608168" y="569934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160</a:t>
            </a:r>
            <a:endParaRPr lang="en-GB" sz="1000" dirty="0"/>
          </a:p>
        </p:txBody>
      </p:sp>
      <p:cxnSp>
        <p:nvCxnSpPr>
          <p:cNvPr id="182" name="Straight Connector 181"/>
          <p:cNvCxnSpPr/>
          <p:nvPr/>
        </p:nvCxnSpPr>
        <p:spPr>
          <a:xfrm rot="5400000">
            <a:off x="6533237" y="553076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5400000">
            <a:off x="6975021" y="553293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5400000">
            <a:off x="7411208" y="5531273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>
            <a:off x="7851733" y="552713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5400000">
            <a:off x="8289380" y="5521029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rot="5400000">
            <a:off x="8729704" y="5527643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5400000">
            <a:off x="9160088" y="5522997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9596274" y="5525473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5400000">
            <a:off x="6098512" y="553629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6196975" y="544522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194" name="TextBox 193"/>
          <p:cNvSpPr txBox="1"/>
          <p:nvPr/>
        </p:nvSpPr>
        <p:spPr>
          <a:xfrm>
            <a:off x="7565127" y="544522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195" name="TextBox 194"/>
          <p:cNvSpPr txBox="1"/>
          <p:nvPr/>
        </p:nvSpPr>
        <p:spPr>
          <a:xfrm>
            <a:off x="7968208" y="544522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196" name="TextBox 195"/>
          <p:cNvSpPr txBox="1"/>
          <p:nvPr/>
        </p:nvSpPr>
        <p:spPr>
          <a:xfrm>
            <a:off x="8400256" y="544522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197" name="TextBox 196"/>
          <p:cNvSpPr txBox="1"/>
          <p:nvPr/>
        </p:nvSpPr>
        <p:spPr>
          <a:xfrm>
            <a:off x="8861271" y="544522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198" name="TextBox 197"/>
          <p:cNvSpPr txBox="1"/>
          <p:nvPr/>
        </p:nvSpPr>
        <p:spPr>
          <a:xfrm>
            <a:off x="9264352" y="544522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cxnSp>
        <p:nvCxnSpPr>
          <p:cNvPr id="200" name="Straight Arrow Connector 199"/>
          <p:cNvCxnSpPr/>
          <p:nvPr/>
        </p:nvCxnSpPr>
        <p:spPr>
          <a:xfrm rot="5400000" flipH="1" flipV="1">
            <a:off x="4434870" y="4124630"/>
            <a:ext cx="2743502" cy="1588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10800000">
            <a:off x="5709073" y="5499952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5447928" y="3881484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120</a:t>
            </a:r>
            <a:endParaRPr lang="en-GB" sz="1100" dirty="0"/>
          </a:p>
        </p:txBody>
      </p:sp>
      <p:cxnSp>
        <p:nvCxnSpPr>
          <p:cNvPr id="203" name="Straight Connector 202"/>
          <p:cNvCxnSpPr/>
          <p:nvPr/>
        </p:nvCxnSpPr>
        <p:spPr>
          <a:xfrm rot="10800000">
            <a:off x="5718955" y="2731282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10800000">
            <a:off x="6030467" y="2731360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10800000">
            <a:off x="6027855" y="3189440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10800000">
            <a:off x="6023994" y="5034693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10800000">
            <a:off x="6023995" y="4564298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rot="10800000">
            <a:off x="6023994" y="3639413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5879976" y="285293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212" name="TextBox 211"/>
          <p:cNvSpPr txBox="1"/>
          <p:nvPr/>
        </p:nvSpPr>
        <p:spPr>
          <a:xfrm>
            <a:off x="5879976" y="3284984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213" name="TextBox 212"/>
          <p:cNvSpPr txBox="1"/>
          <p:nvPr/>
        </p:nvSpPr>
        <p:spPr>
          <a:xfrm>
            <a:off x="5879976" y="471392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</a:t>
            </a:r>
            <a:r>
              <a:rPr lang="en-GB" sz="1000" dirty="0"/>
              <a:t>0</a:t>
            </a:r>
            <a:endParaRPr lang="en-GB" sz="1000" dirty="0"/>
          </a:p>
        </p:txBody>
      </p:sp>
      <p:sp>
        <p:nvSpPr>
          <p:cNvPr id="214" name="TextBox 213"/>
          <p:cNvSpPr txBox="1"/>
          <p:nvPr/>
        </p:nvSpPr>
        <p:spPr>
          <a:xfrm>
            <a:off x="5879976" y="5145972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20</a:t>
            </a:r>
            <a:endParaRPr lang="en-GB" sz="900" dirty="0"/>
          </a:p>
        </p:txBody>
      </p:sp>
      <p:sp>
        <p:nvSpPr>
          <p:cNvPr id="215" name="TextBox 214"/>
          <p:cNvSpPr txBox="1"/>
          <p:nvPr/>
        </p:nvSpPr>
        <p:spPr>
          <a:xfrm rot="18918534">
            <a:off x="9571103" y="5131737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15</a:t>
            </a:r>
            <a:endParaRPr lang="en-GB" sz="900" dirty="0"/>
          </a:p>
        </p:txBody>
      </p:sp>
      <p:sp>
        <p:nvSpPr>
          <p:cNvPr id="216" name="Freeform 46"/>
          <p:cNvSpPr>
            <a:spLocks/>
          </p:cNvSpPr>
          <p:nvPr/>
        </p:nvSpPr>
        <p:spPr bwMode="auto">
          <a:xfrm>
            <a:off x="9796987" y="5358365"/>
            <a:ext cx="72008" cy="144016"/>
          </a:xfrm>
          <a:custGeom>
            <a:avLst/>
            <a:gdLst/>
            <a:ahLst/>
            <a:cxnLst>
              <a:cxn ang="0">
                <a:pos x="397" y="802"/>
              </a:cxn>
              <a:cxn ang="0">
                <a:pos x="394" y="724"/>
              </a:cxn>
              <a:cxn ang="0">
                <a:pos x="384" y="646"/>
              </a:cxn>
              <a:cxn ang="0">
                <a:pos x="370" y="569"/>
              </a:cxn>
              <a:cxn ang="0">
                <a:pos x="349" y="494"/>
              </a:cxn>
              <a:cxn ang="0">
                <a:pos x="323" y="421"/>
              </a:cxn>
              <a:cxn ang="0">
                <a:pos x="292" y="350"/>
              </a:cxn>
              <a:cxn ang="0">
                <a:pos x="254" y="281"/>
              </a:cxn>
              <a:cxn ang="0">
                <a:pos x="213" y="217"/>
              </a:cxn>
              <a:cxn ang="0">
                <a:pos x="166" y="157"/>
              </a:cxn>
              <a:cxn ang="0">
                <a:pos x="115" y="100"/>
              </a:cxn>
              <a:cxn ang="0">
                <a:pos x="60" y="47"/>
              </a:cxn>
              <a:cxn ang="0">
                <a:pos x="0" y="0"/>
              </a:cxn>
            </a:cxnLst>
            <a:rect l="0" t="0" r="r" b="b"/>
            <a:pathLst>
              <a:path w="397" h="802">
                <a:moveTo>
                  <a:pt x="397" y="802"/>
                </a:moveTo>
                <a:lnTo>
                  <a:pt x="394" y="724"/>
                </a:lnTo>
                <a:lnTo>
                  <a:pt x="384" y="646"/>
                </a:lnTo>
                <a:lnTo>
                  <a:pt x="370" y="569"/>
                </a:lnTo>
                <a:lnTo>
                  <a:pt x="349" y="494"/>
                </a:lnTo>
                <a:lnTo>
                  <a:pt x="323" y="421"/>
                </a:lnTo>
                <a:lnTo>
                  <a:pt x="292" y="350"/>
                </a:lnTo>
                <a:lnTo>
                  <a:pt x="254" y="281"/>
                </a:lnTo>
                <a:lnTo>
                  <a:pt x="213" y="217"/>
                </a:lnTo>
                <a:lnTo>
                  <a:pt x="166" y="157"/>
                </a:lnTo>
                <a:lnTo>
                  <a:pt x="115" y="100"/>
                </a:lnTo>
                <a:lnTo>
                  <a:pt x="60" y="4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chemeClr val="accent1"/>
            </a:solidFill>
            <a:prstDash val="solid"/>
            <a:round/>
            <a:headEnd type="triangle" w="sm" len="sm"/>
            <a:tailEnd type="triangl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" name="TextBox 216"/>
          <p:cNvSpPr txBox="1"/>
          <p:nvPr/>
        </p:nvSpPr>
        <p:spPr>
          <a:xfrm>
            <a:off x="9624392" y="5373216"/>
            <a:ext cx="7200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45°</a:t>
            </a:r>
            <a:endParaRPr lang="en-GB" sz="600" dirty="0"/>
          </a:p>
        </p:txBody>
      </p:sp>
      <p:sp>
        <p:nvSpPr>
          <p:cNvPr id="218" name="Line 95"/>
          <p:cNvSpPr>
            <a:spLocks noChangeShapeType="1"/>
          </p:cNvSpPr>
          <p:nvPr/>
        </p:nvSpPr>
        <p:spPr bwMode="auto">
          <a:xfrm flipV="1">
            <a:off x="7460979" y="5241009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" name="Line 95"/>
          <p:cNvSpPr>
            <a:spLocks noChangeShapeType="1"/>
          </p:cNvSpPr>
          <p:nvPr/>
        </p:nvSpPr>
        <p:spPr bwMode="auto">
          <a:xfrm flipV="1">
            <a:off x="7457804" y="4781279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Line 95"/>
          <p:cNvSpPr>
            <a:spLocks noChangeShapeType="1"/>
          </p:cNvSpPr>
          <p:nvPr/>
        </p:nvSpPr>
        <p:spPr bwMode="auto">
          <a:xfrm flipV="1">
            <a:off x="7022706" y="4784454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" name="TextBox 220"/>
          <p:cNvSpPr txBox="1"/>
          <p:nvPr/>
        </p:nvSpPr>
        <p:spPr>
          <a:xfrm rot="18918534">
            <a:off x="7407689" y="5106337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15</a:t>
            </a:r>
            <a:endParaRPr lang="en-GB" sz="900" dirty="0"/>
          </a:p>
        </p:txBody>
      </p:sp>
      <p:sp>
        <p:nvSpPr>
          <p:cNvPr id="222" name="Line 95"/>
          <p:cNvSpPr>
            <a:spLocks noChangeShapeType="1"/>
          </p:cNvSpPr>
          <p:nvPr/>
        </p:nvSpPr>
        <p:spPr bwMode="auto">
          <a:xfrm flipV="1">
            <a:off x="6146803" y="4781279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3" name="Line 79"/>
          <p:cNvSpPr>
            <a:spLocks noChangeShapeType="1"/>
          </p:cNvSpPr>
          <p:nvPr/>
        </p:nvSpPr>
        <p:spPr bwMode="auto">
          <a:xfrm flipV="1">
            <a:off x="9205047" y="5241902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Line 80"/>
          <p:cNvSpPr>
            <a:spLocks noChangeShapeType="1"/>
          </p:cNvSpPr>
          <p:nvPr/>
        </p:nvSpPr>
        <p:spPr bwMode="auto">
          <a:xfrm flipV="1">
            <a:off x="9214571" y="4320656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" name="Line 80"/>
          <p:cNvSpPr>
            <a:spLocks noChangeShapeType="1"/>
          </p:cNvSpPr>
          <p:nvPr/>
        </p:nvSpPr>
        <p:spPr bwMode="auto">
          <a:xfrm flipV="1">
            <a:off x="8334600" y="4315323"/>
            <a:ext cx="231775" cy="244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246" name="Picture 126"/>
          <p:cNvPicPr>
            <a:picLocks noChangeAspect="1" noChangeArrowheads="1"/>
          </p:cNvPicPr>
          <p:nvPr/>
        </p:nvPicPr>
        <p:blipFill>
          <a:blip r:embed="rId2" cstate="print">
            <a:lum bright="5000"/>
          </a:blip>
          <a:srcRect l="29531" t="11340" r="28535" b="7391"/>
          <a:stretch>
            <a:fillRect/>
          </a:stretch>
        </p:blipFill>
        <p:spPr bwMode="auto">
          <a:xfrm>
            <a:off x="5735960" y="980728"/>
            <a:ext cx="4464496" cy="540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" name="TextBox 239"/>
          <p:cNvSpPr txBox="1"/>
          <p:nvPr/>
        </p:nvSpPr>
        <p:spPr>
          <a:xfrm>
            <a:off x="1792536" y="807120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 pictorial drawing gives an overall impression of what an object looks like.</a:t>
            </a:r>
          </a:p>
          <a:p>
            <a:r>
              <a:rPr lang="en-GB" sz="1100" dirty="0"/>
              <a:t>In oblique drawing the front face of the object is drawn full size. Receding lines are drawn at 45° to the horizontal. </a:t>
            </a:r>
          </a:p>
          <a:p>
            <a:endParaRPr lang="en-GB" sz="1100" dirty="0"/>
          </a:p>
          <a:p>
            <a:r>
              <a:rPr lang="en-GB" sz="1100" b="1" dirty="0"/>
              <a:t>The elevation and plan of a letter F are shown. Draw and Oblique view of the letter</a:t>
            </a:r>
            <a:endParaRPr lang="en-GB" sz="1100" b="1" dirty="0"/>
          </a:p>
        </p:txBody>
      </p:sp>
      <p:sp>
        <p:nvSpPr>
          <p:cNvPr id="241" name="Line 51"/>
          <p:cNvSpPr>
            <a:spLocks noChangeShapeType="1"/>
          </p:cNvSpPr>
          <p:nvPr/>
        </p:nvSpPr>
        <p:spPr bwMode="auto">
          <a:xfrm>
            <a:off x="9264355" y="6402334"/>
            <a:ext cx="93610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Line 54"/>
          <p:cNvSpPr>
            <a:spLocks noChangeShapeType="1"/>
          </p:cNvSpPr>
          <p:nvPr/>
        </p:nvSpPr>
        <p:spPr bwMode="auto">
          <a:xfrm>
            <a:off x="9264353" y="6470596"/>
            <a:ext cx="936104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TextBox 242"/>
          <p:cNvSpPr txBox="1"/>
          <p:nvPr/>
        </p:nvSpPr>
        <p:spPr>
          <a:xfrm>
            <a:off x="9423063" y="6320800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SHEET  NO: 50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37544238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3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3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3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3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3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3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3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3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3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3000"/>
                                        <p:tgtEl>
                                          <p:spTgt spid="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3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3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3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3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3000"/>
                                        <p:tgtEl>
                                          <p:spTgt spid="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3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3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3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3000"/>
                                        <p:tgtEl>
                                          <p:spTgt spid="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3000"/>
                                        <p:tgtEl>
                                          <p:spTgt spid="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3000"/>
                                        <p:tgtEl>
                                          <p:spTgt spid="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3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3000"/>
                                        <p:tgtEl>
                                          <p:spTgt spid="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3000"/>
                                        <p:tgtEl>
                                          <p:spTgt spid="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3000"/>
                                        <p:tgtEl>
                                          <p:spTgt spid="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3000"/>
                                        <p:tgtEl>
                                          <p:spTgt spid="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3000"/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30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3000"/>
                                        <p:tgtEl>
                                          <p:spTgt spid="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3000"/>
                                        <p:tgtEl>
                                          <p:spTgt spid="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3000"/>
                                        <p:tgtEl>
                                          <p:spTgt spid="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3000"/>
                                        <p:tgtEl>
                                          <p:spTgt spid="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3000"/>
                                        <p:tgtEl>
                                          <p:spTgt spid="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3000"/>
                                        <p:tgtEl>
                                          <p:spTgt spid="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3000"/>
                                        <p:tgtEl>
                                          <p:spTgt spid="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3000"/>
                                        <p:tgtEl>
                                          <p:spTgt spid="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8" dur="30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30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3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3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3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3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3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3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5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3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3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3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3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3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3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3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3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3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3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3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3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3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6" dur="3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3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3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3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3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3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3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3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3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3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0" dur="3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5" dur="3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0" dur="3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5" dur="3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3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3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3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3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3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3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3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3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3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3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3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3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3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3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3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3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3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3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8" dur="3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3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8" dur="3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3" dur="3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8" dur="3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3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8" dur="30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3" dur="30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8" dur="30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3" dur="3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8" dur="30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3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8" dur="30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3" dur="3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8" dur="3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3" dur="3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8" dur="3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3" dur="30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8" dur="30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3" dur="30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8" dur="3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3" dur="30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8" dur="3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3" dur="30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4" fill="hold">
                      <p:stCondLst>
                        <p:cond delay="indefinite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8" dur="30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3" dur="3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8" dur="3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3" dur="30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8" dur="3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3" dur="3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8" dur="3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3" dur="3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6" dur="3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1" dur="3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2" fill="hold">
                      <p:stCondLst>
                        <p:cond delay="indefinite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6" dur="3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1" dur="3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6" dur="3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1" dur="3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6" dur="30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1" dur="30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2" fill="hold">
                      <p:stCondLst>
                        <p:cond delay="indefinite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6" dur="30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1" dur="30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6" dur="3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1" dur="3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>
                      <p:stCondLst>
                        <p:cond delay="indefinite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6" dur="3000"/>
                                        <p:tgtEl>
                                          <p:spTgt spid="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>
                      <p:stCondLst>
                        <p:cond delay="indefinite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1" dur="3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6" dur="3000"/>
                                        <p:tgtEl>
                                          <p:spTgt spid="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1" dur="3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2" fill="hold">
                      <p:stCondLst>
                        <p:cond delay="indefinite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6" dur="3000"/>
                                        <p:tgtEl>
                                          <p:spTgt spid="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1" dur="3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2" fill="hold">
                      <p:stCondLst>
                        <p:cond delay="indefinite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6" dur="3000"/>
                                        <p:tgtEl>
                                          <p:spTgt spid="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1" dur="30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6" dur="3000"/>
                                        <p:tgtEl>
                                          <p:spTgt spid="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>
                      <p:stCondLst>
                        <p:cond delay="indefinite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1" dur="3000"/>
                                        <p:tgtEl>
                                          <p:spTgt spid="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2" fill="hold">
                      <p:stCondLst>
                        <p:cond delay="indefinite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6" dur="30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1" dur="3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hold">
                      <p:stCondLst>
                        <p:cond delay="indefinite"/>
                      </p:stCondLst>
                      <p:childTnLst>
                        <p:par>
                          <p:cTn id="763" fill="hold">
                            <p:stCondLst>
                              <p:cond delay="0"/>
                            </p:stCondLst>
                            <p:childTnLst>
                              <p:par>
                                <p:cTn id="7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6" dur="30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1" dur="30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6" dur="30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1" dur="30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30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1" dur="30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2" fill="hold">
                      <p:stCondLst>
                        <p:cond delay="indefinite"/>
                      </p:stCondLst>
                      <p:childTnLst>
                        <p:par>
                          <p:cTn id="793" fill="hold">
                            <p:stCondLst>
                              <p:cond delay="0"/>
                            </p:stCondLst>
                            <p:childTnLst>
                              <p:par>
                                <p:cTn id="7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6" dur="3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1" dur="30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2" fill="hold">
                      <p:stCondLst>
                        <p:cond delay="indefinite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6" dur="30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1" dur="30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6" dur="30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>
                      <p:stCondLst>
                        <p:cond delay="indefinite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1" dur="30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6" dur="30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1" dur="3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2" fill="hold">
                      <p:stCondLst>
                        <p:cond delay="indefinite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6" dur="30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1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4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7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0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3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6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>
                      <p:stCondLst>
                        <p:cond delay="indefinite"/>
                      </p:stCondLst>
                      <p:childTnLst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1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4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7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0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3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6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7" grpId="0" animBg="1"/>
      <p:bldP spid="236" grpId="0" animBg="1"/>
      <p:bldP spid="235" grpId="0" animBg="1"/>
      <p:bldP spid="234" grpId="0" animBg="1"/>
      <p:bldP spid="233" grpId="0" animBg="1"/>
      <p:bldP spid="232" grpId="0" animBg="1"/>
      <p:bldP spid="231" grpId="0" animBg="1"/>
      <p:bldP spid="230" grpId="0" animBg="1"/>
      <p:bldP spid="228" grpId="0" animBg="1"/>
      <p:bldP spid="227" grpId="0" animBg="1"/>
      <p:bldP spid="226" grpId="0" animBg="1"/>
      <p:bldP spid="193" grpId="0"/>
      <p:bldP spid="192" grpId="0"/>
      <p:bldP spid="176" grpId="0" animBg="1"/>
      <p:bldP spid="175" grpId="0" animBg="1"/>
      <p:bldP spid="174" grpId="0" animBg="1"/>
      <p:bldP spid="173" grpId="0" animBg="1"/>
      <p:bldP spid="172" grpId="0" animBg="1"/>
      <p:bldP spid="171" grpId="0" animBg="1"/>
      <p:bldP spid="157" grpId="0"/>
      <p:bldP spid="5138" grpId="0" animBg="1"/>
      <p:bldP spid="5137" grpId="0" animBg="1"/>
      <p:bldP spid="5142" grpId="0" animBg="1"/>
      <p:bldP spid="5141" grpId="0" animBg="1"/>
      <p:bldP spid="5139" grpId="0" animBg="1"/>
      <p:bldP spid="5140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0" grpId="0" animBg="1"/>
      <p:bldP spid="5161" grpId="0" animBg="1"/>
      <p:bldP spid="5162" grpId="0" animBg="1"/>
      <p:bldP spid="5163" grpId="0" animBg="1"/>
      <p:bldP spid="5164" grpId="0" animBg="1"/>
      <p:bldP spid="5165" grpId="0" animBg="1"/>
      <p:bldP spid="5166" grpId="0" animBg="1"/>
      <p:bldP spid="5167" grpId="0" animBg="1"/>
      <p:bldP spid="5168" grpId="0" animBg="1"/>
      <p:bldP spid="5169" grpId="0" animBg="1"/>
      <p:bldP spid="5170" grpId="0" animBg="1"/>
      <p:bldP spid="5171" grpId="0" animBg="1"/>
      <p:bldP spid="5172" grpId="0" animBg="1"/>
      <p:bldP spid="5173" grpId="0" animBg="1"/>
      <p:bldP spid="5174" grpId="0" animBg="1"/>
      <p:bldP spid="5175" grpId="0" animBg="1"/>
      <p:bldP spid="5176" grpId="0" animBg="1"/>
      <p:bldP spid="5177" grpId="0" animBg="1"/>
      <p:bldP spid="5178" grpId="0" animBg="1"/>
      <p:bldP spid="5179" grpId="0" animBg="1"/>
      <p:bldP spid="5180" grpId="0" animBg="1"/>
      <p:bldP spid="5181" grpId="0" animBg="1"/>
      <p:bldP spid="5182" grpId="0" animBg="1"/>
      <p:bldP spid="5183" grpId="0" animBg="1"/>
      <p:bldP spid="5184" grpId="0" animBg="1"/>
      <p:bldP spid="5185" grpId="0" animBg="1"/>
      <p:bldP spid="5186" grpId="0" animBg="1"/>
      <p:bldP spid="5187" grpId="0" animBg="1"/>
      <p:bldP spid="5188" grpId="0" animBg="1"/>
      <p:bldP spid="5189" grpId="0" animBg="1"/>
      <p:bldP spid="5190" grpId="0" animBg="1"/>
      <p:bldP spid="5191" grpId="0" animBg="1"/>
      <p:bldP spid="5192" grpId="0" animBg="1"/>
      <p:bldP spid="5193" grpId="0" animBg="1"/>
      <p:bldP spid="5194" grpId="0" animBg="1"/>
      <p:bldP spid="5195" grpId="0" animBg="1"/>
      <p:bldP spid="5196" grpId="0" animBg="1"/>
      <p:bldP spid="5197" grpId="0" animBg="1"/>
      <p:bldP spid="5198" grpId="0" animBg="1"/>
      <p:bldP spid="5199" grpId="0" animBg="1"/>
      <p:bldP spid="5200" grpId="0" animBg="1"/>
      <p:bldP spid="5201" grpId="0" animBg="1"/>
      <p:bldP spid="5202" grpId="0" animBg="1"/>
      <p:bldP spid="5203" grpId="0" animBg="1"/>
      <p:bldP spid="5204" grpId="0" animBg="1"/>
      <p:bldP spid="5205" grpId="0" animBg="1"/>
      <p:bldP spid="5206" grpId="0" animBg="1"/>
      <p:bldP spid="5207" grpId="0" animBg="1"/>
      <p:bldP spid="5208" grpId="0" animBg="1"/>
      <p:bldP spid="5209" grpId="0" animBg="1"/>
      <p:bldP spid="5210" grpId="0" animBg="1"/>
      <p:bldP spid="5211" grpId="0" animBg="1"/>
      <p:bldP spid="5212" grpId="0" animBg="1"/>
      <p:bldP spid="5213" grpId="0" animBg="1"/>
      <p:bldP spid="5214" grpId="0" animBg="1"/>
      <p:bldP spid="5215" grpId="0" animBg="1"/>
      <p:bldP spid="5216" grpId="0" animBg="1"/>
      <p:bldP spid="5217" grpId="0" animBg="1"/>
      <p:bldP spid="5218" grpId="0" animBg="1"/>
      <p:bldP spid="5219" grpId="0" animBg="1"/>
      <p:bldP spid="5220" grpId="0" animBg="1"/>
      <p:bldP spid="5221" grpId="0" animBg="1"/>
      <p:bldP spid="5222" grpId="0" animBg="1"/>
      <p:bldP spid="5223" grpId="0" animBg="1"/>
      <p:bldP spid="5224" grpId="0" animBg="1"/>
      <p:bldP spid="5225" grpId="0" animBg="1"/>
      <p:bldP spid="5227" grpId="0" animBg="1"/>
      <p:bldP spid="5228" grpId="0" animBg="1"/>
      <p:bldP spid="5229" grpId="0" animBg="1"/>
      <p:bldP spid="5230" grpId="0" animBg="1"/>
      <p:bldP spid="5231" grpId="0" animBg="1"/>
      <p:bldP spid="5232" grpId="0" animBg="1"/>
      <p:bldP spid="5233" grpId="0" animBg="1"/>
      <p:bldP spid="5234" grpId="0" animBg="1"/>
      <p:bldP spid="5235" grpId="0" animBg="1"/>
      <p:bldP spid="5236" grpId="0" animBg="1"/>
      <p:bldP spid="5237" grpId="0" animBg="1"/>
      <p:bldP spid="5238" grpId="0" animBg="1"/>
      <p:bldP spid="5239" grpId="0" animBg="1"/>
      <p:bldP spid="5240" grpId="0" animBg="1"/>
      <p:bldP spid="5241" grpId="0" animBg="1"/>
      <p:bldP spid="5242" grpId="0" animBg="1"/>
      <p:bldP spid="5243" grpId="0" animBg="1"/>
      <p:bldP spid="5244" grpId="0" animBg="1"/>
      <p:bldP spid="5245" grpId="0" animBg="1"/>
      <p:bldP spid="126" grpId="0" animBg="1"/>
      <p:bldP spid="127" grpId="0" animBg="1"/>
      <p:bldP spid="131" grpId="0"/>
      <p:bldP spid="132" grpId="0"/>
      <p:bldP spid="139" grpId="0"/>
      <p:bldP spid="148" grpId="0"/>
      <p:bldP spid="149" grpId="0"/>
      <p:bldP spid="150" grpId="0"/>
      <p:bldP spid="151" grpId="0"/>
      <p:bldP spid="158" grpId="0"/>
      <p:bldP spid="159" grpId="0"/>
      <p:bldP spid="165" grpId="0"/>
      <p:bldP spid="166" grpId="0" animBg="1"/>
      <p:bldP spid="167" grpId="0"/>
      <p:bldP spid="168" grpId="0"/>
      <p:bldP spid="169" grpId="0"/>
      <p:bldP spid="180" grpId="0"/>
      <p:bldP spid="191" grpId="0"/>
      <p:bldP spid="194" grpId="0"/>
      <p:bldP spid="195" grpId="0"/>
      <p:bldP spid="196" grpId="0"/>
      <p:bldP spid="197" grpId="0"/>
      <p:bldP spid="198" grpId="0"/>
      <p:bldP spid="202" grpId="0"/>
      <p:bldP spid="211" grpId="0"/>
      <p:bldP spid="212" grpId="0"/>
      <p:bldP spid="213" grpId="0"/>
      <p:bldP spid="214" grpId="0"/>
      <p:bldP spid="215" grpId="0"/>
      <p:bldP spid="216" grpId="0" animBg="1"/>
      <p:bldP spid="217" grpId="0"/>
      <p:bldP spid="218" grpId="0" animBg="1"/>
      <p:bldP spid="219" grpId="0" animBg="1"/>
      <p:bldP spid="220" grpId="0" animBg="1"/>
      <p:bldP spid="221" grpId="0"/>
      <p:bldP spid="222" grpId="0" animBg="1"/>
      <p:bldP spid="223" grpId="0" animBg="1"/>
      <p:bldP spid="224" grpId="0" animBg="1"/>
      <p:bldP spid="2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Freeform 178"/>
          <p:cNvSpPr/>
          <p:nvPr/>
        </p:nvSpPr>
        <p:spPr>
          <a:xfrm>
            <a:off x="9405939" y="4424364"/>
            <a:ext cx="228600" cy="557212"/>
          </a:xfrm>
          <a:custGeom>
            <a:avLst/>
            <a:gdLst>
              <a:gd name="connsiteX0" fmla="*/ 0 w 228600"/>
              <a:gd name="connsiteY0" fmla="*/ 209550 h 557212"/>
              <a:gd name="connsiteX1" fmla="*/ 0 w 228600"/>
              <a:gd name="connsiteY1" fmla="*/ 557212 h 557212"/>
              <a:gd name="connsiteX2" fmla="*/ 228600 w 228600"/>
              <a:gd name="connsiteY2" fmla="*/ 304800 h 557212"/>
              <a:gd name="connsiteX3" fmla="*/ 219075 w 228600"/>
              <a:gd name="connsiteY3" fmla="*/ 0 h 557212"/>
              <a:gd name="connsiteX4" fmla="*/ 0 w 228600"/>
              <a:gd name="connsiteY4" fmla="*/ 209550 h 55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" h="557212">
                <a:moveTo>
                  <a:pt x="0" y="209550"/>
                </a:moveTo>
                <a:lnTo>
                  <a:pt x="0" y="557212"/>
                </a:lnTo>
                <a:lnTo>
                  <a:pt x="228600" y="304800"/>
                </a:lnTo>
                <a:lnTo>
                  <a:pt x="219075" y="0"/>
                </a:lnTo>
                <a:lnTo>
                  <a:pt x="0" y="209550"/>
                </a:lnTo>
                <a:close/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Freeform 177"/>
          <p:cNvSpPr/>
          <p:nvPr/>
        </p:nvSpPr>
        <p:spPr>
          <a:xfrm>
            <a:off x="8129589" y="4405313"/>
            <a:ext cx="1485900" cy="228600"/>
          </a:xfrm>
          <a:custGeom>
            <a:avLst/>
            <a:gdLst>
              <a:gd name="connsiteX0" fmla="*/ 195262 w 1485900"/>
              <a:gd name="connsiteY0" fmla="*/ 0 h 228600"/>
              <a:gd name="connsiteX1" fmla="*/ 1485900 w 1485900"/>
              <a:gd name="connsiteY1" fmla="*/ 9525 h 228600"/>
              <a:gd name="connsiteX2" fmla="*/ 1262062 w 1485900"/>
              <a:gd name="connsiteY2" fmla="*/ 228600 h 228600"/>
              <a:gd name="connsiteX3" fmla="*/ 0 w 1485900"/>
              <a:gd name="connsiteY3" fmla="*/ 228600 h 228600"/>
              <a:gd name="connsiteX4" fmla="*/ 195262 w 1485900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900" h="228600">
                <a:moveTo>
                  <a:pt x="195262" y="0"/>
                </a:moveTo>
                <a:lnTo>
                  <a:pt x="1485900" y="9525"/>
                </a:lnTo>
                <a:lnTo>
                  <a:pt x="1262062" y="228600"/>
                </a:lnTo>
                <a:lnTo>
                  <a:pt x="0" y="228600"/>
                </a:lnTo>
                <a:lnTo>
                  <a:pt x="195262" y="0"/>
                </a:lnTo>
                <a:close/>
              </a:path>
            </a:pathLst>
          </a:cu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08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Freeform 176"/>
          <p:cNvSpPr/>
          <p:nvPr/>
        </p:nvSpPr>
        <p:spPr>
          <a:xfrm>
            <a:off x="8096252" y="2352677"/>
            <a:ext cx="233363" cy="2271713"/>
          </a:xfrm>
          <a:custGeom>
            <a:avLst/>
            <a:gdLst>
              <a:gd name="connsiteX0" fmla="*/ 0 w 233363"/>
              <a:gd name="connsiteY0" fmla="*/ 214313 h 2271713"/>
              <a:gd name="connsiteX1" fmla="*/ 0 w 233363"/>
              <a:gd name="connsiteY1" fmla="*/ 2271713 h 2271713"/>
              <a:gd name="connsiteX2" fmla="*/ 233363 w 233363"/>
              <a:gd name="connsiteY2" fmla="*/ 2033588 h 2271713"/>
              <a:gd name="connsiteX3" fmla="*/ 219075 w 233363"/>
              <a:gd name="connsiteY3" fmla="*/ 0 h 2271713"/>
              <a:gd name="connsiteX4" fmla="*/ 0 w 233363"/>
              <a:gd name="connsiteY4" fmla="*/ 214313 h 227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3" h="2271713">
                <a:moveTo>
                  <a:pt x="0" y="214313"/>
                </a:moveTo>
                <a:lnTo>
                  <a:pt x="0" y="2271713"/>
                </a:lnTo>
                <a:lnTo>
                  <a:pt x="233363" y="2033588"/>
                </a:lnTo>
                <a:lnTo>
                  <a:pt x="219075" y="0"/>
                </a:lnTo>
                <a:lnTo>
                  <a:pt x="0" y="214313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Freeform 175"/>
          <p:cNvSpPr/>
          <p:nvPr/>
        </p:nvSpPr>
        <p:spPr>
          <a:xfrm>
            <a:off x="7767640" y="2338388"/>
            <a:ext cx="528637" cy="247650"/>
          </a:xfrm>
          <a:custGeom>
            <a:avLst/>
            <a:gdLst>
              <a:gd name="connsiteX0" fmla="*/ 0 w 528637"/>
              <a:gd name="connsiteY0" fmla="*/ 242887 h 247650"/>
              <a:gd name="connsiteX1" fmla="*/ 309562 w 528637"/>
              <a:gd name="connsiteY1" fmla="*/ 247650 h 247650"/>
              <a:gd name="connsiteX2" fmla="*/ 528637 w 528637"/>
              <a:gd name="connsiteY2" fmla="*/ 14287 h 247650"/>
              <a:gd name="connsiteX3" fmla="*/ 223837 w 528637"/>
              <a:gd name="connsiteY3" fmla="*/ 0 h 247650"/>
              <a:gd name="connsiteX4" fmla="*/ 0 w 528637"/>
              <a:gd name="connsiteY4" fmla="*/ 242887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7" h="247650">
                <a:moveTo>
                  <a:pt x="0" y="242887"/>
                </a:moveTo>
                <a:lnTo>
                  <a:pt x="309562" y="247650"/>
                </a:lnTo>
                <a:lnTo>
                  <a:pt x="528637" y="14287"/>
                </a:lnTo>
                <a:lnTo>
                  <a:pt x="223837" y="0"/>
                </a:lnTo>
                <a:lnTo>
                  <a:pt x="0" y="242887"/>
                </a:lnTo>
                <a:close/>
              </a:path>
            </a:pathLst>
          </a:cu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08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Freeform 174"/>
          <p:cNvSpPr/>
          <p:nvPr/>
        </p:nvSpPr>
        <p:spPr>
          <a:xfrm>
            <a:off x="7110414" y="2352676"/>
            <a:ext cx="223837" cy="547688"/>
          </a:xfrm>
          <a:custGeom>
            <a:avLst/>
            <a:gdLst>
              <a:gd name="connsiteX0" fmla="*/ 4762 w 223837"/>
              <a:gd name="connsiteY0" fmla="*/ 214313 h 547688"/>
              <a:gd name="connsiteX1" fmla="*/ 0 w 223837"/>
              <a:gd name="connsiteY1" fmla="*/ 547688 h 547688"/>
              <a:gd name="connsiteX2" fmla="*/ 223837 w 223837"/>
              <a:gd name="connsiteY2" fmla="*/ 323850 h 547688"/>
              <a:gd name="connsiteX3" fmla="*/ 204787 w 223837"/>
              <a:gd name="connsiteY3" fmla="*/ 0 h 547688"/>
              <a:gd name="connsiteX4" fmla="*/ 4762 w 223837"/>
              <a:gd name="connsiteY4" fmla="*/ 214313 h 54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7" h="547688">
                <a:moveTo>
                  <a:pt x="4762" y="214313"/>
                </a:moveTo>
                <a:cubicBezTo>
                  <a:pt x="3175" y="325438"/>
                  <a:pt x="1587" y="436563"/>
                  <a:pt x="0" y="547688"/>
                </a:cubicBezTo>
                <a:lnTo>
                  <a:pt x="223837" y="323850"/>
                </a:lnTo>
                <a:lnTo>
                  <a:pt x="204787" y="0"/>
                </a:lnTo>
                <a:lnTo>
                  <a:pt x="4762" y="214313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Freeform 173"/>
          <p:cNvSpPr/>
          <p:nvPr/>
        </p:nvSpPr>
        <p:spPr>
          <a:xfrm>
            <a:off x="6119815" y="2905127"/>
            <a:ext cx="242887" cy="2066925"/>
          </a:xfrm>
          <a:custGeom>
            <a:avLst/>
            <a:gdLst>
              <a:gd name="connsiteX0" fmla="*/ 9525 w 242887"/>
              <a:gd name="connsiteY0" fmla="*/ 0 h 2066925"/>
              <a:gd name="connsiteX1" fmla="*/ 242887 w 242887"/>
              <a:gd name="connsiteY1" fmla="*/ 9525 h 2066925"/>
              <a:gd name="connsiteX2" fmla="*/ 233362 w 242887"/>
              <a:gd name="connsiteY2" fmla="*/ 1838325 h 2066925"/>
              <a:gd name="connsiteX3" fmla="*/ 0 w 242887"/>
              <a:gd name="connsiteY3" fmla="*/ 2066925 h 2066925"/>
              <a:gd name="connsiteX4" fmla="*/ 9525 w 242887"/>
              <a:gd name="connsiteY4" fmla="*/ 0 h 206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887" h="2066925">
                <a:moveTo>
                  <a:pt x="9525" y="0"/>
                </a:moveTo>
                <a:lnTo>
                  <a:pt x="242887" y="9525"/>
                </a:lnTo>
                <a:lnTo>
                  <a:pt x="233362" y="1838325"/>
                </a:lnTo>
                <a:lnTo>
                  <a:pt x="0" y="206692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Freeform 172"/>
          <p:cNvSpPr/>
          <p:nvPr/>
        </p:nvSpPr>
        <p:spPr>
          <a:xfrm>
            <a:off x="4838702" y="2324102"/>
            <a:ext cx="2495551" cy="252413"/>
          </a:xfrm>
          <a:custGeom>
            <a:avLst/>
            <a:gdLst>
              <a:gd name="connsiteX0" fmla="*/ 214313 w 2495550"/>
              <a:gd name="connsiteY0" fmla="*/ 4763 h 252413"/>
              <a:gd name="connsiteX1" fmla="*/ 2495550 w 2495550"/>
              <a:gd name="connsiteY1" fmla="*/ 0 h 252413"/>
              <a:gd name="connsiteX2" fmla="*/ 2262188 w 2495550"/>
              <a:gd name="connsiteY2" fmla="*/ 252413 h 252413"/>
              <a:gd name="connsiteX3" fmla="*/ 0 w 2495550"/>
              <a:gd name="connsiteY3" fmla="*/ 247650 h 252413"/>
              <a:gd name="connsiteX4" fmla="*/ 214313 w 2495550"/>
              <a:gd name="connsiteY4" fmla="*/ 4763 h 2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5550" h="252413">
                <a:moveTo>
                  <a:pt x="214313" y="4763"/>
                </a:moveTo>
                <a:lnTo>
                  <a:pt x="2495550" y="0"/>
                </a:lnTo>
                <a:lnTo>
                  <a:pt x="2262188" y="252413"/>
                </a:lnTo>
                <a:lnTo>
                  <a:pt x="0" y="247650"/>
                </a:lnTo>
                <a:lnTo>
                  <a:pt x="214313" y="4763"/>
                </a:lnTo>
                <a:close/>
              </a:path>
            </a:pathLst>
          </a:cu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08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Freeform 171"/>
          <p:cNvSpPr/>
          <p:nvPr/>
        </p:nvSpPr>
        <p:spPr>
          <a:xfrm>
            <a:off x="2885554" y="3378744"/>
            <a:ext cx="1170633" cy="231112"/>
          </a:xfrm>
          <a:custGeom>
            <a:avLst/>
            <a:gdLst>
              <a:gd name="connsiteX0" fmla="*/ 205991 w 1170633"/>
              <a:gd name="connsiteY0" fmla="*/ 0 h 231112"/>
              <a:gd name="connsiteX1" fmla="*/ 1170633 w 1170633"/>
              <a:gd name="connsiteY1" fmla="*/ 5024 h 231112"/>
              <a:gd name="connsiteX2" fmla="*/ 944545 w 1170633"/>
              <a:gd name="connsiteY2" fmla="*/ 231112 h 231112"/>
              <a:gd name="connsiteX3" fmla="*/ 0 w 1170633"/>
              <a:gd name="connsiteY3" fmla="*/ 200967 h 231112"/>
              <a:gd name="connsiteX4" fmla="*/ 205991 w 1170633"/>
              <a:gd name="connsiteY4" fmla="*/ 0 h 23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633" h="231112">
                <a:moveTo>
                  <a:pt x="205991" y="0"/>
                </a:moveTo>
                <a:lnTo>
                  <a:pt x="1170633" y="5024"/>
                </a:lnTo>
                <a:lnTo>
                  <a:pt x="944545" y="231112"/>
                </a:lnTo>
                <a:lnTo>
                  <a:pt x="0" y="200967"/>
                </a:lnTo>
                <a:lnTo>
                  <a:pt x="205991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Freeform 170"/>
          <p:cNvSpPr/>
          <p:nvPr/>
        </p:nvSpPr>
        <p:spPr>
          <a:xfrm>
            <a:off x="2905649" y="4411226"/>
            <a:ext cx="1472084" cy="221064"/>
          </a:xfrm>
          <a:custGeom>
            <a:avLst/>
            <a:gdLst>
              <a:gd name="connsiteX0" fmla="*/ 0 w 1472084"/>
              <a:gd name="connsiteY0" fmla="*/ 221064 h 221064"/>
              <a:gd name="connsiteX1" fmla="*/ 195943 w 1472084"/>
              <a:gd name="connsiteY1" fmla="*/ 5025 h 221064"/>
              <a:gd name="connsiteX2" fmla="*/ 1472084 w 1472084"/>
              <a:gd name="connsiteY2" fmla="*/ 0 h 221064"/>
              <a:gd name="connsiteX3" fmla="*/ 1251020 w 1472084"/>
              <a:gd name="connsiteY3" fmla="*/ 221064 h 221064"/>
              <a:gd name="connsiteX4" fmla="*/ 0 w 1472084"/>
              <a:gd name="connsiteY4" fmla="*/ 221064 h 221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2084" h="221064">
                <a:moveTo>
                  <a:pt x="0" y="221064"/>
                </a:moveTo>
                <a:lnTo>
                  <a:pt x="195943" y="5025"/>
                </a:lnTo>
                <a:lnTo>
                  <a:pt x="1472084" y="0"/>
                </a:lnTo>
                <a:lnTo>
                  <a:pt x="1251020" y="221064"/>
                </a:lnTo>
                <a:lnTo>
                  <a:pt x="0" y="221064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Freeform 168"/>
          <p:cNvSpPr/>
          <p:nvPr/>
        </p:nvSpPr>
        <p:spPr>
          <a:xfrm>
            <a:off x="2564004" y="2321171"/>
            <a:ext cx="1813728" cy="246185"/>
          </a:xfrm>
          <a:custGeom>
            <a:avLst/>
            <a:gdLst>
              <a:gd name="connsiteX0" fmla="*/ 205992 w 1813728"/>
              <a:gd name="connsiteY0" fmla="*/ 0 h 246185"/>
              <a:gd name="connsiteX1" fmla="*/ 0 w 1813728"/>
              <a:gd name="connsiteY1" fmla="*/ 241161 h 246185"/>
              <a:gd name="connsiteX2" fmla="*/ 1587640 w 1813728"/>
              <a:gd name="connsiteY2" fmla="*/ 246185 h 246185"/>
              <a:gd name="connsiteX3" fmla="*/ 1813728 w 1813728"/>
              <a:gd name="connsiteY3" fmla="*/ 5024 h 246185"/>
              <a:gd name="connsiteX4" fmla="*/ 205992 w 1813728"/>
              <a:gd name="connsiteY4" fmla="*/ 0 h 24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728" h="246185">
                <a:moveTo>
                  <a:pt x="205992" y="0"/>
                </a:moveTo>
                <a:lnTo>
                  <a:pt x="0" y="241161"/>
                </a:lnTo>
                <a:lnTo>
                  <a:pt x="1587640" y="246185"/>
                </a:lnTo>
                <a:lnTo>
                  <a:pt x="1813728" y="5024"/>
                </a:lnTo>
                <a:lnTo>
                  <a:pt x="205992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Freeform 165"/>
          <p:cNvSpPr/>
          <p:nvPr/>
        </p:nvSpPr>
        <p:spPr>
          <a:xfrm>
            <a:off x="4166716" y="2361365"/>
            <a:ext cx="226088" cy="542611"/>
          </a:xfrm>
          <a:custGeom>
            <a:avLst/>
            <a:gdLst>
              <a:gd name="connsiteX0" fmla="*/ 0 w 226088"/>
              <a:gd name="connsiteY0" fmla="*/ 190918 h 542611"/>
              <a:gd name="connsiteX1" fmla="*/ 10049 w 226088"/>
              <a:gd name="connsiteY1" fmla="*/ 542611 h 542611"/>
              <a:gd name="connsiteX2" fmla="*/ 221064 w 226088"/>
              <a:gd name="connsiteY2" fmla="*/ 311499 h 542611"/>
              <a:gd name="connsiteX3" fmla="*/ 226088 w 226088"/>
              <a:gd name="connsiteY3" fmla="*/ 0 h 542611"/>
              <a:gd name="connsiteX4" fmla="*/ 0 w 226088"/>
              <a:gd name="connsiteY4" fmla="*/ 190918 h 54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088" h="542611">
                <a:moveTo>
                  <a:pt x="0" y="190918"/>
                </a:moveTo>
                <a:lnTo>
                  <a:pt x="10049" y="542611"/>
                </a:lnTo>
                <a:lnTo>
                  <a:pt x="221064" y="311499"/>
                </a:lnTo>
                <a:cubicBezTo>
                  <a:pt x="222739" y="207666"/>
                  <a:pt x="224413" y="103833"/>
                  <a:pt x="226088" y="0"/>
                </a:cubicBezTo>
                <a:lnTo>
                  <a:pt x="0" y="190918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Freeform 166"/>
          <p:cNvSpPr/>
          <p:nvPr/>
        </p:nvSpPr>
        <p:spPr>
          <a:xfrm>
            <a:off x="3843656" y="3385423"/>
            <a:ext cx="226088" cy="542611"/>
          </a:xfrm>
          <a:custGeom>
            <a:avLst/>
            <a:gdLst>
              <a:gd name="connsiteX0" fmla="*/ 0 w 226088"/>
              <a:gd name="connsiteY0" fmla="*/ 190918 h 542611"/>
              <a:gd name="connsiteX1" fmla="*/ 10049 w 226088"/>
              <a:gd name="connsiteY1" fmla="*/ 542611 h 542611"/>
              <a:gd name="connsiteX2" fmla="*/ 221064 w 226088"/>
              <a:gd name="connsiteY2" fmla="*/ 311499 h 542611"/>
              <a:gd name="connsiteX3" fmla="*/ 226088 w 226088"/>
              <a:gd name="connsiteY3" fmla="*/ 0 h 542611"/>
              <a:gd name="connsiteX4" fmla="*/ 0 w 226088"/>
              <a:gd name="connsiteY4" fmla="*/ 190918 h 54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088" h="542611">
                <a:moveTo>
                  <a:pt x="0" y="190918"/>
                </a:moveTo>
                <a:lnTo>
                  <a:pt x="10049" y="542611"/>
                </a:lnTo>
                <a:lnTo>
                  <a:pt x="221064" y="311499"/>
                </a:lnTo>
                <a:cubicBezTo>
                  <a:pt x="222739" y="207666"/>
                  <a:pt x="224413" y="103833"/>
                  <a:pt x="226088" y="0"/>
                </a:cubicBezTo>
                <a:lnTo>
                  <a:pt x="0" y="190918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Freeform 167"/>
          <p:cNvSpPr/>
          <p:nvPr/>
        </p:nvSpPr>
        <p:spPr>
          <a:xfrm>
            <a:off x="4173536" y="4427066"/>
            <a:ext cx="226088" cy="542611"/>
          </a:xfrm>
          <a:custGeom>
            <a:avLst/>
            <a:gdLst>
              <a:gd name="connsiteX0" fmla="*/ 0 w 226088"/>
              <a:gd name="connsiteY0" fmla="*/ 190918 h 542611"/>
              <a:gd name="connsiteX1" fmla="*/ 10049 w 226088"/>
              <a:gd name="connsiteY1" fmla="*/ 542611 h 542611"/>
              <a:gd name="connsiteX2" fmla="*/ 221064 w 226088"/>
              <a:gd name="connsiteY2" fmla="*/ 311499 h 542611"/>
              <a:gd name="connsiteX3" fmla="*/ 226088 w 226088"/>
              <a:gd name="connsiteY3" fmla="*/ 0 h 542611"/>
              <a:gd name="connsiteX4" fmla="*/ 0 w 226088"/>
              <a:gd name="connsiteY4" fmla="*/ 190918 h 54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088" h="542611">
                <a:moveTo>
                  <a:pt x="0" y="190918"/>
                </a:moveTo>
                <a:lnTo>
                  <a:pt x="10049" y="542611"/>
                </a:lnTo>
                <a:lnTo>
                  <a:pt x="221064" y="311499"/>
                </a:lnTo>
                <a:cubicBezTo>
                  <a:pt x="222739" y="207666"/>
                  <a:pt x="224413" y="103833"/>
                  <a:pt x="226088" y="0"/>
                </a:cubicBezTo>
                <a:lnTo>
                  <a:pt x="0" y="190918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Freeform 164"/>
          <p:cNvSpPr/>
          <p:nvPr/>
        </p:nvSpPr>
        <p:spPr>
          <a:xfrm>
            <a:off x="2855407" y="3954026"/>
            <a:ext cx="236136" cy="678264"/>
          </a:xfrm>
          <a:custGeom>
            <a:avLst/>
            <a:gdLst>
              <a:gd name="connsiteX0" fmla="*/ 0 w 236136"/>
              <a:gd name="connsiteY0" fmla="*/ 10049 h 678264"/>
              <a:gd name="connsiteX1" fmla="*/ 15072 w 236136"/>
              <a:gd name="connsiteY1" fmla="*/ 678264 h 678264"/>
              <a:gd name="connsiteX2" fmla="*/ 236136 w 236136"/>
              <a:gd name="connsiteY2" fmla="*/ 442128 h 678264"/>
              <a:gd name="connsiteX3" fmla="*/ 236136 w 236136"/>
              <a:gd name="connsiteY3" fmla="*/ 0 h 678264"/>
              <a:gd name="connsiteX4" fmla="*/ 0 w 236136"/>
              <a:gd name="connsiteY4" fmla="*/ 10049 h 67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136" h="678264">
                <a:moveTo>
                  <a:pt x="0" y="10049"/>
                </a:moveTo>
                <a:lnTo>
                  <a:pt x="15072" y="678264"/>
                </a:lnTo>
                <a:lnTo>
                  <a:pt x="236136" y="442128"/>
                </a:lnTo>
                <a:lnTo>
                  <a:pt x="236136" y="0"/>
                </a:lnTo>
                <a:lnTo>
                  <a:pt x="0" y="10049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Freeform 163"/>
          <p:cNvSpPr/>
          <p:nvPr/>
        </p:nvSpPr>
        <p:spPr>
          <a:xfrm>
            <a:off x="2855407" y="2919046"/>
            <a:ext cx="236136" cy="678264"/>
          </a:xfrm>
          <a:custGeom>
            <a:avLst/>
            <a:gdLst>
              <a:gd name="connsiteX0" fmla="*/ 0 w 236136"/>
              <a:gd name="connsiteY0" fmla="*/ 0 h 678264"/>
              <a:gd name="connsiteX1" fmla="*/ 236136 w 236136"/>
              <a:gd name="connsiteY1" fmla="*/ 15073 h 678264"/>
              <a:gd name="connsiteX2" fmla="*/ 236136 w 236136"/>
              <a:gd name="connsiteY2" fmla="*/ 427055 h 678264"/>
              <a:gd name="connsiteX3" fmla="*/ 20096 w 236136"/>
              <a:gd name="connsiteY3" fmla="*/ 678264 h 678264"/>
              <a:gd name="connsiteX4" fmla="*/ 0 w 236136"/>
              <a:gd name="connsiteY4" fmla="*/ 0 h 67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136" h="678264">
                <a:moveTo>
                  <a:pt x="0" y="0"/>
                </a:moveTo>
                <a:lnTo>
                  <a:pt x="236136" y="15073"/>
                </a:lnTo>
                <a:lnTo>
                  <a:pt x="236136" y="427055"/>
                </a:lnTo>
                <a:lnTo>
                  <a:pt x="20096" y="67826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5827021" y="4941170"/>
            <a:ext cx="426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15</a:t>
            </a:r>
            <a:endParaRPr lang="en-GB" sz="1000" dirty="0"/>
          </a:p>
        </p:txBody>
      </p:sp>
      <p:sp>
        <p:nvSpPr>
          <p:cNvPr id="149" name="Freeform 46"/>
          <p:cNvSpPr>
            <a:spLocks/>
          </p:cNvSpPr>
          <p:nvPr/>
        </p:nvSpPr>
        <p:spPr bwMode="auto">
          <a:xfrm>
            <a:off x="9650682" y="4766673"/>
            <a:ext cx="109727" cy="280412"/>
          </a:xfrm>
          <a:custGeom>
            <a:avLst/>
            <a:gdLst/>
            <a:ahLst/>
            <a:cxnLst>
              <a:cxn ang="0">
                <a:pos x="397" y="802"/>
              </a:cxn>
              <a:cxn ang="0">
                <a:pos x="394" y="724"/>
              </a:cxn>
              <a:cxn ang="0">
                <a:pos x="384" y="646"/>
              </a:cxn>
              <a:cxn ang="0">
                <a:pos x="370" y="569"/>
              </a:cxn>
              <a:cxn ang="0">
                <a:pos x="349" y="494"/>
              </a:cxn>
              <a:cxn ang="0">
                <a:pos x="323" y="421"/>
              </a:cxn>
              <a:cxn ang="0">
                <a:pos x="292" y="350"/>
              </a:cxn>
              <a:cxn ang="0">
                <a:pos x="254" y="281"/>
              </a:cxn>
              <a:cxn ang="0">
                <a:pos x="213" y="217"/>
              </a:cxn>
              <a:cxn ang="0">
                <a:pos x="166" y="157"/>
              </a:cxn>
              <a:cxn ang="0">
                <a:pos x="115" y="100"/>
              </a:cxn>
              <a:cxn ang="0">
                <a:pos x="60" y="47"/>
              </a:cxn>
              <a:cxn ang="0">
                <a:pos x="0" y="0"/>
              </a:cxn>
            </a:cxnLst>
            <a:rect l="0" t="0" r="r" b="b"/>
            <a:pathLst>
              <a:path w="397" h="802">
                <a:moveTo>
                  <a:pt x="397" y="802"/>
                </a:moveTo>
                <a:lnTo>
                  <a:pt x="394" y="724"/>
                </a:lnTo>
                <a:lnTo>
                  <a:pt x="384" y="646"/>
                </a:lnTo>
                <a:lnTo>
                  <a:pt x="370" y="569"/>
                </a:lnTo>
                <a:lnTo>
                  <a:pt x="349" y="494"/>
                </a:lnTo>
                <a:lnTo>
                  <a:pt x="323" y="421"/>
                </a:lnTo>
                <a:lnTo>
                  <a:pt x="292" y="350"/>
                </a:lnTo>
                <a:lnTo>
                  <a:pt x="254" y="281"/>
                </a:lnTo>
                <a:lnTo>
                  <a:pt x="213" y="217"/>
                </a:lnTo>
                <a:lnTo>
                  <a:pt x="166" y="157"/>
                </a:lnTo>
                <a:lnTo>
                  <a:pt x="115" y="100"/>
                </a:lnTo>
                <a:lnTo>
                  <a:pt x="60" y="4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accent1"/>
            </a:solidFill>
            <a:prstDash val="solid"/>
            <a:round/>
            <a:headEnd type="triangle"/>
            <a:tailEnd type="triangl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TextBox 149"/>
          <p:cNvSpPr txBox="1"/>
          <p:nvPr/>
        </p:nvSpPr>
        <p:spPr>
          <a:xfrm>
            <a:off x="9427036" y="4820012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45°</a:t>
            </a:r>
            <a:endParaRPr lang="en-GB" sz="1050" dirty="0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7761287" y="2576515"/>
            <a:ext cx="1588" cy="2411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>
            <a:off x="7761287" y="2576515"/>
            <a:ext cx="1588" cy="24114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2530475" y="2576515"/>
            <a:ext cx="1588" cy="241141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Line 21"/>
          <p:cNvSpPr>
            <a:spLocks noChangeShapeType="1"/>
          </p:cNvSpPr>
          <p:nvPr/>
        </p:nvSpPr>
        <p:spPr bwMode="auto">
          <a:xfrm flipH="1">
            <a:off x="2757172" y="2337450"/>
            <a:ext cx="6867525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Line 20"/>
          <p:cNvSpPr>
            <a:spLocks noChangeShapeType="1"/>
          </p:cNvSpPr>
          <p:nvPr/>
        </p:nvSpPr>
        <p:spPr bwMode="auto">
          <a:xfrm flipV="1">
            <a:off x="9633853" y="2348882"/>
            <a:ext cx="1588" cy="241141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V="1">
            <a:off x="2530475" y="2576515"/>
            <a:ext cx="1588" cy="24114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5000"/>
          </a:blip>
          <a:srcRect l="10790" t="17595" r="12298" b="13421"/>
          <a:stretch>
            <a:fillRect/>
          </a:stretch>
        </p:blipFill>
        <p:spPr bwMode="auto">
          <a:xfrm>
            <a:off x="7608170" y="695414"/>
            <a:ext cx="2692703" cy="150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503138" y="-7937"/>
            <a:ext cx="91551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709738" y="220664"/>
            <a:ext cx="8720139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709738" y="382589"/>
            <a:ext cx="8720139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709738" y="450851"/>
            <a:ext cx="8720139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709738" y="519114"/>
            <a:ext cx="8720139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709738" y="681039"/>
            <a:ext cx="8720139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0658249" y="-7937"/>
            <a:ext cx="1588" cy="6821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0429875" y="220664"/>
            <a:ext cx="1588" cy="63642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1503138" y="6846209"/>
            <a:ext cx="91551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1709738" y="6584951"/>
            <a:ext cx="8720139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-20863" y="-7937"/>
            <a:ext cx="1588" cy="6821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1709738" y="220664"/>
            <a:ext cx="1588" cy="63642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530477" y="4987926"/>
            <a:ext cx="6867525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530477" y="4645026"/>
            <a:ext cx="6867525" cy="158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2530478" y="3954464"/>
            <a:ext cx="2289175" cy="158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9398001" y="2576515"/>
            <a:ext cx="1588" cy="241141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2530477" y="2576514"/>
            <a:ext cx="6867525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2530477" y="2921001"/>
            <a:ext cx="5230813" cy="158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2530478" y="3609975"/>
            <a:ext cx="2289175" cy="158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2857501" y="2576515"/>
            <a:ext cx="1588" cy="2411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838575" y="2576515"/>
            <a:ext cx="1588" cy="2411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165601" y="2576515"/>
            <a:ext cx="1588" cy="2411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4819651" y="2576515"/>
            <a:ext cx="1588" cy="2411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5800726" y="2576515"/>
            <a:ext cx="1588" cy="2411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6127751" y="2576515"/>
            <a:ext cx="1588" cy="2411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7108826" y="2576515"/>
            <a:ext cx="1588" cy="2411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8088313" y="2576515"/>
            <a:ext cx="1588" cy="2411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2530477" y="2576514"/>
            <a:ext cx="163512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4165601" y="2576514"/>
            <a:ext cx="1588" cy="344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flipH="1">
            <a:off x="2857501" y="2921001"/>
            <a:ext cx="1308100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2857501" y="2921002"/>
            <a:ext cx="1588" cy="6889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2857502" y="3609975"/>
            <a:ext cx="9810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3838575" y="3609975"/>
            <a:ext cx="1588" cy="344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H="1">
            <a:off x="2857502" y="3954464"/>
            <a:ext cx="9810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2857501" y="3954465"/>
            <a:ext cx="1588" cy="6905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>
            <a:off x="2857501" y="4645026"/>
            <a:ext cx="1308100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4165601" y="4645025"/>
            <a:ext cx="1588" cy="3429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 flipH="1">
            <a:off x="2530477" y="4987926"/>
            <a:ext cx="163512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4819651" y="2576514"/>
            <a:ext cx="1588" cy="344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4819652" y="2921001"/>
            <a:ext cx="9810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>
            <a:off x="5800726" y="2921001"/>
            <a:ext cx="1588" cy="20669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>
            <a:off x="5800727" y="4987926"/>
            <a:ext cx="32702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V="1">
            <a:off x="6127751" y="2921001"/>
            <a:ext cx="1588" cy="20669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>
            <a:off x="6127752" y="2921001"/>
            <a:ext cx="9810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 flipV="1">
            <a:off x="7108826" y="2576514"/>
            <a:ext cx="1588" cy="344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 flipH="1">
            <a:off x="4819652" y="2576514"/>
            <a:ext cx="22891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>
            <a:off x="7761290" y="4987926"/>
            <a:ext cx="16367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 flipV="1">
            <a:off x="9398001" y="4645025"/>
            <a:ext cx="1588" cy="3429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 flipH="1">
            <a:off x="8088312" y="4645026"/>
            <a:ext cx="13096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 flipV="1">
            <a:off x="8088313" y="2576515"/>
            <a:ext cx="1588" cy="20685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 flipH="1">
            <a:off x="7761290" y="2576514"/>
            <a:ext cx="32702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 flipV="1">
            <a:off x="9398000" y="4749044"/>
            <a:ext cx="226392" cy="23888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 flipV="1">
            <a:off x="9398001" y="4400552"/>
            <a:ext cx="230188" cy="244475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 flipV="1">
            <a:off x="8088312" y="4315989"/>
            <a:ext cx="311944" cy="329037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 flipV="1">
            <a:off x="8088315" y="2333626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8" name="Line 64"/>
          <p:cNvSpPr>
            <a:spLocks noChangeShapeType="1"/>
          </p:cNvSpPr>
          <p:nvPr/>
        </p:nvSpPr>
        <p:spPr bwMode="auto">
          <a:xfrm flipV="1">
            <a:off x="7761290" y="2333626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09" name="Line 65"/>
          <p:cNvSpPr>
            <a:spLocks noChangeShapeType="1"/>
          </p:cNvSpPr>
          <p:nvPr/>
        </p:nvSpPr>
        <p:spPr bwMode="auto">
          <a:xfrm flipH="1">
            <a:off x="8320087" y="4400550"/>
            <a:ext cx="1308100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0" name="Line 66"/>
          <p:cNvSpPr>
            <a:spLocks noChangeShapeType="1"/>
          </p:cNvSpPr>
          <p:nvPr/>
        </p:nvSpPr>
        <p:spPr bwMode="auto">
          <a:xfrm flipV="1">
            <a:off x="8320087" y="2333627"/>
            <a:ext cx="1588" cy="20669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1" name="Line 67"/>
          <p:cNvSpPr>
            <a:spLocks noChangeShapeType="1"/>
          </p:cNvSpPr>
          <p:nvPr/>
        </p:nvSpPr>
        <p:spPr bwMode="auto">
          <a:xfrm flipH="1">
            <a:off x="7993065" y="2333625"/>
            <a:ext cx="32702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2" name="Line 68"/>
          <p:cNvSpPr>
            <a:spLocks noChangeShapeType="1"/>
          </p:cNvSpPr>
          <p:nvPr/>
        </p:nvSpPr>
        <p:spPr bwMode="auto">
          <a:xfrm flipV="1">
            <a:off x="9628187" y="4400550"/>
            <a:ext cx="1588" cy="344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3" name="Line 69"/>
          <p:cNvSpPr>
            <a:spLocks noChangeShapeType="1"/>
          </p:cNvSpPr>
          <p:nvPr/>
        </p:nvSpPr>
        <p:spPr bwMode="auto">
          <a:xfrm flipV="1">
            <a:off x="6127751" y="4653136"/>
            <a:ext cx="317285" cy="33479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4" name="Line 70"/>
          <p:cNvSpPr>
            <a:spLocks noChangeShapeType="1"/>
          </p:cNvSpPr>
          <p:nvPr/>
        </p:nvSpPr>
        <p:spPr bwMode="auto">
          <a:xfrm flipV="1">
            <a:off x="7108827" y="2620096"/>
            <a:ext cx="283319" cy="300904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5" name="Line 71"/>
          <p:cNvSpPr>
            <a:spLocks noChangeShapeType="1"/>
          </p:cNvSpPr>
          <p:nvPr/>
        </p:nvSpPr>
        <p:spPr bwMode="auto">
          <a:xfrm flipV="1">
            <a:off x="7108826" y="2333626"/>
            <a:ext cx="230188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6" name="Line 72"/>
          <p:cNvSpPr>
            <a:spLocks noChangeShapeType="1"/>
          </p:cNvSpPr>
          <p:nvPr/>
        </p:nvSpPr>
        <p:spPr bwMode="auto">
          <a:xfrm flipV="1">
            <a:off x="4819651" y="2333626"/>
            <a:ext cx="230188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7" name="Line 73"/>
          <p:cNvSpPr>
            <a:spLocks noChangeShapeType="1"/>
          </p:cNvSpPr>
          <p:nvPr/>
        </p:nvSpPr>
        <p:spPr bwMode="auto">
          <a:xfrm flipH="1">
            <a:off x="5049839" y="2333625"/>
            <a:ext cx="22891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8" name="Line 74"/>
          <p:cNvSpPr>
            <a:spLocks noChangeShapeType="1"/>
          </p:cNvSpPr>
          <p:nvPr/>
        </p:nvSpPr>
        <p:spPr bwMode="auto">
          <a:xfrm flipV="1">
            <a:off x="6357938" y="2921001"/>
            <a:ext cx="1588" cy="18240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19" name="Line 75"/>
          <p:cNvSpPr>
            <a:spLocks noChangeShapeType="1"/>
          </p:cNvSpPr>
          <p:nvPr/>
        </p:nvSpPr>
        <p:spPr bwMode="auto">
          <a:xfrm>
            <a:off x="7339013" y="2333625"/>
            <a:ext cx="1588" cy="342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0" name="Line 76"/>
          <p:cNvSpPr>
            <a:spLocks noChangeShapeType="1"/>
          </p:cNvSpPr>
          <p:nvPr/>
        </p:nvSpPr>
        <p:spPr bwMode="auto">
          <a:xfrm flipV="1">
            <a:off x="4165602" y="4653136"/>
            <a:ext cx="319473" cy="33479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1" name="Line 77"/>
          <p:cNvSpPr>
            <a:spLocks noChangeShapeType="1"/>
          </p:cNvSpPr>
          <p:nvPr/>
        </p:nvSpPr>
        <p:spPr bwMode="auto">
          <a:xfrm flipV="1">
            <a:off x="4165601" y="4365105"/>
            <a:ext cx="265380" cy="27992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2" name="Line 78"/>
          <p:cNvSpPr>
            <a:spLocks noChangeShapeType="1"/>
          </p:cNvSpPr>
          <p:nvPr/>
        </p:nvSpPr>
        <p:spPr bwMode="auto">
          <a:xfrm flipV="1">
            <a:off x="2857501" y="4343173"/>
            <a:ext cx="286172" cy="30185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3" name="Line 79"/>
          <p:cNvSpPr>
            <a:spLocks noChangeShapeType="1"/>
          </p:cNvSpPr>
          <p:nvPr/>
        </p:nvSpPr>
        <p:spPr bwMode="auto">
          <a:xfrm flipV="1">
            <a:off x="3838578" y="3645026"/>
            <a:ext cx="295281" cy="309439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4" name="Line 80"/>
          <p:cNvSpPr>
            <a:spLocks noChangeShapeType="1"/>
          </p:cNvSpPr>
          <p:nvPr/>
        </p:nvSpPr>
        <p:spPr bwMode="auto">
          <a:xfrm flipV="1">
            <a:off x="3838577" y="3284985"/>
            <a:ext cx="310121" cy="32499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5" name="Line 81"/>
          <p:cNvSpPr>
            <a:spLocks noChangeShapeType="1"/>
          </p:cNvSpPr>
          <p:nvPr/>
        </p:nvSpPr>
        <p:spPr bwMode="auto">
          <a:xfrm flipV="1">
            <a:off x="2857501" y="3310085"/>
            <a:ext cx="286172" cy="29989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6" name="Line 82"/>
          <p:cNvSpPr>
            <a:spLocks noChangeShapeType="1"/>
          </p:cNvSpPr>
          <p:nvPr/>
        </p:nvSpPr>
        <p:spPr bwMode="auto">
          <a:xfrm flipV="1">
            <a:off x="4165601" y="2564905"/>
            <a:ext cx="337597" cy="356096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7" name="Line 83"/>
          <p:cNvSpPr>
            <a:spLocks noChangeShapeType="1"/>
          </p:cNvSpPr>
          <p:nvPr/>
        </p:nvSpPr>
        <p:spPr bwMode="auto">
          <a:xfrm flipV="1">
            <a:off x="4165602" y="2333626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8" name="Line 84"/>
          <p:cNvSpPr>
            <a:spLocks noChangeShapeType="1"/>
          </p:cNvSpPr>
          <p:nvPr/>
        </p:nvSpPr>
        <p:spPr bwMode="auto">
          <a:xfrm flipV="1">
            <a:off x="2530476" y="2276874"/>
            <a:ext cx="283975" cy="29964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29" name="Line 85"/>
          <p:cNvSpPr>
            <a:spLocks noChangeShapeType="1"/>
          </p:cNvSpPr>
          <p:nvPr/>
        </p:nvSpPr>
        <p:spPr bwMode="auto">
          <a:xfrm>
            <a:off x="2760665" y="2333625"/>
            <a:ext cx="16367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30" name="Line 86"/>
          <p:cNvSpPr>
            <a:spLocks noChangeShapeType="1"/>
          </p:cNvSpPr>
          <p:nvPr/>
        </p:nvSpPr>
        <p:spPr bwMode="auto">
          <a:xfrm>
            <a:off x="4397375" y="2333625"/>
            <a:ext cx="1588" cy="3429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31" name="Line 87"/>
          <p:cNvSpPr>
            <a:spLocks noChangeShapeType="1"/>
          </p:cNvSpPr>
          <p:nvPr/>
        </p:nvSpPr>
        <p:spPr bwMode="auto">
          <a:xfrm>
            <a:off x="4070351" y="3367088"/>
            <a:ext cx="1588" cy="344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32" name="Line 88"/>
          <p:cNvSpPr>
            <a:spLocks noChangeShapeType="1"/>
          </p:cNvSpPr>
          <p:nvPr/>
        </p:nvSpPr>
        <p:spPr bwMode="auto">
          <a:xfrm>
            <a:off x="4397375" y="4400550"/>
            <a:ext cx="1588" cy="344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33" name="Line 89"/>
          <p:cNvSpPr>
            <a:spLocks noChangeShapeType="1"/>
          </p:cNvSpPr>
          <p:nvPr/>
        </p:nvSpPr>
        <p:spPr bwMode="auto">
          <a:xfrm>
            <a:off x="3089277" y="3367089"/>
            <a:ext cx="9810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34" name="Line 90"/>
          <p:cNvSpPr>
            <a:spLocks noChangeShapeType="1"/>
          </p:cNvSpPr>
          <p:nvPr/>
        </p:nvSpPr>
        <p:spPr bwMode="auto">
          <a:xfrm>
            <a:off x="3089275" y="4400550"/>
            <a:ext cx="1308100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35" name="Line 91"/>
          <p:cNvSpPr>
            <a:spLocks noChangeShapeType="1"/>
          </p:cNvSpPr>
          <p:nvPr/>
        </p:nvSpPr>
        <p:spPr bwMode="auto">
          <a:xfrm flipV="1">
            <a:off x="3089275" y="3954463"/>
            <a:ext cx="1588" cy="4460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36" name="Line 92"/>
          <p:cNvSpPr>
            <a:spLocks noChangeShapeType="1"/>
          </p:cNvSpPr>
          <p:nvPr/>
        </p:nvSpPr>
        <p:spPr bwMode="auto">
          <a:xfrm flipV="1">
            <a:off x="3089275" y="2921000"/>
            <a:ext cx="1588" cy="4460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TextBox 92"/>
          <p:cNvSpPr txBox="1"/>
          <p:nvPr/>
        </p:nvSpPr>
        <p:spPr>
          <a:xfrm>
            <a:off x="1991544" y="376153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NAME: ST  FINTINANS  LONGWOOD</a:t>
            </a:r>
            <a:endParaRPr lang="en-GB" sz="9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5190303" y="267275"/>
            <a:ext cx="337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OBLIQUE  VIEW   2</a:t>
            </a:r>
            <a:endParaRPr lang="en-GB" dirty="0"/>
          </a:p>
        </p:txBody>
      </p:sp>
      <p:sp>
        <p:nvSpPr>
          <p:cNvPr id="95" name="TextBox 94"/>
          <p:cNvSpPr txBox="1"/>
          <p:nvPr/>
        </p:nvSpPr>
        <p:spPr>
          <a:xfrm>
            <a:off x="8723784" y="370967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DATE:</a:t>
            </a:r>
            <a:endParaRPr lang="en-GB" sz="900" b="1" dirty="0"/>
          </a:p>
        </p:txBody>
      </p:sp>
      <p:sp>
        <p:nvSpPr>
          <p:cNvPr id="96" name="Oval 95"/>
          <p:cNvSpPr/>
          <p:nvPr/>
        </p:nvSpPr>
        <p:spPr>
          <a:xfrm>
            <a:off x="2462947" y="4904166"/>
            <a:ext cx="103368" cy="144016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7" name="Straight Connector 96"/>
          <p:cNvCxnSpPr/>
          <p:nvPr/>
        </p:nvCxnSpPr>
        <p:spPr>
          <a:xfrm rot="5400000">
            <a:off x="2462899" y="5252155"/>
            <a:ext cx="1449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9304107" y="5236702"/>
            <a:ext cx="1758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10800000">
            <a:off x="2535806" y="5251572"/>
            <a:ext cx="6872563" cy="1588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519936" y="530120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315</a:t>
            </a:r>
            <a:endParaRPr lang="en-GB" sz="1000" dirty="0"/>
          </a:p>
        </p:txBody>
      </p:sp>
      <p:sp>
        <p:nvSpPr>
          <p:cNvPr id="101" name="Line 51"/>
          <p:cNvSpPr>
            <a:spLocks noChangeShapeType="1"/>
          </p:cNvSpPr>
          <p:nvPr/>
        </p:nvSpPr>
        <p:spPr bwMode="auto">
          <a:xfrm>
            <a:off x="9264355" y="6402334"/>
            <a:ext cx="93610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Line 54"/>
          <p:cNvSpPr>
            <a:spLocks noChangeShapeType="1"/>
          </p:cNvSpPr>
          <p:nvPr/>
        </p:nvSpPr>
        <p:spPr bwMode="auto">
          <a:xfrm>
            <a:off x="9264353" y="6470596"/>
            <a:ext cx="936104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9423063" y="6320800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SHEET  NO: 51</a:t>
            </a:r>
            <a:endParaRPr lang="en-GB" sz="900" b="1" dirty="0"/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2806833" y="502459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3788244" y="5027773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065895" y="494117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40</a:t>
            </a:r>
            <a:endParaRPr lang="en-GB" sz="1000" dirty="0"/>
          </a:p>
        </p:txBody>
      </p:sp>
      <p:cxnSp>
        <p:nvCxnSpPr>
          <p:cNvPr id="110" name="Straight Connector 109"/>
          <p:cNvCxnSpPr/>
          <p:nvPr/>
        </p:nvCxnSpPr>
        <p:spPr>
          <a:xfrm rot="5400000">
            <a:off x="4119529" y="503135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4771740" y="5039631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5756685" y="500902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6075768" y="5030233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7716077" y="502807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9350036" y="5024900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8044368" y="5024900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7061654" y="5037600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2539031" y="494117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15</a:t>
            </a:r>
            <a:endParaRPr lang="en-GB" sz="1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830411" y="494117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15</a:t>
            </a:r>
            <a:endParaRPr lang="en-GB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295800" y="494117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30</a:t>
            </a:r>
            <a:endParaRPr lang="en-GB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087888" y="494117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45</a:t>
            </a:r>
            <a:endParaRPr lang="en-GB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456040" y="494117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45</a:t>
            </a:r>
            <a:endParaRPr lang="en-GB" sz="1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7248128" y="494117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30</a:t>
            </a:r>
            <a:endParaRPr lang="en-GB" sz="1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824192" y="494117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15</a:t>
            </a:r>
            <a:endParaRPr lang="en-GB" sz="1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8472264" y="494117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60</a:t>
            </a:r>
            <a:endParaRPr lang="en-GB" sz="1000" dirty="0"/>
          </a:p>
        </p:txBody>
      </p:sp>
      <p:cxnSp>
        <p:nvCxnSpPr>
          <p:cNvPr id="127" name="Straight Connector 126"/>
          <p:cNvCxnSpPr/>
          <p:nvPr/>
        </p:nvCxnSpPr>
        <p:spPr>
          <a:xfrm rot="10800000">
            <a:off x="2402451" y="4653136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0800000">
            <a:off x="2407735" y="3948914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2403638" y="3602736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>
            <a:off x="2407735" y="2924944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>
            <a:off x="2403636" y="2580762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>
            <a:off x="2389775" y="4978170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279576" y="469494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15</a:t>
            </a:r>
            <a:endParaRPr lang="en-GB" sz="1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2279576" y="414908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30</a:t>
            </a:r>
            <a:endParaRPr lang="en-GB" sz="1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2279576" y="364502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15</a:t>
            </a:r>
            <a:endParaRPr lang="en-GB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279576" y="317220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30</a:t>
            </a:r>
            <a:endParaRPr lang="en-GB" sz="1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2279576" y="263691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15</a:t>
            </a:r>
            <a:endParaRPr lang="en-GB" sz="1000" dirty="0"/>
          </a:p>
        </p:txBody>
      </p:sp>
      <p:cxnSp>
        <p:nvCxnSpPr>
          <p:cNvPr id="138" name="Straight Arrow Connector 137"/>
          <p:cNvCxnSpPr/>
          <p:nvPr/>
        </p:nvCxnSpPr>
        <p:spPr>
          <a:xfrm rot="5400000" flipH="1" flipV="1">
            <a:off x="924375" y="3786215"/>
            <a:ext cx="2442620" cy="1588"/>
          </a:xfrm>
          <a:prstGeom prst="straightConnector1">
            <a:avLst/>
          </a:prstGeom>
          <a:ln w="12700">
            <a:headEnd type="triangle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2058223" y="5013176"/>
            <a:ext cx="1686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855019" y="352355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120</a:t>
            </a:r>
            <a:endParaRPr lang="en-GB" sz="1000" dirty="0"/>
          </a:p>
        </p:txBody>
      </p:sp>
      <p:cxnSp>
        <p:nvCxnSpPr>
          <p:cNvPr id="141" name="Straight Connector 140"/>
          <p:cNvCxnSpPr/>
          <p:nvPr/>
        </p:nvCxnSpPr>
        <p:spPr>
          <a:xfrm rot="10800000">
            <a:off x="2067745" y="2579762"/>
            <a:ext cx="14401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775520" y="587727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 190</a:t>
            </a:r>
          </a:p>
          <a:p>
            <a:r>
              <a:rPr lang="en-GB" dirty="0"/>
              <a:t>In 35</a:t>
            </a:r>
            <a:endParaRPr lang="en-GB" dirty="0"/>
          </a:p>
        </p:txBody>
      </p:sp>
      <p:sp>
        <p:nvSpPr>
          <p:cNvPr id="145" name="Line 61"/>
          <p:cNvSpPr>
            <a:spLocks noChangeShapeType="1"/>
          </p:cNvSpPr>
          <p:nvPr/>
        </p:nvSpPr>
        <p:spPr bwMode="auto">
          <a:xfrm flipV="1">
            <a:off x="9408370" y="2276873"/>
            <a:ext cx="283639" cy="30124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TextBox 150"/>
          <p:cNvSpPr txBox="1"/>
          <p:nvPr/>
        </p:nvSpPr>
        <p:spPr>
          <a:xfrm rot="19017818">
            <a:off x="9337868" y="458064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15</a:t>
            </a:r>
            <a:endParaRPr lang="en-GB" sz="1000" dirty="0"/>
          </a:p>
        </p:txBody>
      </p:sp>
      <p:sp>
        <p:nvSpPr>
          <p:cNvPr id="152" name="Line 61"/>
          <p:cNvSpPr>
            <a:spLocks noChangeShapeType="1"/>
          </p:cNvSpPr>
          <p:nvPr/>
        </p:nvSpPr>
        <p:spPr bwMode="auto">
          <a:xfrm flipV="1">
            <a:off x="9394205" y="4743583"/>
            <a:ext cx="230188" cy="244475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Line 79"/>
          <p:cNvSpPr>
            <a:spLocks noChangeShapeType="1"/>
          </p:cNvSpPr>
          <p:nvPr/>
        </p:nvSpPr>
        <p:spPr bwMode="auto">
          <a:xfrm flipV="1">
            <a:off x="4164086" y="4737550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Line 79"/>
          <p:cNvSpPr>
            <a:spLocks noChangeShapeType="1"/>
          </p:cNvSpPr>
          <p:nvPr/>
        </p:nvSpPr>
        <p:spPr bwMode="auto">
          <a:xfrm flipV="1">
            <a:off x="4165015" y="4405297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Line 79"/>
          <p:cNvSpPr>
            <a:spLocks noChangeShapeType="1"/>
          </p:cNvSpPr>
          <p:nvPr/>
        </p:nvSpPr>
        <p:spPr bwMode="auto">
          <a:xfrm flipV="1">
            <a:off x="2872630" y="4393155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Line 79"/>
          <p:cNvSpPr>
            <a:spLocks noChangeShapeType="1"/>
          </p:cNvSpPr>
          <p:nvPr/>
        </p:nvSpPr>
        <p:spPr bwMode="auto">
          <a:xfrm flipV="1">
            <a:off x="3846924" y="3700203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Line 79"/>
          <p:cNvSpPr>
            <a:spLocks noChangeShapeType="1"/>
          </p:cNvSpPr>
          <p:nvPr/>
        </p:nvSpPr>
        <p:spPr bwMode="auto">
          <a:xfrm flipV="1">
            <a:off x="3836627" y="3373822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Line 79"/>
          <p:cNvSpPr>
            <a:spLocks noChangeShapeType="1"/>
          </p:cNvSpPr>
          <p:nvPr/>
        </p:nvSpPr>
        <p:spPr bwMode="auto">
          <a:xfrm flipV="1">
            <a:off x="2861252" y="3362602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Line 79"/>
          <p:cNvSpPr>
            <a:spLocks noChangeShapeType="1"/>
          </p:cNvSpPr>
          <p:nvPr/>
        </p:nvSpPr>
        <p:spPr bwMode="auto">
          <a:xfrm flipV="1">
            <a:off x="4174383" y="2664963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Line 83"/>
          <p:cNvSpPr>
            <a:spLocks noChangeShapeType="1"/>
          </p:cNvSpPr>
          <p:nvPr/>
        </p:nvSpPr>
        <p:spPr bwMode="auto">
          <a:xfrm flipV="1">
            <a:off x="2538639" y="2332051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Line 79"/>
          <p:cNvSpPr>
            <a:spLocks noChangeShapeType="1"/>
          </p:cNvSpPr>
          <p:nvPr/>
        </p:nvSpPr>
        <p:spPr bwMode="auto">
          <a:xfrm flipV="1">
            <a:off x="6132163" y="4733449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2" name="Line 79"/>
          <p:cNvSpPr>
            <a:spLocks noChangeShapeType="1"/>
          </p:cNvSpPr>
          <p:nvPr/>
        </p:nvSpPr>
        <p:spPr bwMode="auto">
          <a:xfrm flipV="1">
            <a:off x="7113483" y="2672008"/>
            <a:ext cx="231775" cy="242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" name="Line 61"/>
          <p:cNvSpPr>
            <a:spLocks noChangeShapeType="1"/>
          </p:cNvSpPr>
          <p:nvPr/>
        </p:nvSpPr>
        <p:spPr bwMode="auto">
          <a:xfrm flipV="1">
            <a:off x="8092129" y="4401946"/>
            <a:ext cx="230188" cy="244475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TextBox 179"/>
          <p:cNvSpPr txBox="1"/>
          <p:nvPr/>
        </p:nvSpPr>
        <p:spPr>
          <a:xfrm>
            <a:off x="1792536" y="807121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 pictorial drawing gives an overall impression of what an object looks like.</a:t>
            </a:r>
          </a:p>
          <a:p>
            <a:r>
              <a:rPr lang="en-GB" sz="1100" dirty="0"/>
              <a:t>In oblique drawing the front face of the object is drawn full size. Receding lines are drawn at 45° to the horizontal. </a:t>
            </a:r>
          </a:p>
          <a:p>
            <a:endParaRPr lang="en-GB" sz="1100" dirty="0"/>
          </a:p>
          <a:p>
            <a:r>
              <a:rPr lang="en-GB" sz="1100" b="1" dirty="0"/>
              <a:t>The figure below shows the elevation and plan of a logo for Eldon Transport Limited. Draw an Oblique view of the logo. 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10600688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1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6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6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3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9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9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4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4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9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4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4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4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9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4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9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9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4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9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4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4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9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4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9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>
                      <p:stCondLst>
                        <p:cond delay="indefinite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4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7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3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9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2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3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6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9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2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8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1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78" grpId="0" animBg="1"/>
      <p:bldP spid="177" grpId="0" animBg="1"/>
      <p:bldP spid="176" grpId="0" animBg="1"/>
      <p:bldP spid="175" grpId="0" animBg="1"/>
      <p:bldP spid="174" grpId="0" animBg="1"/>
      <p:bldP spid="173" grpId="0" animBg="1"/>
      <p:bldP spid="172" grpId="0" animBg="1"/>
      <p:bldP spid="171" grpId="0" animBg="1"/>
      <p:bldP spid="169" grpId="0" animBg="1"/>
      <p:bldP spid="166" grpId="0" animBg="1"/>
      <p:bldP spid="167" grpId="0" animBg="1"/>
      <p:bldP spid="168" grpId="0" animBg="1"/>
      <p:bldP spid="165" grpId="0" animBg="1"/>
      <p:bldP spid="164" grpId="0" animBg="1"/>
      <p:bldP spid="122" grpId="0"/>
      <p:bldP spid="149" grpId="0" animBg="1"/>
      <p:bldP spid="150" grpId="0"/>
      <p:bldP spid="6176" grpId="0" animBg="1"/>
      <p:bldP spid="6198" grpId="0" animBg="1"/>
      <p:bldP spid="6168" grpId="0" animBg="1"/>
      <p:bldP spid="147" grpId="0" animBg="1"/>
      <p:bldP spid="146" grpId="0" animBg="1"/>
      <p:bldP spid="6178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7" grpId="0" animBg="1"/>
      <p:bldP spid="6179" grpId="0" animBg="1"/>
      <p:bldP spid="6180" grpId="0" animBg="1"/>
      <p:bldP spid="6181" grpId="0" animBg="1"/>
      <p:bldP spid="6182" grpId="0" animBg="1"/>
      <p:bldP spid="6183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  <p:bldP spid="6199" grpId="0" animBg="1"/>
      <p:bldP spid="6200" grpId="0" animBg="1"/>
      <p:bldP spid="6201" grpId="0" animBg="1"/>
      <p:bldP spid="6202" grpId="0" animBg="1"/>
      <p:bldP spid="6203" grpId="0" animBg="1"/>
      <p:bldP spid="6204" grpId="0" animBg="1"/>
      <p:bldP spid="6205" grpId="0" animBg="1"/>
      <p:bldP spid="6206" grpId="0" animBg="1"/>
      <p:bldP spid="6207" grpId="0" animBg="1"/>
      <p:bldP spid="6208" grpId="0" animBg="1"/>
      <p:bldP spid="6209" grpId="0" animBg="1"/>
      <p:bldP spid="6210" grpId="0" animBg="1"/>
      <p:bldP spid="6211" grpId="0" animBg="1"/>
      <p:bldP spid="6212" grpId="0" animBg="1"/>
      <p:bldP spid="6213" grpId="0" animBg="1"/>
      <p:bldP spid="6214" grpId="0" animBg="1"/>
      <p:bldP spid="6215" grpId="0" animBg="1"/>
      <p:bldP spid="6216" grpId="0" animBg="1"/>
      <p:bldP spid="6217" grpId="0" animBg="1"/>
      <p:bldP spid="6218" grpId="0" animBg="1"/>
      <p:bldP spid="6219" grpId="0" animBg="1"/>
      <p:bldP spid="6220" grpId="0" animBg="1"/>
      <p:bldP spid="6221" grpId="0" animBg="1"/>
      <p:bldP spid="6222" grpId="0" animBg="1"/>
      <p:bldP spid="6223" grpId="0" animBg="1"/>
      <p:bldP spid="6224" grpId="0" animBg="1"/>
      <p:bldP spid="6225" grpId="0" animBg="1"/>
      <p:bldP spid="6226" grpId="0" animBg="1"/>
      <p:bldP spid="6227" grpId="0" animBg="1"/>
      <p:bldP spid="6228" grpId="0" animBg="1"/>
      <p:bldP spid="6229" grpId="0" animBg="1"/>
      <p:bldP spid="6230" grpId="0" animBg="1"/>
      <p:bldP spid="6231" grpId="0" animBg="1"/>
      <p:bldP spid="6232" grpId="0" animBg="1"/>
      <p:bldP spid="6233" grpId="0" animBg="1"/>
      <p:bldP spid="6234" grpId="0" animBg="1"/>
      <p:bldP spid="6235" grpId="0" animBg="1"/>
      <p:bldP spid="6236" grpId="0" animBg="1"/>
      <p:bldP spid="96" grpId="0" animBg="1"/>
      <p:bldP spid="100" grpId="0"/>
      <p:bldP spid="109" grpId="0"/>
      <p:bldP spid="118" grpId="0"/>
      <p:bldP spid="119" grpId="0"/>
      <p:bldP spid="120" grpId="0"/>
      <p:bldP spid="121" grpId="0"/>
      <p:bldP spid="123" grpId="0"/>
      <p:bldP spid="124" grpId="0"/>
      <p:bldP spid="125" grpId="0"/>
      <p:bldP spid="126" grpId="0"/>
      <p:bldP spid="133" grpId="0"/>
      <p:bldP spid="134" grpId="0"/>
      <p:bldP spid="135" grpId="0"/>
      <p:bldP spid="136" grpId="0"/>
      <p:bldP spid="137" grpId="0"/>
      <p:bldP spid="140" grpId="0"/>
      <p:bldP spid="144" grpId="0"/>
      <p:bldP spid="145" grpId="0" animBg="1"/>
      <p:bldP spid="151" grpId="0"/>
      <p:bldP spid="151" grpId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intoywholesale.com/images/MiniRo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2852938"/>
            <a:ext cx="2060848" cy="2060849"/>
          </a:xfrm>
          <a:prstGeom prst="rect">
            <a:avLst/>
          </a:prstGeom>
          <a:noFill/>
        </p:spPr>
      </p:pic>
      <p:sp>
        <p:nvSpPr>
          <p:cNvPr id="218" name="Freeform 217"/>
          <p:cNvSpPr/>
          <p:nvPr/>
        </p:nvSpPr>
        <p:spPr>
          <a:xfrm>
            <a:off x="5141119" y="4438651"/>
            <a:ext cx="557212" cy="392906"/>
          </a:xfrm>
          <a:custGeom>
            <a:avLst/>
            <a:gdLst>
              <a:gd name="connsiteX0" fmla="*/ 359569 w 557212"/>
              <a:gd name="connsiteY0" fmla="*/ 392906 h 392906"/>
              <a:gd name="connsiteX1" fmla="*/ 557212 w 557212"/>
              <a:gd name="connsiteY1" fmla="*/ 200025 h 392906"/>
              <a:gd name="connsiteX2" fmla="*/ 352425 w 557212"/>
              <a:gd name="connsiteY2" fmla="*/ 192881 h 392906"/>
              <a:gd name="connsiteX3" fmla="*/ 0 w 557212"/>
              <a:gd name="connsiteY3" fmla="*/ 0 h 392906"/>
              <a:gd name="connsiteX4" fmla="*/ 359569 w 557212"/>
              <a:gd name="connsiteY4" fmla="*/ 392906 h 39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2" h="392906">
                <a:moveTo>
                  <a:pt x="359569" y="392906"/>
                </a:moveTo>
                <a:lnTo>
                  <a:pt x="557212" y="200025"/>
                </a:lnTo>
                <a:lnTo>
                  <a:pt x="352425" y="192881"/>
                </a:lnTo>
                <a:lnTo>
                  <a:pt x="0" y="0"/>
                </a:lnTo>
                <a:lnTo>
                  <a:pt x="359569" y="392906"/>
                </a:lnTo>
                <a:close/>
              </a:path>
            </a:pathLst>
          </a:cu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Freeform 216"/>
          <p:cNvSpPr/>
          <p:nvPr/>
        </p:nvSpPr>
        <p:spPr>
          <a:xfrm>
            <a:off x="5529264" y="3262314"/>
            <a:ext cx="476251" cy="847725"/>
          </a:xfrm>
          <a:custGeom>
            <a:avLst/>
            <a:gdLst>
              <a:gd name="connsiteX0" fmla="*/ 411956 w 476250"/>
              <a:gd name="connsiteY0" fmla="*/ 0 h 847725"/>
              <a:gd name="connsiteX1" fmla="*/ 476250 w 476250"/>
              <a:gd name="connsiteY1" fmla="*/ 145256 h 847725"/>
              <a:gd name="connsiteX2" fmla="*/ 283368 w 476250"/>
              <a:gd name="connsiteY2" fmla="*/ 569118 h 847725"/>
              <a:gd name="connsiteX3" fmla="*/ 0 w 476250"/>
              <a:gd name="connsiteY3" fmla="*/ 847725 h 847725"/>
              <a:gd name="connsiteX4" fmla="*/ 411956 w 476250"/>
              <a:gd name="connsiteY4" fmla="*/ 0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250" h="847725">
                <a:moveTo>
                  <a:pt x="411956" y="0"/>
                </a:moveTo>
                <a:lnTo>
                  <a:pt x="476250" y="145256"/>
                </a:lnTo>
                <a:lnTo>
                  <a:pt x="283368" y="569118"/>
                </a:lnTo>
                <a:lnTo>
                  <a:pt x="0" y="847725"/>
                </a:lnTo>
                <a:lnTo>
                  <a:pt x="411956" y="0"/>
                </a:lnTo>
                <a:close/>
              </a:path>
            </a:pathLst>
          </a:cu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Freeform 215"/>
          <p:cNvSpPr/>
          <p:nvPr/>
        </p:nvSpPr>
        <p:spPr>
          <a:xfrm>
            <a:off x="5064920" y="3236121"/>
            <a:ext cx="309563" cy="447675"/>
          </a:xfrm>
          <a:custGeom>
            <a:avLst/>
            <a:gdLst>
              <a:gd name="connsiteX0" fmla="*/ 2381 w 309562"/>
              <a:gd name="connsiteY0" fmla="*/ 7144 h 447675"/>
              <a:gd name="connsiteX1" fmla="*/ 0 w 309562"/>
              <a:gd name="connsiteY1" fmla="*/ 447675 h 447675"/>
              <a:gd name="connsiteX2" fmla="*/ 304800 w 309562"/>
              <a:gd name="connsiteY2" fmla="*/ 130969 h 447675"/>
              <a:gd name="connsiteX3" fmla="*/ 309562 w 309562"/>
              <a:gd name="connsiteY3" fmla="*/ 0 h 447675"/>
              <a:gd name="connsiteX4" fmla="*/ 2381 w 309562"/>
              <a:gd name="connsiteY4" fmla="*/ 7144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562" h="447675">
                <a:moveTo>
                  <a:pt x="2381" y="7144"/>
                </a:moveTo>
                <a:cubicBezTo>
                  <a:pt x="1587" y="153988"/>
                  <a:pt x="794" y="300831"/>
                  <a:pt x="0" y="447675"/>
                </a:cubicBezTo>
                <a:lnTo>
                  <a:pt x="304800" y="130969"/>
                </a:lnTo>
                <a:lnTo>
                  <a:pt x="309562" y="0"/>
                </a:lnTo>
                <a:lnTo>
                  <a:pt x="2381" y="7144"/>
                </a:lnTo>
                <a:close/>
              </a:path>
            </a:pathLst>
          </a:cu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Freeform 214"/>
          <p:cNvSpPr/>
          <p:nvPr/>
        </p:nvSpPr>
        <p:spPr>
          <a:xfrm>
            <a:off x="6374607" y="3228977"/>
            <a:ext cx="311944" cy="466725"/>
          </a:xfrm>
          <a:custGeom>
            <a:avLst/>
            <a:gdLst>
              <a:gd name="connsiteX0" fmla="*/ 2382 w 311944"/>
              <a:gd name="connsiteY0" fmla="*/ 14288 h 466725"/>
              <a:gd name="connsiteX1" fmla="*/ 0 w 311944"/>
              <a:gd name="connsiteY1" fmla="*/ 466725 h 466725"/>
              <a:gd name="connsiteX2" fmla="*/ 297657 w 311944"/>
              <a:gd name="connsiteY2" fmla="*/ 145256 h 466725"/>
              <a:gd name="connsiteX3" fmla="*/ 311944 w 311944"/>
              <a:gd name="connsiteY3" fmla="*/ 0 h 466725"/>
              <a:gd name="connsiteX4" fmla="*/ 2382 w 311944"/>
              <a:gd name="connsiteY4" fmla="*/ 14288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944" h="466725">
                <a:moveTo>
                  <a:pt x="2382" y="14288"/>
                </a:moveTo>
                <a:lnTo>
                  <a:pt x="0" y="466725"/>
                </a:lnTo>
                <a:lnTo>
                  <a:pt x="297657" y="145256"/>
                </a:lnTo>
                <a:lnTo>
                  <a:pt x="311944" y="0"/>
                </a:lnTo>
                <a:lnTo>
                  <a:pt x="2382" y="14288"/>
                </a:lnTo>
                <a:close/>
              </a:path>
            </a:pathLst>
          </a:cu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Freeform 213"/>
          <p:cNvSpPr/>
          <p:nvPr/>
        </p:nvSpPr>
        <p:spPr>
          <a:xfrm>
            <a:off x="7058027" y="2940844"/>
            <a:ext cx="500063" cy="1181100"/>
          </a:xfrm>
          <a:custGeom>
            <a:avLst/>
            <a:gdLst>
              <a:gd name="connsiteX0" fmla="*/ 202406 w 500063"/>
              <a:gd name="connsiteY0" fmla="*/ 295275 h 1181100"/>
              <a:gd name="connsiteX1" fmla="*/ 0 w 500063"/>
              <a:gd name="connsiteY1" fmla="*/ 1181100 h 1181100"/>
              <a:gd name="connsiteX2" fmla="*/ 295275 w 500063"/>
              <a:gd name="connsiteY2" fmla="*/ 864394 h 1181100"/>
              <a:gd name="connsiteX3" fmla="*/ 500063 w 500063"/>
              <a:gd name="connsiteY3" fmla="*/ 0 h 1181100"/>
              <a:gd name="connsiteX4" fmla="*/ 202406 w 500063"/>
              <a:gd name="connsiteY4" fmla="*/ 295275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63" h="1181100">
                <a:moveTo>
                  <a:pt x="202406" y="295275"/>
                </a:moveTo>
                <a:lnTo>
                  <a:pt x="0" y="1181100"/>
                </a:lnTo>
                <a:lnTo>
                  <a:pt x="295275" y="864394"/>
                </a:lnTo>
                <a:lnTo>
                  <a:pt x="500063" y="0"/>
                </a:lnTo>
                <a:lnTo>
                  <a:pt x="202406" y="295275"/>
                </a:lnTo>
                <a:close/>
              </a:path>
            </a:pathLst>
          </a:cu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Freeform 212"/>
          <p:cNvSpPr/>
          <p:nvPr/>
        </p:nvSpPr>
        <p:spPr>
          <a:xfrm>
            <a:off x="6829427" y="2245521"/>
            <a:ext cx="497681" cy="528637"/>
          </a:xfrm>
          <a:custGeom>
            <a:avLst/>
            <a:gdLst>
              <a:gd name="connsiteX0" fmla="*/ 0 w 497681"/>
              <a:gd name="connsiteY0" fmla="*/ 297656 h 528637"/>
              <a:gd name="connsiteX1" fmla="*/ 197644 w 497681"/>
              <a:gd name="connsiteY1" fmla="*/ 528637 h 528637"/>
              <a:gd name="connsiteX2" fmla="*/ 497681 w 497681"/>
              <a:gd name="connsiteY2" fmla="*/ 207169 h 528637"/>
              <a:gd name="connsiteX3" fmla="*/ 285750 w 497681"/>
              <a:gd name="connsiteY3" fmla="*/ 0 h 528637"/>
              <a:gd name="connsiteX4" fmla="*/ 0 w 497681"/>
              <a:gd name="connsiteY4" fmla="*/ 297656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681" h="528637">
                <a:moveTo>
                  <a:pt x="0" y="297656"/>
                </a:moveTo>
                <a:lnTo>
                  <a:pt x="197644" y="528637"/>
                </a:lnTo>
                <a:lnTo>
                  <a:pt x="497681" y="207169"/>
                </a:lnTo>
                <a:lnTo>
                  <a:pt x="285750" y="0"/>
                </a:lnTo>
                <a:lnTo>
                  <a:pt x="0" y="297656"/>
                </a:lnTo>
                <a:close/>
              </a:path>
            </a:pathLst>
          </a:cu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Freeform 211"/>
          <p:cNvSpPr/>
          <p:nvPr/>
        </p:nvSpPr>
        <p:spPr>
          <a:xfrm>
            <a:off x="6172201" y="1997871"/>
            <a:ext cx="509588" cy="759619"/>
          </a:xfrm>
          <a:custGeom>
            <a:avLst/>
            <a:gdLst>
              <a:gd name="connsiteX0" fmla="*/ 0 w 509588"/>
              <a:gd name="connsiteY0" fmla="*/ 311944 h 759619"/>
              <a:gd name="connsiteX1" fmla="*/ 197644 w 509588"/>
              <a:gd name="connsiteY1" fmla="*/ 759619 h 759619"/>
              <a:gd name="connsiteX2" fmla="*/ 509588 w 509588"/>
              <a:gd name="connsiteY2" fmla="*/ 454819 h 759619"/>
              <a:gd name="connsiteX3" fmla="*/ 295275 w 509588"/>
              <a:gd name="connsiteY3" fmla="*/ 0 h 759619"/>
              <a:gd name="connsiteX4" fmla="*/ 0 w 509588"/>
              <a:gd name="connsiteY4" fmla="*/ 311944 h 7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588" h="759619">
                <a:moveTo>
                  <a:pt x="0" y="311944"/>
                </a:moveTo>
                <a:lnTo>
                  <a:pt x="197644" y="759619"/>
                </a:lnTo>
                <a:lnTo>
                  <a:pt x="509588" y="454819"/>
                </a:lnTo>
                <a:lnTo>
                  <a:pt x="295275" y="0"/>
                </a:lnTo>
                <a:lnTo>
                  <a:pt x="0" y="311944"/>
                </a:lnTo>
                <a:close/>
              </a:path>
            </a:pathLst>
          </a:cu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Freeform 210"/>
          <p:cNvSpPr/>
          <p:nvPr/>
        </p:nvSpPr>
        <p:spPr>
          <a:xfrm>
            <a:off x="5300666" y="2233614"/>
            <a:ext cx="402431" cy="523875"/>
          </a:xfrm>
          <a:custGeom>
            <a:avLst/>
            <a:gdLst>
              <a:gd name="connsiteX0" fmla="*/ 0 w 402431"/>
              <a:gd name="connsiteY0" fmla="*/ 314325 h 523875"/>
              <a:gd name="connsiteX1" fmla="*/ 202406 w 402431"/>
              <a:gd name="connsiteY1" fmla="*/ 523875 h 523875"/>
              <a:gd name="connsiteX2" fmla="*/ 402431 w 402431"/>
              <a:gd name="connsiteY2" fmla="*/ 92868 h 523875"/>
              <a:gd name="connsiteX3" fmla="*/ 292893 w 402431"/>
              <a:gd name="connsiteY3" fmla="*/ 0 h 523875"/>
              <a:gd name="connsiteX4" fmla="*/ 0 w 402431"/>
              <a:gd name="connsiteY4" fmla="*/ 31432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431" h="523875">
                <a:moveTo>
                  <a:pt x="0" y="314325"/>
                </a:moveTo>
                <a:lnTo>
                  <a:pt x="202406" y="523875"/>
                </a:lnTo>
                <a:lnTo>
                  <a:pt x="402431" y="92868"/>
                </a:lnTo>
                <a:lnTo>
                  <a:pt x="292893" y="0"/>
                </a:lnTo>
                <a:lnTo>
                  <a:pt x="0" y="314325"/>
                </a:lnTo>
                <a:close/>
              </a:path>
            </a:pathLst>
          </a:cu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Freeform 208"/>
          <p:cNvSpPr/>
          <p:nvPr/>
        </p:nvSpPr>
        <p:spPr>
          <a:xfrm>
            <a:off x="5087122" y="2214388"/>
            <a:ext cx="500063" cy="338138"/>
          </a:xfrm>
          <a:custGeom>
            <a:avLst/>
            <a:gdLst>
              <a:gd name="connsiteX0" fmla="*/ 0 w 500062"/>
              <a:gd name="connsiteY0" fmla="*/ 323850 h 338138"/>
              <a:gd name="connsiteX1" fmla="*/ 292893 w 500062"/>
              <a:gd name="connsiteY1" fmla="*/ 0 h 338138"/>
              <a:gd name="connsiteX2" fmla="*/ 500062 w 500062"/>
              <a:gd name="connsiteY2" fmla="*/ 4763 h 338138"/>
              <a:gd name="connsiteX3" fmla="*/ 171450 w 500062"/>
              <a:gd name="connsiteY3" fmla="*/ 338138 h 338138"/>
              <a:gd name="connsiteX4" fmla="*/ 0 w 500062"/>
              <a:gd name="connsiteY4" fmla="*/ 32385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62" h="338138">
                <a:moveTo>
                  <a:pt x="0" y="323850"/>
                </a:moveTo>
                <a:lnTo>
                  <a:pt x="292893" y="0"/>
                </a:lnTo>
                <a:lnTo>
                  <a:pt x="500062" y="4763"/>
                </a:lnTo>
                <a:lnTo>
                  <a:pt x="171450" y="338138"/>
                </a:lnTo>
                <a:lnTo>
                  <a:pt x="0" y="323850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Freeform 207"/>
          <p:cNvSpPr/>
          <p:nvPr/>
        </p:nvSpPr>
        <p:spPr>
          <a:xfrm>
            <a:off x="5753101" y="1985964"/>
            <a:ext cx="704851" cy="335756"/>
          </a:xfrm>
          <a:custGeom>
            <a:avLst/>
            <a:gdLst>
              <a:gd name="connsiteX0" fmla="*/ 0 w 704850"/>
              <a:gd name="connsiteY0" fmla="*/ 311943 h 335756"/>
              <a:gd name="connsiteX1" fmla="*/ 278606 w 704850"/>
              <a:gd name="connsiteY1" fmla="*/ 0 h 335756"/>
              <a:gd name="connsiteX2" fmla="*/ 704850 w 704850"/>
              <a:gd name="connsiteY2" fmla="*/ 14287 h 335756"/>
              <a:gd name="connsiteX3" fmla="*/ 402431 w 704850"/>
              <a:gd name="connsiteY3" fmla="*/ 335756 h 335756"/>
              <a:gd name="connsiteX4" fmla="*/ 0 w 704850"/>
              <a:gd name="connsiteY4" fmla="*/ 311943 h 3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335756">
                <a:moveTo>
                  <a:pt x="0" y="311943"/>
                </a:moveTo>
                <a:lnTo>
                  <a:pt x="278606" y="0"/>
                </a:lnTo>
                <a:lnTo>
                  <a:pt x="704850" y="14287"/>
                </a:lnTo>
                <a:lnTo>
                  <a:pt x="402431" y="335756"/>
                </a:lnTo>
                <a:lnTo>
                  <a:pt x="0" y="311943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Freeform 206"/>
          <p:cNvSpPr/>
          <p:nvPr/>
        </p:nvSpPr>
        <p:spPr>
          <a:xfrm>
            <a:off x="6600058" y="2204865"/>
            <a:ext cx="500063" cy="338138"/>
          </a:xfrm>
          <a:custGeom>
            <a:avLst/>
            <a:gdLst>
              <a:gd name="connsiteX0" fmla="*/ 0 w 500062"/>
              <a:gd name="connsiteY0" fmla="*/ 323850 h 338138"/>
              <a:gd name="connsiteX1" fmla="*/ 292893 w 500062"/>
              <a:gd name="connsiteY1" fmla="*/ 0 h 338138"/>
              <a:gd name="connsiteX2" fmla="*/ 500062 w 500062"/>
              <a:gd name="connsiteY2" fmla="*/ 4763 h 338138"/>
              <a:gd name="connsiteX3" fmla="*/ 171450 w 500062"/>
              <a:gd name="connsiteY3" fmla="*/ 338138 h 338138"/>
              <a:gd name="connsiteX4" fmla="*/ 0 w 500062"/>
              <a:gd name="connsiteY4" fmla="*/ 32385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62" h="338138">
                <a:moveTo>
                  <a:pt x="0" y="323850"/>
                </a:moveTo>
                <a:lnTo>
                  <a:pt x="292893" y="0"/>
                </a:lnTo>
                <a:lnTo>
                  <a:pt x="500062" y="4763"/>
                </a:lnTo>
                <a:lnTo>
                  <a:pt x="171450" y="338138"/>
                </a:lnTo>
                <a:lnTo>
                  <a:pt x="0" y="323850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Freeform 205"/>
          <p:cNvSpPr/>
          <p:nvPr/>
        </p:nvSpPr>
        <p:spPr>
          <a:xfrm>
            <a:off x="7058027" y="2919413"/>
            <a:ext cx="478631" cy="302418"/>
          </a:xfrm>
          <a:custGeom>
            <a:avLst/>
            <a:gdLst>
              <a:gd name="connsiteX0" fmla="*/ 278606 w 478631"/>
              <a:gd name="connsiteY0" fmla="*/ 4762 h 302418"/>
              <a:gd name="connsiteX1" fmla="*/ 478631 w 478631"/>
              <a:gd name="connsiteY1" fmla="*/ 0 h 302418"/>
              <a:gd name="connsiteX2" fmla="*/ 197644 w 478631"/>
              <a:gd name="connsiteY2" fmla="*/ 302418 h 302418"/>
              <a:gd name="connsiteX3" fmla="*/ 0 w 478631"/>
              <a:gd name="connsiteY3" fmla="*/ 297656 h 302418"/>
              <a:gd name="connsiteX4" fmla="*/ 278606 w 478631"/>
              <a:gd name="connsiteY4" fmla="*/ 4762 h 30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631" h="302418">
                <a:moveTo>
                  <a:pt x="278606" y="4762"/>
                </a:moveTo>
                <a:lnTo>
                  <a:pt x="478631" y="0"/>
                </a:lnTo>
                <a:lnTo>
                  <a:pt x="197644" y="302418"/>
                </a:lnTo>
                <a:lnTo>
                  <a:pt x="0" y="297656"/>
                </a:lnTo>
                <a:lnTo>
                  <a:pt x="278606" y="4762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Freeform 204"/>
          <p:cNvSpPr/>
          <p:nvPr/>
        </p:nvSpPr>
        <p:spPr>
          <a:xfrm>
            <a:off x="5524502" y="4426746"/>
            <a:ext cx="1259681" cy="428625"/>
          </a:xfrm>
          <a:custGeom>
            <a:avLst/>
            <a:gdLst>
              <a:gd name="connsiteX0" fmla="*/ 0 w 1259681"/>
              <a:gd name="connsiteY0" fmla="*/ 416719 h 428625"/>
              <a:gd name="connsiteX1" fmla="*/ 197644 w 1259681"/>
              <a:gd name="connsiteY1" fmla="*/ 204787 h 428625"/>
              <a:gd name="connsiteX2" fmla="*/ 852488 w 1259681"/>
              <a:gd name="connsiteY2" fmla="*/ 209550 h 428625"/>
              <a:gd name="connsiteX3" fmla="*/ 1259681 w 1259681"/>
              <a:gd name="connsiteY3" fmla="*/ 0 h 428625"/>
              <a:gd name="connsiteX4" fmla="*/ 842963 w 1259681"/>
              <a:gd name="connsiteY4" fmla="*/ 428625 h 428625"/>
              <a:gd name="connsiteX5" fmla="*/ 0 w 1259681"/>
              <a:gd name="connsiteY5" fmla="*/ 416719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9681" h="428625">
                <a:moveTo>
                  <a:pt x="0" y="416719"/>
                </a:moveTo>
                <a:lnTo>
                  <a:pt x="197644" y="204787"/>
                </a:lnTo>
                <a:lnTo>
                  <a:pt x="852488" y="209550"/>
                </a:lnTo>
                <a:lnTo>
                  <a:pt x="1259681" y="0"/>
                </a:lnTo>
                <a:lnTo>
                  <a:pt x="842963" y="428625"/>
                </a:lnTo>
                <a:lnTo>
                  <a:pt x="0" y="416719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Freeform 203"/>
          <p:cNvSpPr/>
          <p:nvPr/>
        </p:nvSpPr>
        <p:spPr>
          <a:xfrm>
            <a:off x="5548315" y="3833815"/>
            <a:ext cx="812007" cy="319087"/>
          </a:xfrm>
          <a:custGeom>
            <a:avLst/>
            <a:gdLst>
              <a:gd name="connsiteX0" fmla="*/ 269081 w 812006"/>
              <a:gd name="connsiteY0" fmla="*/ 19050 h 319087"/>
              <a:gd name="connsiteX1" fmla="*/ 676275 w 812006"/>
              <a:gd name="connsiteY1" fmla="*/ 0 h 319087"/>
              <a:gd name="connsiteX2" fmla="*/ 812006 w 812006"/>
              <a:gd name="connsiteY2" fmla="*/ 307181 h 319087"/>
              <a:gd name="connsiteX3" fmla="*/ 0 w 812006"/>
              <a:gd name="connsiteY3" fmla="*/ 319087 h 319087"/>
              <a:gd name="connsiteX4" fmla="*/ 269081 w 812006"/>
              <a:gd name="connsiteY4" fmla="*/ 19050 h 31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006" h="319087">
                <a:moveTo>
                  <a:pt x="269081" y="19050"/>
                </a:moveTo>
                <a:lnTo>
                  <a:pt x="676275" y="0"/>
                </a:lnTo>
                <a:lnTo>
                  <a:pt x="812006" y="307181"/>
                </a:lnTo>
                <a:lnTo>
                  <a:pt x="0" y="319087"/>
                </a:lnTo>
                <a:lnTo>
                  <a:pt x="269081" y="19050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Freeform 202"/>
          <p:cNvSpPr/>
          <p:nvPr/>
        </p:nvSpPr>
        <p:spPr>
          <a:xfrm>
            <a:off x="6415089" y="3383757"/>
            <a:ext cx="390525" cy="314325"/>
          </a:xfrm>
          <a:custGeom>
            <a:avLst/>
            <a:gdLst>
              <a:gd name="connsiteX0" fmla="*/ 0 w 390525"/>
              <a:gd name="connsiteY0" fmla="*/ 297657 h 314325"/>
              <a:gd name="connsiteX1" fmla="*/ 266700 w 390525"/>
              <a:gd name="connsiteY1" fmla="*/ 0 h 314325"/>
              <a:gd name="connsiteX2" fmla="*/ 390525 w 390525"/>
              <a:gd name="connsiteY2" fmla="*/ 4763 h 314325"/>
              <a:gd name="connsiteX3" fmla="*/ 388143 w 390525"/>
              <a:gd name="connsiteY3" fmla="*/ 314325 h 314325"/>
              <a:gd name="connsiteX4" fmla="*/ 0 w 390525"/>
              <a:gd name="connsiteY4" fmla="*/ 297657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525" h="314325">
                <a:moveTo>
                  <a:pt x="0" y="297657"/>
                </a:moveTo>
                <a:lnTo>
                  <a:pt x="266700" y="0"/>
                </a:lnTo>
                <a:lnTo>
                  <a:pt x="390525" y="4763"/>
                </a:lnTo>
                <a:lnTo>
                  <a:pt x="388143" y="314325"/>
                </a:lnTo>
                <a:lnTo>
                  <a:pt x="0" y="297657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Freeform 201"/>
          <p:cNvSpPr/>
          <p:nvPr/>
        </p:nvSpPr>
        <p:spPr>
          <a:xfrm>
            <a:off x="5098257" y="3374231"/>
            <a:ext cx="400051" cy="326232"/>
          </a:xfrm>
          <a:custGeom>
            <a:avLst/>
            <a:gdLst>
              <a:gd name="connsiteX0" fmla="*/ 0 w 400050"/>
              <a:gd name="connsiteY0" fmla="*/ 307182 h 326232"/>
              <a:gd name="connsiteX1" fmla="*/ 292894 w 400050"/>
              <a:gd name="connsiteY1" fmla="*/ 0 h 326232"/>
              <a:gd name="connsiteX2" fmla="*/ 400050 w 400050"/>
              <a:gd name="connsiteY2" fmla="*/ 7144 h 326232"/>
              <a:gd name="connsiteX3" fmla="*/ 390525 w 400050"/>
              <a:gd name="connsiteY3" fmla="*/ 326232 h 326232"/>
              <a:gd name="connsiteX4" fmla="*/ 0 w 400050"/>
              <a:gd name="connsiteY4" fmla="*/ 307182 h 32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050" h="326232">
                <a:moveTo>
                  <a:pt x="0" y="307182"/>
                </a:moveTo>
                <a:lnTo>
                  <a:pt x="292894" y="0"/>
                </a:lnTo>
                <a:lnTo>
                  <a:pt x="400050" y="7144"/>
                </a:lnTo>
                <a:lnTo>
                  <a:pt x="390525" y="326232"/>
                </a:lnTo>
                <a:lnTo>
                  <a:pt x="0" y="307182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Freeform 200"/>
          <p:cNvSpPr/>
          <p:nvPr/>
        </p:nvSpPr>
        <p:spPr>
          <a:xfrm>
            <a:off x="4664870" y="3031333"/>
            <a:ext cx="190500" cy="207169"/>
          </a:xfrm>
          <a:custGeom>
            <a:avLst/>
            <a:gdLst>
              <a:gd name="connsiteX0" fmla="*/ 0 w 190500"/>
              <a:gd name="connsiteY0" fmla="*/ 200025 h 207169"/>
              <a:gd name="connsiteX1" fmla="*/ 190500 w 190500"/>
              <a:gd name="connsiteY1" fmla="*/ 0 h 207169"/>
              <a:gd name="connsiteX2" fmla="*/ 183356 w 190500"/>
              <a:gd name="connsiteY2" fmla="*/ 207169 h 207169"/>
              <a:gd name="connsiteX3" fmla="*/ 0 w 190500"/>
              <a:gd name="connsiteY3" fmla="*/ 200025 h 20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" h="207169">
                <a:moveTo>
                  <a:pt x="0" y="200025"/>
                </a:moveTo>
                <a:lnTo>
                  <a:pt x="190500" y="0"/>
                </a:lnTo>
                <a:lnTo>
                  <a:pt x="183356" y="207169"/>
                </a:lnTo>
                <a:lnTo>
                  <a:pt x="0" y="200025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Line 73"/>
          <p:cNvSpPr>
            <a:spLocks noChangeShapeType="1"/>
          </p:cNvSpPr>
          <p:nvPr/>
        </p:nvSpPr>
        <p:spPr bwMode="auto">
          <a:xfrm flipV="1">
            <a:off x="7258982" y="2792835"/>
            <a:ext cx="411673" cy="4371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9" name="Line 73"/>
          <p:cNvSpPr>
            <a:spLocks noChangeShapeType="1"/>
          </p:cNvSpPr>
          <p:nvPr/>
        </p:nvSpPr>
        <p:spPr bwMode="auto">
          <a:xfrm flipV="1">
            <a:off x="7032106" y="2783461"/>
            <a:ext cx="411673" cy="4371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8" name="Line 73"/>
          <p:cNvSpPr>
            <a:spLocks noChangeShapeType="1"/>
          </p:cNvSpPr>
          <p:nvPr/>
        </p:nvSpPr>
        <p:spPr bwMode="auto">
          <a:xfrm flipV="1">
            <a:off x="7032106" y="3709414"/>
            <a:ext cx="411673" cy="4371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Line 86"/>
          <p:cNvSpPr>
            <a:spLocks noChangeShapeType="1"/>
          </p:cNvSpPr>
          <p:nvPr/>
        </p:nvSpPr>
        <p:spPr bwMode="auto">
          <a:xfrm flipV="1">
            <a:off x="5519937" y="3750373"/>
            <a:ext cx="380628" cy="404172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" name="Line 86"/>
          <p:cNvSpPr>
            <a:spLocks noChangeShapeType="1"/>
          </p:cNvSpPr>
          <p:nvPr/>
        </p:nvSpPr>
        <p:spPr bwMode="auto">
          <a:xfrm flipV="1">
            <a:off x="6387259" y="3284984"/>
            <a:ext cx="380628" cy="404172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Line 73"/>
          <p:cNvSpPr>
            <a:spLocks noChangeShapeType="1"/>
          </p:cNvSpPr>
          <p:nvPr/>
        </p:nvSpPr>
        <p:spPr bwMode="auto">
          <a:xfrm flipV="1">
            <a:off x="5303914" y="2094191"/>
            <a:ext cx="411673" cy="4371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Line 73"/>
          <p:cNvSpPr>
            <a:spLocks noChangeShapeType="1"/>
          </p:cNvSpPr>
          <p:nvPr/>
        </p:nvSpPr>
        <p:spPr bwMode="auto">
          <a:xfrm flipV="1">
            <a:off x="5078365" y="2094191"/>
            <a:ext cx="411673" cy="4371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Line 73"/>
          <p:cNvSpPr>
            <a:spLocks noChangeShapeType="1"/>
          </p:cNvSpPr>
          <p:nvPr/>
        </p:nvSpPr>
        <p:spPr bwMode="auto">
          <a:xfrm flipV="1">
            <a:off x="6596618" y="2104280"/>
            <a:ext cx="411673" cy="4371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Line 73"/>
          <p:cNvSpPr>
            <a:spLocks noChangeShapeType="1"/>
          </p:cNvSpPr>
          <p:nvPr/>
        </p:nvSpPr>
        <p:spPr bwMode="auto">
          <a:xfrm flipV="1">
            <a:off x="6816082" y="2103954"/>
            <a:ext cx="411673" cy="4371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Line 73"/>
          <p:cNvSpPr>
            <a:spLocks noChangeShapeType="1"/>
          </p:cNvSpPr>
          <p:nvPr/>
        </p:nvSpPr>
        <p:spPr bwMode="auto">
          <a:xfrm flipV="1">
            <a:off x="7028666" y="2339356"/>
            <a:ext cx="411673" cy="4371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Line 73"/>
          <p:cNvSpPr>
            <a:spLocks noChangeShapeType="1"/>
          </p:cNvSpPr>
          <p:nvPr/>
        </p:nvSpPr>
        <p:spPr bwMode="auto">
          <a:xfrm flipV="1">
            <a:off x="7032106" y="4869161"/>
            <a:ext cx="411673" cy="4371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520825" y="3176"/>
            <a:ext cx="91376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739900" y="233363"/>
            <a:ext cx="87010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739900" y="395288"/>
            <a:ext cx="8701088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739900" y="465138"/>
            <a:ext cx="8701088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739900" y="534987"/>
            <a:ext cx="8701088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739900" y="695325"/>
            <a:ext cx="87010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0658475" y="3176"/>
            <a:ext cx="1588" cy="686435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0440989" y="233363"/>
            <a:ext cx="1588" cy="64023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1520825" y="6867525"/>
            <a:ext cx="91376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1739900" y="6635751"/>
            <a:ext cx="87010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-3174" y="3176"/>
            <a:ext cx="1588" cy="686435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739901" y="233363"/>
            <a:ext cx="1588" cy="64023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4632326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4849814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5067301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5284789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5502275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719763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5937251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6156326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6373814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6589714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6808789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7026275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4632327" y="5087939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632327" y="5319714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V="1">
            <a:off x="7243763" y="2314576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H="1">
            <a:off x="4632327" y="2314575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>
            <a:off x="4632327" y="2546350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H="1">
            <a:off x="4632327" y="2776538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H="1">
            <a:off x="4632327" y="3008313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H="1">
            <a:off x="4632327" y="3240087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H="1">
            <a:off x="4632327" y="3470276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H="1">
            <a:off x="4632327" y="3702050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4632327" y="3932238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H="1">
            <a:off x="4632327" y="4164014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H="1">
            <a:off x="4632327" y="4394201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flipH="1">
            <a:off x="4632327" y="4625976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H="1">
            <a:off x="4632327" y="4856163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flipV="1">
            <a:off x="4849814" y="2776539"/>
            <a:ext cx="1588" cy="25431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V="1">
            <a:off x="4849813" y="2546351"/>
            <a:ext cx="217488" cy="2301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5067300" y="2546350"/>
            <a:ext cx="2174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5284788" y="2546351"/>
            <a:ext cx="217488" cy="2301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V="1">
            <a:off x="5502275" y="2314577"/>
            <a:ext cx="2174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5719765" y="2314575"/>
            <a:ext cx="4365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6156325" y="2314577"/>
            <a:ext cx="2174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V="1">
            <a:off x="6373814" y="2546351"/>
            <a:ext cx="215900" cy="2301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6589714" y="2546350"/>
            <a:ext cx="2190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6808788" y="2546351"/>
            <a:ext cx="217488" cy="2301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7026275" y="2776539"/>
            <a:ext cx="1588" cy="25431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 flipH="1">
            <a:off x="4849815" y="5319714"/>
            <a:ext cx="21764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 flipH="1">
            <a:off x="5067303" y="3240087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>
            <a:off x="5067301" y="3240089"/>
            <a:ext cx="15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5067303" y="370205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 flipV="1">
            <a:off x="5502275" y="3240089"/>
            <a:ext cx="15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>
            <a:off x="6808789" y="3240089"/>
            <a:ext cx="15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 flipH="1">
            <a:off x="6373815" y="370205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 flipV="1">
            <a:off x="6373814" y="3240089"/>
            <a:ext cx="15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6373815" y="3240087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5937252" y="3240089"/>
            <a:ext cx="436563" cy="9239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 flipH="1">
            <a:off x="5502276" y="4164014"/>
            <a:ext cx="871539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flipV="1">
            <a:off x="5502278" y="3240089"/>
            <a:ext cx="434975" cy="9239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flipH="1">
            <a:off x="6373815" y="4394202"/>
            <a:ext cx="434975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 flipH="1">
            <a:off x="5502276" y="4856163"/>
            <a:ext cx="871539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H="1" flipV="1">
            <a:off x="5067303" y="4394202"/>
            <a:ext cx="434975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>
            <a:off x="5067303" y="4394202"/>
            <a:ext cx="434975" cy="2317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>
            <a:off x="5502276" y="4625976"/>
            <a:ext cx="871539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 flipV="1">
            <a:off x="6373815" y="4394202"/>
            <a:ext cx="434975" cy="2317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 flipV="1">
            <a:off x="7243766" y="4992690"/>
            <a:ext cx="307975" cy="327025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2" name="Line 74"/>
          <p:cNvSpPr>
            <a:spLocks noChangeShapeType="1"/>
          </p:cNvSpPr>
          <p:nvPr/>
        </p:nvSpPr>
        <p:spPr bwMode="auto">
          <a:xfrm flipV="1">
            <a:off x="7551739" y="1987551"/>
            <a:ext cx="1588" cy="30051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3" name="Line 75"/>
          <p:cNvSpPr>
            <a:spLocks noChangeShapeType="1"/>
          </p:cNvSpPr>
          <p:nvPr/>
        </p:nvSpPr>
        <p:spPr bwMode="auto">
          <a:xfrm flipV="1">
            <a:off x="7243766" y="1987552"/>
            <a:ext cx="307975" cy="327025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 flipV="1">
            <a:off x="4632327" y="1987552"/>
            <a:ext cx="307975" cy="327025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4940302" y="1987551"/>
            <a:ext cx="2611439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 flipV="1">
            <a:off x="7026275" y="4992690"/>
            <a:ext cx="306388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7" name="Line 79"/>
          <p:cNvSpPr>
            <a:spLocks noChangeShapeType="1"/>
          </p:cNvSpPr>
          <p:nvPr/>
        </p:nvSpPr>
        <p:spPr bwMode="auto">
          <a:xfrm flipV="1">
            <a:off x="7026275" y="2449514"/>
            <a:ext cx="306388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8" name="Line 80"/>
          <p:cNvSpPr>
            <a:spLocks noChangeShapeType="1"/>
          </p:cNvSpPr>
          <p:nvPr/>
        </p:nvSpPr>
        <p:spPr bwMode="auto">
          <a:xfrm flipV="1">
            <a:off x="6808789" y="2219327"/>
            <a:ext cx="306388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9" name="Line 81"/>
          <p:cNvSpPr>
            <a:spLocks noChangeShapeType="1"/>
          </p:cNvSpPr>
          <p:nvPr/>
        </p:nvSpPr>
        <p:spPr bwMode="auto">
          <a:xfrm flipV="1">
            <a:off x="6589715" y="2219327"/>
            <a:ext cx="307975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 flipV="1">
            <a:off x="6156326" y="1987552"/>
            <a:ext cx="306388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flipV="1">
            <a:off x="5719766" y="1987552"/>
            <a:ext cx="307975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2" name="Line 84"/>
          <p:cNvSpPr>
            <a:spLocks noChangeShapeType="1"/>
          </p:cNvSpPr>
          <p:nvPr/>
        </p:nvSpPr>
        <p:spPr bwMode="auto">
          <a:xfrm flipV="1">
            <a:off x="5284791" y="2219327"/>
            <a:ext cx="307975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3" name="Line 85"/>
          <p:cNvSpPr>
            <a:spLocks noChangeShapeType="1"/>
          </p:cNvSpPr>
          <p:nvPr/>
        </p:nvSpPr>
        <p:spPr bwMode="auto">
          <a:xfrm flipV="1">
            <a:off x="5067303" y="2219327"/>
            <a:ext cx="307975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4" name="Line 86"/>
          <p:cNvSpPr>
            <a:spLocks noChangeShapeType="1"/>
          </p:cNvSpPr>
          <p:nvPr/>
        </p:nvSpPr>
        <p:spPr bwMode="auto">
          <a:xfrm flipV="1">
            <a:off x="5067301" y="3297878"/>
            <a:ext cx="380628" cy="404172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5" name="Line 87"/>
          <p:cNvSpPr>
            <a:spLocks noChangeShapeType="1"/>
          </p:cNvSpPr>
          <p:nvPr/>
        </p:nvSpPr>
        <p:spPr bwMode="auto">
          <a:xfrm flipV="1">
            <a:off x="5502278" y="3836990"/>
            <a:ext cx="307975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flipV="1">
            <a:off x="6373814" y="3375027"/>
            <a:ext cx="306388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7" name="Line 89"/>
          <p:cNvSpPr>
            <a:spLocks noChangeShapeType="1"/>
          </p:cNvSpPr>
          <p:nvPr/>
        </p:nvSpPr>
        <p:spPr bwMode="auto">
          <a:xfrm flipV="1">
            <a:off x="5502275" y="4625976"/>
            <a:ext cx="217488" cy="2301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>
            <a:off x="7334251" y="3801742"/>
            <a:ext cx="0" cy="1203647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>
            <a:off x="7115175" y="2219325"/>
            <a:ext cx="217488" cy="2301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0" name="Line 92"/>
          <p:cNvSpPr>
            <a:spLocks noChangeShapeType="1"/>
          </p:cNvSpPr>
          <p:nvPr/>
        </p:nvSpPr>
        <p:spPr bwMode="auto">
          <a:xfrm>
            <a:off x="6462713" y="1987552"/>
            <a:ext cx="217488" cy="4619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 flipH="1">
            <a:off x="6897688" y="2219325"/>
            <a:ext cx="2174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flipH="1">
            <a:off x="5375275" y="2219325"/>
            <a:ext cx="2174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3" name="Line 95"/>
          <p:cNvSpPr>
            <a:spLocks noChangeShapeType="1"/>
          </p:cNvSpPr>
          <p:nvPr/>
        </p:nvSpPr>
        <p:spPr bwMode="auto">
          <a:xfrm>
            <a:off x="5591175" y="2220912"/>
            <a:ext cx="115888" cy="1222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 flipH="1">
            <a:off x="6027740" y="1987551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5" name="Line 97"/>
          <p:cNvSpPr>
            <a:spLocks noChangeShapeType="1"/>
          </p:cNvSpPr>
          <p:nvPr/>
        </p:nvSpPr>
        <p:spPr bwMode="auto">
          <a:xfrm flipV="1">
            <a:off x="5375275" y="3240087"/>
            <a:ext cx="1588" cy="1349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6" name="Line 98"/>
          <p:cNvSpPr>
            <a:spLocks noChangeShapeType="1"/>
          </p:cNvSpPr>
          <p:nvPr/>
        </p:nvSpPr>
        <p:spPr bwMode="auto">
          <a:xfrm>
            <a:off x="5375275" y="3375026"/>
            <a:ext cx="127000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47" name="Line 99"/>
          <p:cNvSpPr>
            <a:spLocks noChangeShapeType="1"/>
          </p:cNvSpPr>
          <p:nvPr/>
        </p:nvSpPr>
        <p:spPr bwMode="auto">
          <a:xfrm flipV="1">
            <a:off x="6680201" y="3240087"/>
            <a:ext cx="1588" cy="1349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>
            <a:off x="6680201" y="3375026"/>
            <a:ext cx="1285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9" name="Line 101"/>
          <p:cNvSpPr>
            <a:spLocks noChangeShapeType="1"/>
          </p:cNvSpPr>
          <p:nvPr/>
        </p:nvSpPr>
        <p:spPr bwMode="auto">
          <a:xfrm flipV="1">
            <a:off x="5810251" y="3402014"/>
            <a:ext cx="204788" cy="4349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 flipH="1">
            <a:off x="5810251" y="3836988"/>
            <a:ext cx="4079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1991544" y="395203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NAME: ST  FINTINANS  LONGWOOD</a:t>
            </a:r>
            <a:endParaRPr lang="en-GB" sz="9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5190303" y="277666"/>
            <a:ext cx="337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OBLIQUE  VIEW   3</a:t>
            </a:r>
            <a:endParaRPr lang="en-GB" dirty="0"/>
          </a:p>
        </p:txBody>
      </p:sp>
      <p:sp>
        <p:nvSpPr>
          <p:cNvPr id="105" name="TextBox 104"/>
          <p:cNvSpPr txBox="1"/>
          <p:nvPr/>
        </p:nvSpPr>
        <p:spPr>
          <a:xfrm>
            <a:off x="8723784" y="391749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DATE:</a:t>
            </a:r>
            <a:endParaRPr lang="en-GB" sz="9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1775520" y="587727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 200</a:t>
            </a:r>
          </a:p>
          <a:p>
            <a:r>
              <a:rPr lang="en-GB" dirty="0"/>
              <a:t>In 130</a:t>
            </a:r>
            <a:endParaRPr lang="en-GB" dirty="0"/>
          </a:p>
        </p:txBody>
      </p:sp>
      <p:sp>
        <p:nvSpPr>
          <p:cNvPr id="107" name="Line 51"/>
          <p:cNvSpPr>
            <a:spLocks noChangeShapeType="1"/>
          </p:cNvSpPr>
          <p:nvPr/>
        </p:nvSpPr>
        <p:spPr bwMode="auto">
          <a:xfrm>
            <a:off x="9264355" y="6402334"/>
            <a:ext cx="93610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Line 54"/>
          <p:cNvSpPr>
            <a:spLocks noChangeShapeType="1"/>
          </p:cNvSpPr>
          <p:nvPr/>
        </p:nvSpPr>
        <p:spPr bwMode="auto">
          <a:xfrm>
            <a:off x="9264353" y="6470596"/>
            <a:ext cx="936104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" name="TextBox 108"/>
          <p:cNvSpPr txBox="1"/>
          <p:nvPr/>
        </p:nvSpPr>
        <p:spPr>
          <a:xfrm>
            <a:off x="9423063" y="6320800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SHEET  NO: 52</a:t>
            </a:r>
            <a:endParaRPr lang="en-GB" sz="900" b="1" dirty="0"/>
          </a:p>
        </p:txBody>
      </p:sp>
      <p:pic>
        <p:nvPicPr>
          <p:cNvPr id="2151" name="Picture 103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 l="27460" t="11925" r="27063" b="5861"/>
          <a:stretch>
            <a:fillRect/>
          </a:stretch>
        </p:blipFill>
        <p:spPr bwMode="auto">
          <a:xfrm>
            <a:off x="8112226" y="836712"/>
            <a:ext cx="223059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Oval 110"/>
          <p:cNvSpPr/>
          <p:nvPr/>
        </p:nvSpPr>
        <p:spPr>
          <a:xfrm>
            <a:off x="4569954" y="5239593"/>
            <a:ext cx="137843" cy="137843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Connector 111"/>
          <p:cNvCxnSpPr/>
          <p:nvPr/>
        </p:nvCxnSpPr>
        <p:spPr>
          <a:xfrm rot="5400000">
            <a:off x="4557984" y="5516783"/>
            <a:ext cx="1449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7160219" y="5507630"/>
            <a:ext cx="1758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rot="10800000">
            <a:off x="4641551" y="5520408"/>
            <a:ext cx="2592288" cy="1588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663952" y="551723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120</a:t>
            </a:r>
            <a:endParaRPr lang="en-GB" sz="1000" dirty="0"/>
          </a:p>
        </p:txBody>
      </p:sp>
      <p:cxnSp>
        <p:nvCxnSpPr>
          <p:cNvPr id="120" name="Straight Arrow Connector 119"/>
          <p:cNvCxnSpPr/>
          <p:nvPr/>
        </p:nvCxnSpPr>
        <p:spPr>
          <a:xfrm rot="5400000" flipH="1" flipV="1">
            <a:off x="2896311" y="3809518"/>
            <a:ext cx="2946676" cy="1588"/>
          </a:xfrm>
          <a:prstGeom prst="straightConnector1">
            <a:avLst/>
          </a:prstGeom>
          <a:ln w="12700">
            <a:headEnd type="triangle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0800000">
            <a:off x="4282979" y="5300414"/>
            <a:ext cx="1686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007768" y="371703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130</a:t>
            </a:r>
            <a:endParaRPr lang="en-GB" sz="1000" dirty="0"/>
          </a:p>
        </p:txBody>
      </p:sp>
      <p:cxnSp>
        <p:nvCxnSpPr>
          <p:cNvPr id="123" name="Straight Connector 122"/>
          <p:cNvCxnSpPr/>
          <p:nvPr/>
        </p:nvCxnSpPr>
        <p:spPr>
          <a:xfrm rot="10800000">
            <a:off x="4305326" y="2308622"/>
            <a:ext cx="14401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10800000">
            <a:off x="4537351" y="2318400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>
            <a:off x="4522499" y="2540526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0800000">
            <a:off x="4523063" y="2771401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0800000">
            <a:off x="4516590" y="3001714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4518299" y="3242116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>
            <a:off x="4537351" y="3469966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>
            <a:off x="4522499" y="3692092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>
            <a:off x="4523063" y="3922967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10800000">
            <a:off x="4516590" y="4153280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0800000">
            <a:off x="4518299" y="4393682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0800000">
            <a:off x="4518299" y="4623995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>
            <a:off x="4503447" y="4846121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0800000">
            <a:off x="4504011" y="5076996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4497538" y="5307309"/>
            <a:ext cx="1375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4807182" y="5361492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5400000">
            <a:off x="5017873" y="5363732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>
            <a:off x="5239230" y="536906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5458429" y="536906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>
            <a:off x="5669120" y="5371305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5890477" y="5376638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6112852" y="5359540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>
            <a:off x="6323542" y="5361780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>
            <a:off x="6544900" y="5367113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5400000">
            <a:off x="6767273" y="5359540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6977964" y="5361780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>
            <a:off x="7199321" y="5357588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>
            <a:off x="4584808" y="5367842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reeform 46"/>
          <p:cNvSpPr>
            <a:spLocks/>
          </p:cNvSpPr>
          <p:nvPr/>
        </p:nvSpPr>
        <p:spPr bwMode="auto">
          <a:xfrm>
            <a:off x="7524730" y="5067793"/>
            <a:ext cx="109727" cy="280412"/>
          </a:xfrm>
          <a:custGeom>
            <a:avLst/>
            <a:gdLst/>
            <a:ahLst/>
            <a:cxnLst>
              <a:cxn ang="0">
                <a:pos x="397" y="802"/>
              </a:cxn>
              <a:cxn ang="0">
                <a:pos x="394" y="724"/>
              </a:cxn>
              <a:cxn ang="0">
                <a:pos x="384" y="646"/>
              </a:cxn>
              <a:cxn ang="0">
                <a:pos x="370" y="569"/>
              </a:cxn>
              <a:cxn ang="0">
                <a:pos x="349" y="494"/>
              </a:cxn>
              <a:cxn ang="0">
                <a:pos x="323" y="421"/>
              </a:cxn>
              <a:cxn ang="0">
                <a:pos x="292" y="350"/>
              </a:cxn>
              <a:cxn ang="0">
                <a:pos x="254" y="281"/>
              </a:cxn>
              <a:cxn ang="0">
                <a:pos x="213" y="217"/>
              </a:cxn>
              <a:cxn ang="0">
                <a:pos x="166" y="157"/>
              </a:cxn>
              <a:cxn ang="0">
                <a:pos x="115" y="100"/>
              </a:cxn>
              <a:cxn ang="0">
                <a:pos x="60" y="47"/>
              </a:cxn>
              <a:cxn ang="0">
                <a:pos x="0" y="0"/>
              </a:cxn>
            </a:cxnLst>
            <a:rect l="0" t="0" r="r" b="b"/>
            <a:pathLst>
              <a:path w="397" h="802">
                <a:moveTo>
                  <a:pt x="397" y="802"/>
                </a:moveTo>
                <a:lnTo>
                  <a:pt x="394" y="724"/>
                </a:lnTo>
                <a:lnTo>
                  <a:pt x="384" y="646"/>
                </a:lnTo>
                <a:lnTo>
                  <a:pt x="370" y="569"/>
                </a:lnTo>
                <a:lnTo>
                  <a:pt x="349" y="494"/>
                </a:lnTo>
                <a:lnTo>
                  <a:pt x="323" y="421"/>
                </a:lnTo>
                <a:lnTo>
                  <a:pt x="292" y="350"/>
                </a:lnTo>
                <a:lnTo>
                  <a:pt x="254" y="281"/>
                </a:lnTo>
                <a:lnTo>
                  <a:pt x="213" y="217"/>
                </a:lnTo>
                <a:lnTo>
                  <a:pt x="166" y="157"/>
                </a:lnTo>
                <a:lnTo>
                  <a:pt x="115" y="100"/>
                </a:lnTo>
                <a:lnTo>
                  <a:pt x="60" y="4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accent1"/>
            </a:solidFill>
            <a:prstDash val="solid"/>
            <a:round/>
            <a:headEnd type="triangle"/>
            <a:tailEnd type="triangl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TextBox 153"/>
          <p:cNvSpPr txBox="1"/>
          <p:nvPr/>
        </p:nvSpPr>
        <p:spPr>
          <a:xfrm>
            <a:off x="7301084" y="5121132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45°</a:t>
            </a:r>
            <a:endParaRPr lang="en-GB" sz="1050" dirty="0"/>
          </a:p>
        </p:txBody>
      </p:sp>
      <p:sp>
        <p:nvSpPr>
          <p:cNvPr id="155" name="TextBox 154"/>
          <p:cNvSpPr txBox="1"/>
          <p:nvPr/>
        </p:nvSpPr>
        <p:spPr>
          <a:xfrm rot="19017818">
            <a:off x="7202011" y="491631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20</a:t>
            </a:r>
            <a:endParaRPr lang="en-GB" sz="1000" dirty="0"/>
          </a:p>
        </p:txBody>
      </p:sp>
      <p:sp>
        <p:nvSpPr>
          <p:cNvPr id="162" name="Line 88"/>
          <p:cNvSpPr>
            <a:spLocks noChangeShapeType="1"/>
          </p:cNvSpPr>
          <p:nvPr/>
        </p:nvSpPr>
        <p:spPr bwMode="auto">
          <a:xfrm flipV="1">
            <a:off x="5074295" y="3366520"/>
            <a:ext cx="306388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Line 63"/>
          <p:cNvSpPr>
            <a:spLocks noChangeShapeType="1"/>
          </p:cNvSpPr>
          <p:nvPr/>
        </p:nvSpPr>
        <p:spPr bwMode="auto">
          <a:xfrm>
            <a:off x="7024416" y="3232028"/>
            <a:ext cx="223715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67" name="Straight Connector 166"/>
          <p:cNvCxnSpPr>
            <a:endCxn id="2084" idx="0"/>
          </p:cNvCxnSpPr>
          <p:nvPr/>
        </p:nvCxnSpPr>
        <p:spPr>
          <a:xfrm rot="5400000" flipH="1" flipV="1">
            <a:off x="6683439" y="3588756"/>
            <a:ext cx="908993" cy="2116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Line 63"/>
          <p:cNvSpPr>
            <a:spLocks noChangeShapeType="1"/>
          </p:cNvSpPr>
          <p:nvPr/>
        </p:nvSpPr>
        <p:spPr bwMode="auto">
          <a:xfrm>
            <a:off x="4630441" y="3253234"/>
            <a:ext cx="223715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82" name="Straight Connector 181"/>
          <p:cNvCxnSpPr/>
          <p:nvPr/>
        </p:nvCxnSpPr>
        <p:spPr>
          <a:xfrm rot="16200000" flipH="1">
            <a:off x="4286275" y="3603751"/>
            <a:ext cx="895848" cy="201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Line 88"/>
          <p:cNvSpPr>
            <a:spLocks noChangeShapeType="1"/>
          </p:cNvSpPr>
          <p:nvPr/>
        </p:nvSpPr>
        <p:spPr bwMode="auto">
          <a:xfrm flipV="1">
            <a:off x="4627265" y="3006477"/>
            <a:ext cx="235112" cy="25094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Line 78"/>
          <p:cNvSpPr>
            <a:spLocks noChangeShapeType="1"/>
          </p:cNvSpPr>
          <p:nvPr/>
        </p:nvSpPr>
        <p:spPr bwMode="auto">
          <a:xfrm flipV="1">
            <a:off x="7038455" y="3807075"/>
            <a:ext cx="306388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Line 78"/>
          <p:cNvSpPr>
            <a:spLocks noChangeShapeType="1"/>
          </p:cNvSpPr>
          <p:nvPr/>
        </p:nvSpPr>
        <p:spPr bwMode="auto">
          <a:xfrm flipV="1">
            <a:off x="7251998" y="2912246"/>
            <a:ext cx="306388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3" name="Line 78"/>
          <p:cNvSpPr>
            <a:spLocks noChangeShapeType="1"/>
          </p:cNvSpPr>
          <p:nvPr/>
        </p:nvSpPr>
        <p:spPr bwMode="auto">
          <a:xfrm flipV="1">
            <a:off x="7041630" y="2905896"/>
            <a:ext cx="306388" cy="32702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94" name="Straight Connector 193"/>
          <p:cNvCxnSpPr/>
          <p:nvPr/>
        </p:nvCxnSpPr>
        <p:spPr>
          <a:xfrm rot="5400000" flipH="1" flipV="1">
            <a:off x="6991711" y="3273612"/>
            <a:ext cx="908993" cy="2116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Line 63"/>
          <p:cNvSpPr>
            <a:spLocks noChangeShapeType="1"/>
          </p:cNvSpPr>
          <p:nvPr/>
        </p:nvSpPr>
        <p:spPr bwMode="auto">
          <a:xfrm>
            <a:off x="7325146" y="2918594"/>
            <a:ext cx="223715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6" name="Line 90"/>
          <p:cNvSpPr>
            <a:spLocks noChangeShapeType="1"/>
          </p:cNvSpPr>
          <p:nvPr/>
        </p:nvSpPr>
        <p:spPr bwMode="auto">
          <a:xfrm>
            <a:off x="7332836" y="2924946"/>
            <a:ext cx="0" cy="915739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7" name="Line 90"/>
          <p:cNvSpPr>
            <a:spLocks noChangeShapeType="1"/>
          </p:cNvSpPr>
          <p:nvPr/>
        </p:nvSpPr>
        <p:spPr bwMode="auto">
          <a:xfrm>
            <a:off x="7329661" y="2460305"/>
            <a:ext cx="0" cy="464641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" name="TextBox 218"/>
          <p:cNvSpPr txBox="1"/>
          <p:nvPr/>
        </p:nvSpPr>
        <p:spPr>
          <a:xfrm>
            <a:off x="1847528" y="537321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Grid is made up of 10mm squares. </a:t>
            </a:r>
            <a:endParaRPr lang="en-GB" sz="1200" dirty="0"/>
          </a:p>
        </p:txBody>
      </p:sp>
      <p:sp>
        <p:nvSpPr>
          <p:cNvPr id="220" name="TextBox 219"/>
          <p:cNvSpPr txBox="1"/>
          <p:nvPr/>
        </p:nvSpPr>
        <p:spPr>
          <a:xfrm>
            <a:off x="1792536" y="807120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 pictorial drawing gives an overall impression of what an object looks like.</a:t>
            </a:r>
          </a:p>
          <a:p>
            <a:r>
              <a:rPr lang="en-GB" sz="1100" dirty="0"/>
              <a:t>In oblique drawing the front face of the object is drawn full size. Receding lines are drawn at 45° to the horizontal. </a:t>
            </a:r>
          </a:p>
          <a:p>
            <a:endParaRPr lang="en-GB" sz="1100" dirty="0"/>
          </a:p>
          <a:p>
            <a:r>
              <a:rPr lang="en-GB" sz="1100" b="1" dirty="0"/>
              <a:t>The figure below shows the elevation and plan of a Robots Face.  Draw an Oblique view of the face. 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13749000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3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3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3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3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3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3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3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3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3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3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3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3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3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3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3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3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3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3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3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3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3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3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3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3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3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3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3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3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3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3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3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3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3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3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3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3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3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8" dur="3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3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3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3" dur="3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3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3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3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3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8" dur="3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3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3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3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3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3" dur="30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3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3" dur="3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3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3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30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30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30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3" dur="3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8" dur="30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30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3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3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30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30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30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30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1" dur="30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6" dur="3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3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3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1" dur="3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6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3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3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3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6" dur="3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30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30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1" dur="3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3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30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6" dur="30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1" dur="30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6" dur="30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1" dur="30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6" dur="30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30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6" dur="30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1" dur="30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6" dur="30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1" dur="30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6" dur="30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1" dur="30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6" dur="30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1" dur="3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6" dur="30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1" dur="30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6" dur="3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1" dur="30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6" dur="30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1" dur="30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2" fill="hold">
                      <p:stCondLst>
                        <p:cond delay="indefinite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6" dur="3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1" dur="30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6" dur="30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1" dur="30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6" dur="30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1" dur="3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2" fill="hold">
                      <p:stCondLst>
                        <p:cond delay="indefinite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6" dur="3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20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9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5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1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7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3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20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9" dur="20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20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5" dur="20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2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1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7" dur="2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20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3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2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9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7" dur="2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0" dur="2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3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9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2" dur="2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5" dur="2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4" dur="2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7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6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9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2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1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5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8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1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4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6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1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4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7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0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3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6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9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2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5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8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1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3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8" fill="hold">
                      <p:stCondLst>
                        <p:cond delay="indefinite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2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5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8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1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4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7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0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3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6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7" fill="hold">
                      <p:stCondLst>
                        <p:cond delay="indefinite"/>
                      </p:stCondLst>
                      <p:childTnLst>
                        <p:par>
                          <p:cTn id="968" fill="hold">
                            <p:stCondLst>
                              <p:cond delay="0"/>
                            </p:stCondLst>
                            <p:childTnLst>
                              <p:par>
                                <p:cTn id="9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1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4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7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0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3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6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9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2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animBg="1"/>
      <p:bldP spid="217" grpId="0" animBg="1"/>
      <p:bldP spid="216" grpId="0" animBg="1"/>
      <p:bldP spid="215" grpId="0" animBg="1"/>
      <p:bldP spid="214" grpId="0" animBg="1"/>
      <p:bldP spid="213" grpId="0" animBg="1"/>
      <p:bldP spid="212" grpId="0" animBg="1"/>
      <p:bldP spid="211" grpId="0" animBg="1"/>
      <p:bldP spid="209" grpId="0" animBg="1"/>
      <p:bldP spid="208" grpId="0" animBg="1"/>
      <p:bldP spid="207" grpId="0" animBg="1"/>
      <p:bldP spid="206" grpId="0" animBg="1"/>
      <p:bldP spid="205" grpId="0" animBg="1"/>
      <p:bldP spid="204" grpId="0" animBg="1"/>
      <p:bldP spid="203" grpId="0" animBg="1"/>
      <p:bldP spid="202" grpId="0" animBg="1"/>
      <p:bldP spid="201" grpId="0" animBg="1"/>
      <p:bldP spid="200" grpId="0" animBg="1"/>
      <p:bldP spid="200" grpId="1" animBg="1"/>
      <p:bldP spid="199" grpId="0" animBg="1"/>
      <p:bldP spid="199" grpId="1" animBg="1"/>
      <p:bldP spid="198" grpId="0" animBg="1"/>
      <p:bldP spid="198" grpId="1" animBg="1"/>
      <p:bldP spid="164" grpId="0" animBg="1"/>
      <p:bldP spid="164" grpId="1" animBg="1"/>
      <p:bldP spid="163" grpId="0" animBg="1"/>
      <p:bldP spid="163" grpId="1" animBg="1"/>
      <p:bldP spid="160" grpId="0" animBg="1"/>
      <p:bldP spid="160" grpId="1" animBg="1"/>
      <p:bldP spid="161" grpId="0" animBg="1"/>
      <p:bldP spid="161" grpId="1" animBg="1"/>
      <p:bldP spid="159" grpId="0" animBg="1"/>
      <p:bldP spid="159" grpId="1" animBg="1"/>
      <p:bldP spid="158" grpId="0" animBg="1"/>
      <p:bldP spid="158" grpId="1" animBg="1"/>
      <p:bldP spid="157" grpId="0" animBg="1"/>
      <p:bldP spid="157" grpId="1" animBg="1"/>
      <p:bldP spid="156" grpId="0" animBg="1"/>
      <p:bldP spid="156" grpId="1" animBg="1"/>
      <p:bldP spid="2065" grpId="0" animBg="1"/>
      <p:bldP spid="2065" grpId="1" animBg="1"/>
      <p:bldP spid="2066" grpId="0" animBg="1"/>
      <p:bldP spid="2066" grpId="1" animBg="1"/>
      <p:bldP spid="2067" grpId="0" animBg="1"/>
      <p:bldP spid="2067" grpId="1" animBg="1"/>
      <p:bldP spid="2068" grpId="0" animBg="1"/>
      <p:bldP spid="2068" grpId="1" animBg="1"/>
      <p:bldP spid="2069" grpId="0" animBg="1"/>
      <p:bldP spid="2069" grpId="1" animBg="1"/>
      <p:bldP spid="2070" grpId="0" animBg="1"/>
      <p:bldP spid="2070" grpId="1" animBg="1"/>
      <p:bldP spid="2071" grpId="0" animBg="1"/>
      <p:bldP spid="2071" grpId="1" animBg="1"/>
      <p:bldP spid="2072" grpId="0" animBg="1"/>
      <p:bldP spid="2072" grpId="1" animBg="1"/>
      <p:bldP spid="2073" grpId="0" animBg="1"/>
      <p:bldP spid="2073" grpId="1" animBg="1"/>
      <p:bldP spid="2074" grpId="0" animBg="1"/>
      <p:bldP spid="2074" grpId="1" animBg="1"/>
      <p:bldP spid="2075" grpId="0" animBg="1"/>
      <p:bldP spid="2075" grpId="1" animBg="1"/>
      <p:bldP spid="2076" grpId="0" animBg="1"/>
      <p:bldP spid="2076" grpId="1" animBg="1"/>
      <p:bldP spid="2077" grpId="0" animBg="1"/>
      <p:bldP spid="2077" grpId="1" animBg="1"/>
      <p:bldP spid="2078" grpId="0" animBg="1"/>
      <p:bldP spid="2078" grpId="1" animBg="1"/>
      <p:bldP spid="2079" grpId="0" animBg="1"/>
      <p:bldP spid="2079" grpId="1" animBg="1"/>
      <p:bldP spid="2080" grpId="0" animBg="1"/>
      <p:bldP spid="2080" grpId="1" animBg="1"/>
      <p:bldP spid="2081" grpId="0" animBg="1"/>
      <p:bldP spid="2081" grpId="1" animBg="1"/>
      <p:bldP spid="2082" grpId="0" animBg="1"/>
      <p:bldP spid="2082" grpId="1" animBg="1"/>
      <p:bldP spid="2083" grpId="0" animBg="1"/>
      <p:bldP spid="2083" grpId="1" animBg="1"/>
      <p:bldP spid="2084" grpId="0" animBg="1"/>
      <p:bldP spid="2084" grpId="1" animBg="1"/>
      <p:bldP spid="2085" grpId="0" animBg="1"/>
      <p:bldP spid="2085" grpId="1" animBg="1"/>
      <p:bldP spid="2086" grpId="0" animBg="1"/>
      <p:bldP spid="2086" grpId="1" animBg="1"/>
      <p:bldP spid="2087" grpId="0" animBg="1"/>
      <p:bldP spid="2087" grpId="1" animBg="1"/>
      <p:bldP spid="2088" grpId="0" animBg="1"/>
      <p:bldP spid="2088" grpId="1" animBg="1"/>
      <p:bldP spid="2089" grpId="0" animBg="1"/>
      <p:bldP spid="2089" grpId="1" animBg="1"/>
      <p:bldP spid="2090" grpId="0" animBg="1"/>
      <p:bldP spid="2090" grpId="1" animBg="1"/>
      <p:bldP spid="2091" grpId="0" animBg="1"/>
      <p:bldP spid="2091" grpId="1" animBg="1"/>
      <p:bldP spid="2092" grpId="0" animBg="1"/>
      <p:bldP spid="2093" grpId="0" animBg="1"/>
      <p:bldP spid="2094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  <p:bldP spid="2111" grpId="0" animBg="1"/>
      <p:bldP spid="2112" grpId="0" animBg="1"/>
      <p:bldP spid="2113" grpId="0" animBg="1"/>
      <p:bldP spid="2114" grpId="0" animBg="1"/>
      <p:bldP spid="2115" grpId="0" animBg="1"/>
      <p:bldP spid="2116" grpId="0" animBg="1"/>
      <p:bldP spid="2117" grpId="0" animBg="1"/>
      <p:bldP spid="2118" grpId="0" animBg="1"/>
      <p:bldP spid="2119" grpId="0" animBg="1"/>
      <p:bldP spid="2120" grpId="0" animBg="1"/>
      <p:bldP spid="2121" grpId="0" animBg="1"/>
      <p:bldP spid="2121" grpId="1" animBg="1"/>
      <p:bldP spid="2122" grpId="0" animBg="1"/>
      <p:bldP spid="2122" grpId="1" animBg="1"/>
      <p:bldP spid="2123" grpId="0" animBg="1"/>
      <p:bldP spid="2123" grpId="1" animBg="1"/>
      <p:bldP spid="2124" grpId="0" animBg="1"/>
      <p:bldP spid="2124" grpId="1" animBg="1"/>
      <p:bldP spid="2125" grpId="0" animBg="1"/>
      <p:bldP spid="2125" grpId="1" animBg="1"/>
      <p:bldP spid="2126" grpId="0" animBg="1"/>
      <p:bldP spid="2127" grpId="0" animBg="1"/>
      <p:bldP spid="2128" grpId="0" animBg="1"/>
      <p:bldP spid="2129" grpId="0" animBg="1"/>
      <p:bldP spid="2130" grpId="0" animBg="1"/>
      <p:bldP spid="2131" grpId="0" animBg="1"/>
      <p:bldP spid="2132" grpId="0" animBg="1"/>
      <p:bldP spid="2133" grpId="0" animBg="1"/>
      <p:bldP spid="2134" grpId="0" animBg="1"/>
      <p:bldP spid="2134" grpId="1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 animBg="1"/>
      <p:bldP spid="2148" grpId="0" animBg="1"/>
      <p:bldP spid="2149" grpId="0" animBg="1"/>
      <p:bldP spid="2150" grpId="0" animBg="1"/>
      <p:bldP spid="106" grpId="0"/>
      <p:bldP spid="111" grpId="0" animBg="1"/>
      <p:bldP spid="111" grpId="1" animBg="1"/>
      <p:bldP spid="115" grpId="0"/>
      <p:bldP spid="115" grpId="1"/>
      <p:bldP spid="122" grpId="0"/>
      <p:bldP spid="122" grpId="1"/>
      <p:bldP spid="153" grpId="0" animBg="1"/>
      <p:bldP spid="153" grpId="1" animBg="1"/>
      <p:bldP spid="154" grpId="0"/>
      <p:bldP spid="154" grpId="1"/>
      <p:bldP spid="155" grpId="0"/>
      <p:bldP spid="155" grpId="1"/>
      <p:bldP spid="162" grpId="0" animBg="1"/>
      <p:bldP spid="165" grpId="0" animBg="1"/>
      <p:bldP spid="169" grpId="0" animBg="1"/>
      <p:bldP spid="190" grpId="0" animBg="1"/>
      <p:bldP spid="191" grpId="0" animBg="1"/>
      <p:bldP spid="192" grpId="0" animBg="1"/>
      <p:bldP spid="193" grpId="0" animBg="1"/>
      <p:bldP spid="195" grpId="0" animBg="1"/>
      <p:bldP spid="196" grpId="0" animBg="1"/>
      <p:bldP spid="1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3000"/>
          </a:blip>
          <a:srcRect/>
          <a:stretch>
            <a:fillRect/>
          </a:stretch>
        </p:blipFill>
        <p:spPr bwMode="auto">
          <a:xfrm>
            <a:off x="8274927" y="746402"/>
            <a:ext cx="2114808" cy="15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4" name="Freeform 243"/>
          <p:cNvSpPr/>
          <p:nvPr/>
        </p:nvSpPr>
        <p:spPr>
          <a:xfrm>
            <a:off x="4057652" y="4105276"/>
            <a:ext cx="157163" cy="928688"/>
          </a:xfrm>
          <a:custGeom>
            <a:avLst/>
            <a:gdLst>
              <a:gd name="connsiteX0" fmla="*/ 0 w 157163"/>
              <a:gd name="connsiteY0" fmla="*/ 0 h 928688"/>
              <a:gd name="connsiteX1" fmla="*/ 0 w 157163"/>
              <a:gd name="connsiteY1" fmla="*/ 928688 h 928688"/>
              <a:gd name="connsiteX2" fmla="*/ 147638 w 157163"/>
              <a:gd name="connsiteY2" fmla="*/ 771525 h 928688"/>
              <a:gd name="connsiteX3" fmla="*/ 157163 w 157163"/>
              <a:gd name="connsiteY3" fmla="*/ 33338 h 928688"/>
              <a:gd name="connsiteX4" fmla="*/ 0 w 157163"/>
              <a:gd name="connsiteY4" fmla="*/ 0 h 92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63" h="928688">
                <a:moveTo>
                  <a:pt x="0" y="0"/>
                </a:moveTo>
                <a:lnTo>
                  <a:pt x="0" y="928688"/>
                </a:lnTo>
                <a:lnTo>
                  <a:pt x="147638" y="771525"/>
                </a:lnTo>
                <a:lnTo>
                  <a:pt x="157163" y="3333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" name="Freeform 244"/>
          <p:cNvSpPr/>
          <p:nvPr/>
        </p:nvSpPr>
        <p:spPr>
          <a:xfrm>
            <a:off x="4052889" y="2952750"/>
            <a:ext cx="171451" cy="685800"/>
          </a:xfrm>
          <a:custGeom>
            <a:avLst/>
            <a:gdLst>
              <a:gd name="connsiteX0" fmla="*/ 0 w 171450"/>
              <a:gd name="connsiteY0" fmla="*/ 0 h 685800"/>
              <a:gd name="connsiteX1" fmla="*/ 4762 w 171450"/>
              <a:gd name="connsiteY1" fmla="*/ 685800 h 685800"/>
              <a:gd name="connsiteX2" fmla="*/ 171450 w 171450"/>
              <a:gd name="connsiteY2" fmla="*/ 523875 h 685800"/>
              <a:gd name="connsiteX3" fmla="*/ 161925 w 171450"/>
              <a:gd name="connsiteY3" fmla="*/ 14288 h 685800"/>
              <a:gd name="connsiteX4" fmla="*/ 0 w 171450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50" h="685800">
                <a:moveTo>
                  <a:pt x="0" y="0"/>
                </a:moveTo>
                <a:cubicBezTo>
                  <a:pt x="1587" y="228600"/>
                  <a:pt x="3175" y="457200"/>
                  <a:pt x="4762" y="685800"/>
                </a:cubicBezTo>
                <a:lnTo>
                  <a:pt x="171450" y="523875"/>
                </a:lnTo>
                <a:lnTo>
                  <a:pt x="161925" y="1428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Freeform 242"/>
          <p:cNvSpPr/>
          <p:nvPr/>
        </p:nvSpPr>
        <p:spPr>
          <a:xfrm>
            <a:off x="5143501" y="2800352"/>
            <a:ext cx="161925" cy="847725"/>
          </a:xfrm>
          <a:custGeom>
            <a:avLst/>
            <a:gdLst>
              <a:gd name="connsiteX0" fmla="*/ 0 w 161925"/>
              <a:gd name="connsiteY0" fmla="*/ 152400 h 847725"/>
              <a:gd name="connsiteX1" fmla="*/ 4763 w 161925"/>
              <a:gd name="connsiteY1" fmla="*/ 847725 h 847725"/>
              <a:gd name="connsiteX2" fmla="*/ 157163 w 161925"/>
              <a:gd name="connsiteY2" fmla="*/ 681038 h 847725"/>
              <a:gd name="connsiteX3" fmla="*/ 161925 w 161925"/>
              <a:gd name="connsiteY3" fmla="*/ 0 h 847725"/>
              <a:gd name="connsiteX4" fmla="*/ 0 w 161925"/>
              <a:gd name="connsiteY4" fmla="*/ 152400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925" h="847725">
                <a:moveTo>
                  <a:pt x="0" y="152400"/>
                </a:moveTo>
                <a:cubicBezTo>
                  <a:pt x="1588" y="384175"/>
                  <a:pt x="3175" y="615950"/>
                  <a:pt x="4763" y="847725"/>
                </a:cubicBezTo>
                <a:lnTo>
                  <a:pt x="157163" y="681038"/>
                </a:lnTo>
                <a:cubicBezTo>
                  <a:pt x="158750" y="454025"/>
                  <a:pt x="160338" y="227013"/>
                  <a:pt x="161925" y="0"/>
                </a:cubicBezTo>
                <a:lnTo>
                  <a:pt x="0" y="152400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Freeform 241"/>
          <p:cNvSpPr/>
          <p:nvPr/>
        </p:nvSpPr>
        <p:spPr>
          <a:xfrm>
            <a:off x="4719639" y="2333626"/>
            <a:ext cx="576263" cy="604838"/>
          </a:xfrm>
          <a:custGeom>
            <a:avLst/>
            <a:gdLst>
              <a:gd name="connsiteX0" fmla="*/ 419100 w 576262"/>
              <a:gd name="connsiteY0" fmla="*/ 604838 h 604838"/>
              <a:gd name="connsiteX1" fmla="*/ 576262 w 576262"/>
              <a:gd name="connsiteY1" fmla="*/ 452438 h 604838"/>
              <a:gd name="connsiteX2" fmla="*/ 166687 w 576262"/>
              <a:gd name="connsiteY2" fmla="*/ 0 h 604838"/>
              <a:gd name="connsiteX3" fmla="*/ 0 w 576262"/>
              <a:gd name="connsiteY3" fmla="*/ 161925 h 604838"/>
              <a:gd name="connsiteX4" fmla="*/ 419100 w 576262"/>
              <a:gd name="connsiteY4" fmla="*/ 604838 h 6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262" h="604838">
                <a:moveTo>
                  <a:pt x="419100" y="604838"/>
                </a:moveTo>
                <a:lnTo>
                  <a:pt x="576262" y="452438"/>
                </a:lnTo>
                <a:lnTo>
                  <a:pt x="166687" y="0"/>
                </a:lnTo>
                <a:lnTo>
                  <a:pt x="0" y="161925"/>
                </a:lnTo>
                <a:lnTo>
                  <a:pt x="419100" y="604838"/>
                </a:lnTo>
                <a:close/>
              </a:path>
            </a:pathLst>
          </a:cu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81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1" name="Freeform 240"/>
          <p:cNvSpPr/>
          <p:nvPr/>
        </p:nvSpPr>
        <p:spPr>
          <a:xfrm>
            <a:off x="8410576" y="3495677"/>
            <a:ext cx="147639" cy="385763"/>
          </a:xfrm>
          <a:custGeom>
            <a:avLst/>
            <a:gdLst>
              <a:gd name="connsiteX0" fmla="*/ 0 w 147638"/>
              <a:gd name="connsiteY0" fmla="*/ 157163 h 385763"/>
              <a:gd name="connsiteX1" fmla="*/ 0 w 147638"/>
              <a:gd name="connsiteY1" fmla="*/ 385763 h 385763"/>
              <a:gd name="connsiteX2" fmla="*/ 147638 w 147638"/>
              <a:gd name="connsiteY2" fmla="*/ 238125 h 385763"/>
              <a:gd name="connsiteX3" fmla="*/ 147638 w 147638"/>
              <a:gd name="connsiteY3" fmla="*/ 0 h 385763"/>
              <a:gd name="connsiteX4" fmla="*/ 0 w 147638"/>
              <a:gd name="connsiteY4" fmla="*/ 157163 h 38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638" h="385763">
                <a:moveTo>
                  <a:pt x="0" y="157163"/>
                </a:moveTo>
                <a:lnTo>
                  <a:pt x="0" y="385763"/>
                </a:lnTo>
                <a:lnTo>
                  <a:pt x="147638" y="238125"/>
                </a:lnTo>
                <a:lnTo>
                  <a:pt x="147638" y="0"/>
                </a:lnTo>
                <a:lnTo>
                  <a:pt x="0" y="157163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0" name="Freeform 239"/>
          <p:cNvSpPr/>
          <p:nvPr/>
        </p:nvSpPr>
        <p:spPr>
          <a:xfrm>
            <a:off x="7558088" y="2814638"/>
            <a:ext cx="990600" cy="819150"/>
          </a:xfrm>
          <a:custGeom>
            <a:avLst/>
            <a:gdLst>
              <a:gd name="connsiteX0" fmla="*/ 852487 w 990600"/>
              <a:gd name="connsiteY0" fmla="*/ 819150 h 819150"/>
              <a:gd name="connsiteX1" fmla="*/ 990600 w 990600"/>
              <a:gd name="connsiteY1" fmla="*/ 661987 h 819150"/>
              <a:gd name="connsiteX2" fmla="*/ 147637 w 990600"/>
              <a:gd name="connsiteY2" fmla="*/ 0 h 819150"/>
              <a:gd name="connsiteX3" fmla="*/ 0 w 990600"/>
              <a:gd name="connsiteY3" fmla="*/ 152400 h 819150"/>
              <a:gd name="connsiteX4" fmla="*/ 852487 w 990600"/>
              <a:gd name="connsiteY4" fmla="*/ 81915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819150">
                <a:moveTo>
                  <a:pt x="852487" y="819150"/>
                </a:moveTo>
                <a:lnTo>
                  <a:pt x="990600" y="661987"/>
                </a:lnTo>
                <a:lnTo>
                  <a:pt x="147637" y="0"/>
                </a:lnTo>
                <a:lnTo>
                  <a:pt x="0" y="152400"/>
                </a:lnTo>
                <a:lnTo>
                  <a:pt x="852487" y="819150"/>
                </a:lnTo>
                <a:close/>
              </a:path>
            </a:pathLst>
          </a:cu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81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Freeform 238"/>
          <p:cNvSpPr/>
          <p:nvPr/>
        </p:nvSpPr>
        <p:spPr>
          <a:xfrm>
            <a:off x="7143752" y="2790826"/>
            <a:ext cx="561975" cy="166688"/>
          </a:xfrm>
          <a:custGeom>
            <a:avLst/>
            <a:gdLst>
              <a:gd name="connsiteX0" fmla="*/ 119063 w 561975"/>
              <a:gd name="connsiteY0" fmla="*/ 0 h 166688"/>
              <a:gd name="connsiteX1" fmla="*/ 561975 w 561975"/>
              <a:gd name="connsiteY1" fmla="*/ 4763 h 166688"/>
              <a:gd name="connsiteX2" fmla="*/ 404813 w 561975"/>
              <a:gd name="connsiteY2" fmla="*/ 166688 h 166688"/>
              <a:gd name="connsiteX3" fmla="*/ 0 w 561975"/>
              <a:gd name="connsiteY3" fmla="*/ 161925 h 166688"/>
              <a:gd name="connsiteX4" fmla="*/ 119063 w 561975"/>
              <a:gd name="connsiteY4" fmla="*/ 0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975" h="166688">
                <a:moveTo>
                  <a:pt x="119063" y="0"/>
                </a:moveTo>
                <a:lnTo>
                  <a:pt x="561975" y="4763"/>
                </a:lnTo>
                <a:lnTo>
                  <a:pt x="404813" y="166688"/>
                </a:lnTo>
                <a:lnTo>
                  <a:pt x="0" y="161925"/>
                </a:lnTo>
                <a:lnTo>
                  <a:pt x="119063" y="0"/>
                </a:lnTo>
                <a:close/>
              </a:path>
            </a:pathLst>
          </a:cu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8" name="Freeform 237"/>
          <p:cNvSpPr/>
          <p:nvPr/>
        </p:nvSpPr>
        <p:spPr>
          <a:xfrm>
            <a:off x="6024565" y="3248025"/>
            <a:ext cx="1500187" cy="171450"/>
          </a:xfrm>
          <a:custGeom>
            <a:avLst/>
            <a:gdLst>
              <a:gd name="connsiteX0" fmla="*/ 166687 w 1500187"/>
              <a:gd name="connsiteY0" fmla="*/ 0 h 171450"/>
              <a:gd name="connsiteX1" fmla="*/ 0 w 1500187"/>
              <a:gd name="connsiteY1" fmla="*/ 171450 h 171450"/>
              <a:gd name="connsiteX2" fmla="*/ 1500187 w 1500187"/>
              <a:gd name="connsiteY2" fmla="*/ 161925 h 171450"/>
              <a:gd name="connsiteX3" fmla="*/ 1362075 w 1500187"/>
              <a:gd name="connsiteY3" fmla="*/ 14288 h 171450"/>
              <a:gd name="connsiteX4" fmla="*/ 166687 w 1500187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187" h="171450">
                <a:moveTo>
                  <a:pt x="166687" y="0"/>
                </a:moveTo>
                <a:lnTo>
                  <a:pt x="0" y="171450"/>
                </a:lnTo>
                <a:lnTo>
                  <a:pt x="1500187" y="161925"/>
                </a:lnTo>
                <a:lnTo>
                  <a:pt x="1362075" y="14288"/>
                </a:lnTo>
                <a:lnTo>
                  <a:pt x="166687" y="0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Freeform 236"/>
          <p:cNvSpPr/>
          <p:nvPr/>
        </p:nvSpPr>
        <p:spPr>
          <a:xfrm>
            <a:off x="3638552" y="2328865"/>
            <a:ext cx="1223963" cy="166687"/>
          </a:xfrm>
          <a:custGeom>
            <a:avLst/>
            <a:gdLst>
              <a:gd name="connsiteX0" fmla="*/ 0 w 1223963"/>
              <a:gd name="connsiteY0" fmla="*/ 157162 h 166687"/>
              <a:gd name="connsiteX1" fmla="*/ 147638 w 1223963"/>
              <a:gd name="connsiteY1" fmla="*/ 0 h 166687"/>
              <a:gd name="connsiteX2" fmla="*/ 1223963 w 1223963"/>
              <a:gd name="connsiteY2" fmla="*/ 14287 h 166687"/>
              <a:gd name="connsiteX3" fmla="*/ 1085850 w 1223963"/>
              <a:gd name="connsiteY3" fmla="*/ 166687 h 166687"/>
              <a:gd name="connsiteX4" fmla="*/ 0 w 1223963"/>
              <a:gd name="connsiteY4" fmla="*/ 157162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963" h="166687">
                <a:moveTo>
                  <a:pt x="0" y="157162"/>
                </a:moveTo>
                <a:lnTo>
                  <a:pt x="147638" y="0"/>
                </a:lnTo>
                <a:lnTo>
                  <a:pt x="1223963" y="14287"/>
                </a:lnTo>
                <a:lnTo>
                  <a:pt x="1085850" y="166687"/>
                </a:lnTo>
                <a:lnTo>
                  <a:pt x="0" y="157162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6" name="Freeform 235"/>
          <p:cNvSpPr/>
          <p:nvPr/>
        </p:nvSpPr>
        <p:spPr>
          <a:xfrm>
            <a:off x="4071939" y="3486152"/>
            <a:ext cx="633412" cy="157163"/>
          </a:xfrm>
          <a:custGeom>
            <a:avLst/>
            <a:gdLst>
              <a:gd name="connsiteX0" fmla="*/ 166687 w 633412"/>
              <a:gd name="connsiteY0" fmla="*/ 4763 h 157163"/>
              <a:gd name="connsiteX1" fmla="*/ 0 w 633412"/>
              <a:gd name="connsiteY1" fmla="*/ 138113 h 157163"/>
              <a:gd name="connsiteX2" fmla="*/ 633412 w 633412"/>
              <a:gd name="connsiteY2" fmla="*/ 157163 h 157163"/>
              <a:gd name="connsiteX3" fmla="*/ 633412 w 633412"/>
              <a:gd name="connsiteY3" fmla="*/ 0 h 157163"/>
              <a:gd name="connsiteX4" fmla="*/ 166687 w 633412"/>
              <a:gd name="connsiteY4" fmla="*/ 4763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412" h="157163">
                <a:moveTo>
                  <a:pt x="166687" y="4763"/>
                </a:moveTo>
                <a:lnTo>
                  <a:pt x="0" y="138113"/>
                </a:lnTo>
                <a:lnTo>
                  <a:pt x="633412" y="157163"/>
                </a:lnTo>
                <a:lnTo>
                  <a:pt x="633412" y="0"/>
                </a:lnTo>
                <a:lnTo>
                  <a:pt x="166687" y="4763"/>
                </a:lnTo>
                <a:close/>
              </a:path>
            </a:pathLst>
          </a:cu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61" name="Line 189"/>
          <p:cNvSpPr>
            <a:spLocks noChangeShapeType="1"/>
          </p:cNvSpPr>
          <p:nvPr/>
        </p:nvSpPr>
        <p:spPr bwMode="auto">
          <a:xfrm flipV="1">
            <a:off x="3621089" y="2332714"/>
            <a:ext cx="153988" cy="164420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Line 180"/>
          <p:cNvSpPr>
            <a:spLocks noChangeShapeType="1"/>
          </p:cNvSpPr>
          <p:nvPr/>
        </p:nvSpPr>
        <p:spPr bwMode="auto">
          <a:xfrm flipV="1">
            <a:off x="3619257" y="2336640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3" name="Line 151"/>
          <p:cNvSpPr>
            <a:spLocks noChangeShapeType="1"/>
          </p:cNvSpPr>
          <p:nvPr/>
        </p:nvSpPr>
        <p:spPr bwMode="auto">
          <a:xfrm flipV="1">
            <a:off x="7535863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1" name="Line 129"/>
          <p:cNvSpPr>
            <a:spLocks noChangeShapeType="1"/>
          </p:cNvSpPr>
          <p:nvPr/>
        </p:nvSpPr>
        <p:spPr bwMode="auto">
          <a:xfrm flipV="1">
            <a:off x="3621089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9" name="Line 157"/>
          <p:cNvSpPr>
            <a:spLocks noChangeShapeType="1"/>
          </p:cNvSpPr>
          <p:nvPr/>
        </p:nvSpPr>
        <p:spPr bwMode="auto">
          <a:xfrm>
            <a:off x="3621089" y="2497134"/>
            <a:ext cx="1588" cy="254689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Line 51"/>
          <p:cNvSpPr>
            <a:spLocks noChangeShapeType="1"/>
          </p:cNvSpPr>
          <p:nvPr/>
        </p:nvSpPr>
        <p:spPr bwMode="auto">
          <a:xfrm>
            <a:off x="9264355" y="6402334"/>
            <a:ext cx="936103" cy="0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Line 54"/>
          <p:cNvSpPr>
            <a:spLocks noChangeShapeType="1"/>
          </p:cNvSpPr>
          <p:nvPr/>
        </p:nvSpPr>
        <p:spPr bwMode="auto">
          <a:xfrm>
            <a:off x="9264353" y="6470596"/>
            <a:ext cx="936104" cy="0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423063" y="6320800"/>
            <a:ext cx="1944216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900" b="1" dirty="0"/>
              <a:t>SHEET  NO: 53</a:t>
            </a:r>
            <a:endParaRPr lang="en-GB" sz="900" b="1" dirty="0"/>
          </a:p>
        </p:txBody>
      </p:sp>
      <p:sp>
        <p:nvSpPr>
          <p:cNvPr id="3176" name="Line 104"/>
          <p:cNvSpPr>
            <a:spLocks noChangeShapeType="1"/>
          </p:cNvSpPr>
          <p:nvPr/>
        </p:nvSpPr>
        <p:spPr bwMode="auto">
          <a:xfrm>
            <a:off x="1516063" y="-25579"/>
            <a:ext cx="9134475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77" name="Line 105"/>
          <p:cNvSpPr>
            <a:spLocks noChangeShapeType="1"/>
          </p:cNvSpPr>
          <p:nvPr/>
        </p:nvSpPr>
        <p:spPr bwMode="auto">
          <a:xfrm>
            <a:off x="1733551" y="206544"/>
            <a:ext cx="8701088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78" name="Line 106"/>
          <p:cNvSpPr>
            <a:spLocks noChangeShapeType="1"/>
          </p:cNvSpPr>
          <p:nvPr/>
        </p:nvSpPr>
        <p:spPr bwMode="auto">
          <a:xfrm>
            <a:off x="1733551" y="367739"/>
            <a:ext cx="8701088" cy="1612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79" name="Line 107"/>
          <p:cNvSpPr>
            <a:spLocks noChangeShapeType="1"/>
          </p:cNvSpPr>
          <p:nvPr/>
        </p:nvSpPr>
        <p:spPr bwMode="auto">
          <a:xfrm>
            <a:off x="1733551" y="437052"/>
            <a:ext cx="8701088" cy="1612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0" name="Line 108"/>
          <p:cNvSpPr>
            <a:spLocks noChangeShapeType="1"/>
          </p:cNvSpPr>
          <p:nvPr/>
        </p:nvSpPr>
        <p:spPr bwMode="auto">
          <a:xfrm>
            <a:off x="1733551" y="507978"/>
            <a:ext cx="8701088" cy="1612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1" name="Line 109"/>
          <p:cNvSpPr>
            <a:spLocks noChangeShapeType="1"/>
          </p:cNvSpPr>
          <p:nvPr/>
        </p:nvSpPr>
        <p:spPr bwMode="auto">
          <a:xfrm>
            <a:off x="1733551" y="669174"/>
            <a:ext cx="8701088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2" name="Line 110"/>
          <p:cNvSpPr>
            <a:spLocks noChangeShapeType="1"/>
          </p:cNvSpPr>
          <p:nvPr/>
        </p:nvSpPr>
        <p:spPr bwMode="auto">
          <a:xfrm>
            <a:off x="10650539" y="-25579"/>
            <a:ext cx="1588" cy="687983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3" name="Line 111"/>
          <p:cNvSpPr>
            <a:spLocks noChangeShapeType="1"/>
          </p:cNvSpPr>
          <p:nvPr/>
        </p:nvSpPr>
        <p:spPr bwMode="auto">
          <a:xfrm>
            <a:off x="10434639" y="206544"/>
            <a:ext cx="1588" cy="6415586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4" name="Line 112"/>
          <p:cNvSpPr>
            <a:spLocks noChangeShapeType="1"/>
          </p:cNvSpPr>
          <p:nvPr/>
        </p:nvSpPr>
        <p:spPr bwMode="auto">
          <a:xfrm flipH="1">
            <a:off x="1516063" y="6854250"/>
            <a:ext cx="9134475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5" name="Line 113"/>
          <p:cNvSpPr>
            <a:spLocks noChangeShapeType="1"/>
          </p:cNvSpPr>
          <p:nvPr/>
        </p:nvSpPr>
        <p:spPr bwMode="auto">
          <a:xfrm flipH="1">
            <a:off x="1733551" y="6622130"/>
            <a:ext cx="8701088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6" name="Line 114"/>
          <p:cNvSpPr>
            <a:spLocks noChangeShapeType="1"/>
          </p:cNvSpPr>
          <p:nvPr/>
        </p:nvSpPr>
        <p:spPr bwMode="auto">
          <a:xfrm>
            <a:off x="-7938" y="-25579"/>
            <a:ext cx="1588" cy="687983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7" name="Line 115"/>
          <p:cNvSpPr>
            <a:spLocks noChangeShapeType="1"/>
          </p:cNvSpPr>
          <p:nvPr/>
        </p:nvSpPr>
        <p:spPr bwMode="auto">
          <a:xfrm>
            <a:off x="1733551" y="206544"/>
            <a:ext cx="1588" cy="6415586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8" name="Line 116"/>
          <p:cNvSpPr>
            <a:spLocks noChangeShapeType="1"/>
          </p:cNvSpPr>
          <p:nvPr/>
        </p:nvSpPr>
        <p:spPr bwMode="auto">
          <a:xfrm>
            <a:off x="3621089" y="2497133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9" name="Line 117"/>
          <p:cNvSpPr>
            <a:spLocks noChangeShapeType="1"/>
          </p:cNvSpPr>
          <p:nvPr/>
        </p:nvSpPr>
        <p:spPr bwMode="auto">
          <a:xfrm>
            <a:off x="3621089" y="2727642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0" name="Line 118"/>
          <p:cNvSpPr>
            <a:spLocks noChangeShapeType="1"/>
          </p:cNvSpPr>
          <p:nvPr/>
        </p:nvSpPr>
        <p:spPr bwMode="auto">
          <a:xfrm>
            <a:off x="3621089" y="2959764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1" name="Line 119"/>
          <p:cNvSpPr>
            <a:spLocks noChangeShapeType="1"/>
          </p:cNvSpPr>
          <p:nvPr/>
        </p:nvSpPr>
        <p:spPr bwMode="auto">
          <a:xfrm>
            <a:off x="3621089" y="3191886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2" name="Line 120"/>
          <p:cNvSpPr>
            <a:spLocks noChangeShapeType="1"/>
          </p:cNvSpPr>
          <p:nvPr/>
        </p:nvSpPr>
        <p:spPr bwMode="auto">
          <a:xfrm>
            <a:off x="3621089" y="3422396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3" name="Line 121"/>
          <p:cNvSpPr>
            <a:spLocks noChangeShapeType="1"/>
          </p:cNvSpPr>
          <p:nvPr/>
        </p:nvSpPr>
        <p:spPr bwMode="auto">
          <a:xfrm>
            <a:off x="3621089" y="3654518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4" name="Line 122"/>
          <p:cNvSpPr>
            <a:spLocks noChangeShapeType="1"/>
          </p:cNvSpPr>
          <p:nvPr/>
        </p:nvSpPr>
        <p:spPr bwMode="auto">
          <a:xfrm>
            <a:off x="3621089" y="3886640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5" name="Line 123"/>
          <p:cNvSpPr>
            <a:spLocks noChangeShapeType="1"/>
          </p:cNvSpPr>
          <p:nvPr/>
        </p:nvSpPr>
        <p:spPr bwMode="auto">
          <a:xfrm>
            <a:off x="3621089" y="4117149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6" name="Line 124"/>
          <p:cNvSpPr>
            <a:spLocks noChangeShapeType="1"/>
          </p:cNvSpPr>
          <p:nvPr/>
        </p:nvSpPr>
        <p:spPr bwMode="auto">
          <a:xfrm>
            <a:off x="8405814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7" name="Line 125"/>
          <p:cNvSpPr>
            <a:spLocks noChangeShapeType="1"/>
          </p:cNvSpPr>
          <p:nvPr/>
        </p:nvSpPr>
        <p:spPr bwMode="auto">
          <a:xfrm flipH="1">
            <a:off x="3621089" y="5044023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8" name="Line 126"/>
          <p:cNvSpPr>
            <a:spLocks noChangeShapeType="1"/>
          </p:cNvSpPr>
          <p:nvPr/>
        </p:nvSpPr>
        <p:spPr bwMode="auto">
          <a:xfrm flipH="1">
            <a:off x="3621089" y="4811903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9" name="Line 127"/>
          <p:cNvSpPr>
            <a:spLocks noChangeShapeType="1"/>
          </p:cNvSpPr>
          <p:nvPr/>
        </p:nvSpPr>
        <p:spPr bwMode="auto">
          <a:xfrm flipH="1">
            <a:off x="3621089" y="4581393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0" name="Line 128"/>
          <p:cNvSpPr>
            <a:spLocks noChangeShapeType="1"/>
          </p:cNvSpPr>
          <p:nvPr/>
        </p:nvSpPr>
        <p:spPr bwMode="auto">
          <a:xfrm flipH="1">
            <a:off x="3621089" y="4349271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2" name="Line 130"/>
          <p:cNvSpPr>
            <a:spLocks noChangeShapeType="1"/>
          </p:cNvSpPr>
          <p:nvPr/>
        </p:nvSpPr>
        <p:spPr bwMode="auto">
          <a:xfrm flipV="1">
            <a:off x="3838575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3" name="Line 131"/>
          <p:cNvSpPr>
            <a:spLocks noChangeShapeType="1"/>
          </p:cNvSpPr>
          <p:nvPr/>
        </p:nvSpPr>
        <p:spPr bwMode="auto">
          <a:xfrm flipV="1">
            <a:off x="4056063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4" name="Line 132"/>
          <p:cNvSpPr>
            <a:spLocks noChangeShapeType="1"/>
          </p:cNvSpPr>
          <p:nvPr/>
        </p:nvSpPr>
        <p:spPr bwMode="auto">
          <a:xfrm flipV="1">
            <a:off x="4273551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5" name="Line 133"/>
          <p:cNvSpPr>
            <a:spLocks noChangeShapeType="1"/>
          </p:cNvSpPr>
          <p:nvPr/>
        </p:nvSpPr>
        <p:spPr bwMode="auto">
          <a:xfrm flipV="1">
            <a:off x="4491039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6" name="Line 134"/>
          <p:cNvSpPr>
            <a:spLocks noChangeShapeType="1"/>
          </p:cNvSpPr>
          <p:nvPr/>
        </p:nvSpPr>
        <p:spPr bwMode="auto">
          <a:xfrm flipV="1">
            <a:off x="4708526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7" name="Line 135"/>
          <p:cNvSpPr>
            <a:spLocks noChangeShapeType="1"/>
          </p:cNvSpPr>
          <p:nvPr/>
        </p:nvSpPr>
        <p:spPr bwMode="auto">
          <a:xfrm flipV="1">
            <a:off x="4926014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8" name="Line 136"/>
          <p:cNvSpPr>
            <a:spLocks noChangeShapeType="1"/>
          </p:cNvSpPr>
          <p:nvPr/>
        </p:nvSpPr>
        <p:spPr bwMode="auto">
          <a:xfrm flipV="1">
            <a:off x="5143501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9" name="Line 137"/>
          <p:cNvSpPr>
            <a:spLocks noChangeShapeType="1"/>
          </p:cNvSpPr>
          <p:nvPr/>
        </p:nvSpPr>
        <p:spPr bwMode="auto">
          <a:xfrm flipV="1">
            <a:off x="5360989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0" name="Line 138"/>
          <p:cNvSpPr>
            <a:spLocks noChangeShapeType="1"/>
          </p:cNvSpPr>
          <p:nvPr/>
        </p:nvSpPr>
        <p:spPr bwMode="auto">
          <a:xfrm flipV="1">
            <a:off x="5578475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1" name="Line 139"/>
          <p:cNvSpPr>
            <a:spLocks noChangeShapeType="1"/>
          </p:cNvSpPr>
          <p:nvPr/>
        </p:nvSpPr>
        <p:spPr bwMode="auto">
          <a:xfrm flipV="1">
            <a:off x="5795963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2" name="Line 140"/>
          <p:cNvSpPr>
            <a:spLocks noChangeShapeType="1"/>
          </p:cNvSpPr>
          <p:nvPr/>
        </p:nvSpPr>
        <p:spPr bwMode="auto">
          <a:xfrm flipV="1">
            <a:off x="6013451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3" name="Line 141"/>
          <p:cNvSpPr>
            <a:spLocks noChangeShapeType="1"/>
          </p:cNvSpPr>
          <p:nvPr/>
        </p:nvSpPr>
        <p:spPr bwMode="auto">
          <a:xfrm flipV="1">
            <a:off x="6230939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4" name="Line 142"/>
          <p:cNvSpPr>
            <a:spLocks noChangeShapeType="1"/>
          </p:cNvSpPr>
          <p:nvPr/>
        </p:nvSpPr>
        <p:spPr bwMode="auto">
          <a:xfrm flipV="1">
            <a:off x="6448426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5" name="Line 143"/>
          <p:cNvSpPr>
            <a:spLocks noChangeShapeType="1"/>
          </p:cNvSpPr>
          <p:nvPr/>
        </p:nvSpPr>
        <p:spPr bwMode="auto">
          <a:xfrm flipV="1">
            <a:off x="6665914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6" name="Line 144"/>
          <p:cNvSpPr>
            <a:spLocks noChangeShapeType="1"/>
          </p:cNvSpPr>
          <p:nvPr/>
        </p:nvSpPr>
        <p:spPr bwMode="auto">
          <a:xfrm flipV="1">
            <a:off x="6883401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7" name="Line 145"/>
          <p:cNvSpPr>
            <a:spLocks noChangeShapeType="1"/>
          </p:cNvSpPr>
          <p:nvPr/>
        </p:nvSpPr>
        <p:spPr bwMode="auto">
          <a:xfrm flipV="1">
            <a:off x="7100889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8" name="Line 146"/>
          <p:cNvSpPr>
            <a:spLocks noChangeShapeType="1"/>
          </p:cNvSpPr>
          <p:nvPr/>
        </p:nvSpPr>
        <p:spPr bwMode="auto">
          <a:xfrm flipV="1">
            <a:off x="7318375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0" name="Line 148"/>
          <p:cNvSpPr>
            <a:spLocks noChangeShapeType="1"/>
          </p:cNvSpPr>
          <p:nvPr/>
        </p:nvSpPr>
        <p:spPr bwMode="auto">
          <a:xfrm flipV="1">
            <a:off x="7753351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1" name="Line 149"/>
          <p:cNvSpPr>
            <a:spLocks noChangeShapeType="1"/>
          </p:cNvSpPr>
          <p:nvPr/>
        </p:nvSpPr>
        <p:spPr bwMode="auto">
          <a:xfrm flipV="1">
            <a:off x="7970839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2" name="Line 150"/>
          <p:cNvSpPr>
            <a:spLocks noChangeShapeType="1"/>
          </p:cNvSpPr>
          <p:nvPr/>
        </p:nvSpPr>
        <p:spPr bwMode="auto">
          <a:xfrm flipV="1">
            <a:off x="8188326" y="2497134"/>
            <a:ext cx="1588" cy="254689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4" name="Line 152"/>
          <p:cNvSpPr>
            <a:spLocks noChangeShapeType="1"/>
          </p:cNvSpPr>
          <p:nvPr/>
        </p:nvSpPr>
        <p:spPr bwMode="auto">
          <a:xfrm flipV="1">
            <a:off x="8405814" y="4881216"/>
            <a:ext cx="153988" cy="16280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5" name="Line 153"/>
          <p:cNvSpPr>
            <a:spLocks noChangeShapeType="1"/>
          </p:cNvSpPr>
          <p:nvPr/>
        </p:nvSpPr>
        <p:spPr bwMode="auto">
          <a:xfrm flipV="1">
            <a:off x="8559801" y="2332715"/>
            <a:ext cx="1588" cy="2548503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6" name="Line 154"/>
          <p:cNvSpPr>
            <a:spLocks noChangeShapeType="1"/>
          </p:cNvSpPr>
          <p:nvPr/>
        </p:nvSpPr>
        <p:spPr bwMode="auto">
          <a:xfrm flipV="1">
            <a:off x="8405814" y="2332714"/>
            <a:ext cx="153988" cy="16442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7" name="Line 155"/>
          <p:cNvSpPr>
            <a:spLocks noChangeShapeType="1"/>
          </p:cNvSpPr>
          <p:nvPr/>
        </p:nvSpPr>
        <p:spPr bwMode="auto">
          <a:xfrm flipH="1">
            <a:off x="3775077" y="2332713"/>
            <a:ext cx="4784725" cy="161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0" name="Line 158"/>
          <p:cNvSpPr>
            <a:spLocks noChangeShapeType="1"/>
          </p:cNvSpPr>
          <p:nvPr/>
        </p:nvSpPr>
        <p:spPr bwMode="auto">
          <a:xfrm>
            <a:off x="3621090" y="5044023"/>
            <a:ext cx="434975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1" name="Line 159"/>
          <p:cNvSpPr>
            <a:spLocks noChangeShapeType="1"/>
          </p:cNvSpPr>
          <p:nvPr/>
        </p:nvSpPr>
        <p:spPr bwMode="auto">
          <a:xfrm flipV="1">
            <a:off x="4056063" y="4117151"/>
            <a:ext cx="1588" cy="9268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2" name="Line 160"/>
          <p:cNvSpPr>
            <a:spLocks noChangeShapeType="1"/>
          </p:cNvSpPr>
          <p:nvPr/>
        </p:nvSpPr>
        <p:spPr bwMode="auto">
          <a:xfrm>
            <a:off x="4056066" y="4117149"/>
            <a:ext cx="652463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3" name="Line 161"/>
          <p:cNvSpPr>
            <a:spLocks noChangeShapeType="1"/>
          </p:cNvSpPr>
          <p:nvPr/>
        </p:nvSpPr>
        <p:spPr bwMode="auto">
          <a:xfrm flipV="1">
            <a:off x="4708527" y="3654519"/>
            <a:ext cx="434975" cy="46263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4" name="Line 162"/>
          <p:cNvSpPr>
            <a:spLocks noChangeShapeType="1"/>
          </p:cNvSpPr>
          <p:nvPr/>
        </p:nvSpPr>
        <p:spPr bwMode="auto">
          <a:xfrm flipV="1">
            <a:off x="5143501" y="2959766"/>
            <a:ext cx="1588" cy="69475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5" name="Line 163"/>
          <p:cNvSpPr>
            <a:spLocks noChangeShapeType="1"/>
          </p:cNvSpPr>
          <p:nvPr/>
        </p:nvSpPr>
        <p:spPr bwMode="auto">
          <a:xfrm flipH="1" flipV="1">
            <a:off x="4708527" y="2497134"/>
            <a:ext cx="434975" cy="46263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6" name="Line 164"/>
          <p:cNvSpPr>
            <a:spLocks noChangeShapeType="1"/>
          </p:cNvSpPr>
          <p:nvPr/>
        </p:nvSpPr>
        <p:spPr bwMode="auto">
          <a:xfrm flipH="1">
            <a:off x="3621090" y="2497133"/>
            <a:ext cx="1087439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4056066" y="2959764"/>
            <a:ext cx="652463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>
            <a:off x="4708526" y="2959766"/>
            <a:ext cx="1588" cy="69475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9" name="Line 167"/>
          <p:cNvSpPr>
            <a:spLocks noChangeShapeType="1"/>
          </p:cNvSpPr>
          <p:nvPr/>
        </p:nvSpPr>
        <p:spPr bwMode="auto">
          <a:xfrm flipH="1">
            <a:off x="4056066" y="3654518"/>
            <a:ext cx="652463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0" name="Line 168"/>
          <p:cNvSpPr>
            <a:spLocks noChangeShapeType="1"/>
          </p:cNvSpPr>
          <p:nvPr/>
        </p:nvSpPr>
        <p:spPr bwMode="auto">
          <a:xfrm flipV="1">
            <a:off x="4056063" y="2959766"/>
            <a:ext cx="1588" cy="69475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1" name="Line 169"/>
          <p:cNvSpPr>
            <a:spLocks noChangeShapeType="1"/>
          </p:cNvSpPr>
          <p:nvPr/>
        </p:nvSpPr>
        <p:spPr bwMode="auto">
          <a:xfrm flipV="1">
            <a:off x="6013451" y="3422397"/>
            <a:ext cx="1588" cy="46424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2" name="Line 170"/>
          <p:cNvSpPr>
            <a:spLocks noChangeShapeType="1"/>
          </p:cNvSpPr>
          <p:nvPr/>
        </p:nvSpPr>
        <p:spPr bwMode="auto">
          <a:xfrm>
            <a:off x="6013452" y="3422396"/>
            <a:ext cx="1522413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3" name="Line 171"/>
          <p:cNvSpPr>
            <a:spLocks noChangeShapeType="1"/>
          </p:cNvSpPr>
          <p:nvPr/>
        </p:nvSpPr>
        <p:spPr bwMode="auto">
          <a:xfrm flipH="1" flipV="1">
            <a:off x="7100891" y="2959766"/>
            <a:ext cx="434975" cy="46263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4" name="Line 172"/>
          <p:cNvSpPr>
            <a:spLocks noChangeShapeType="1"/>
          </p:cNvSpPr>
          <p:nvPr/>
        </p:nvSpPr>
        <p:spPr bwMode="auto">
          <a:xfrm>
            <a:off x="7100891" y="2959764"/>
            <a:ext cx="434975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5" name="Line 173"/>
          <p:cNvSpPr>
            <a:spLocks noChangeShapeType="1"/>
          </p:cNvSpPr>
          <p:nvPr/>
        </p:nvSpPr>
        <p:spPr bwMode="auto">
          <a:xfrm>
            <a:off x="7535864" y="2959766"/>
            <a:ext cx="869951" cy="69475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6" name="Line 174"/>
          <p:cNvSpPr>
            <a:spLocks noChangeShapeType="1"/>
          </p:cNvSpPr>
          <p:nvPr/>
        </p:nvSpPr>
        <p:spPr bwMode="auto">
          <a:xfrm>
            <a:off x="6013452" y="3886640"/>
            <a:ext cx="1522413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7" name="Line 175"/>
          <p:cNvSpPr>
            <a:spLocks noChangeShapeType="1"/>
          </p:cNvSpPr>
          <p:nvPr/>
        </p:nvSpPr>
        <p:spPr bwMode="auto">
          <a:xfrm flipH="1">
            <a:off x="7100891" y="3886641"/>
            <a:ext cx="434975" cy="46263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8" name="Line 176"/>
          <p:cNvSpPr>
            <a:spLocks noChangeShapeType="1"/>
          </p:cNvSpPr>
          <p:nvPr/>
        </p:nvSpPr>
        <p:spPr bwMode="auto">
          <a:xfrm>
            <a:off x="7100891" y="4349271"/>
            <a:ext cx="434975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9" name="Line 177"/>
          <p:cNvSpPr>
            <a:spLocks noChangeShapeType="1"/>
          </p:cNvSpPr>
          <p:nvPr/>
        </p:nvSpPr>
        <p:spPr bwMode="auto">
          <a:xfrm flipV="1">
            <a:off x="7535864" y="3886641"/>
            <a:ext cx="869951" cy="46263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0" name="Line 178"/>
          <p:cNvSpPr>
            <a:spLocks noChangeShapeType="1"/>
          </p:cNvSpPr>
          <p:nvPr/>
        </p:nvSpPr>
        <p:spPr bwMode="auto">
          <a:xfrm flipV="1">
            <a:off x="8405814" y="3654517"/>
            <a:ext cx="1588" cy="23212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1" name="Line 179"/>
          <p:cNvSpPr>
            <a:spLocks noChangeShapeType="1"/>
          </p:cNvSpPr>
          <p:nvPr/>
        </p:nvSpPr>
        <p:spPr bwMode="auto">
          <a:xfrm flipV="1">
            <a:off x="8405814" y="3722220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2" name="Line 180"/>
          <p:cNvSpPr>
            <a:spLocks noChangeShapeType="1"/>
          </p:cNvSpPr>
          <p:nvPr/>
        </p:nvSpPr>
        <p:spPr bwMode="auto">
          <a:xfrm flipV="1">
            <a:off x="8405814" y="3490099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3" name="Line 181"/>
          <p:cNvSpPr>
            <a:spLocks noChangeShapeType="1"/>
          </p:cNvSpPr>
          <p:nvPr/>
        </p:nvSpPr>
        <p:spPr bwMode="auto">
          <a:xfrm flipV="1">
            <a:off x="7535863" y="2708920"/>
            <a:ext cx="234928" cy="250844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4" name="Line 182"/>
          <p:cNvSpPr>
            <a:spLocks noChangeShapeType="1"/>
          </p:cNvSpPr>
          <p:nvPr/>
        </p:nvSpPr>
        <p:spPr bwMode="auto">
          <a:xfrm flipV="1">
            <a:off x="7100890" y="2708920"/>
            <a:ext cx="234929" cy="250844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5" name="Line 183"/>
          <p:cNvSpPr>
            <a:spLocks noChangeShapeType="1"/>
          </p:cNvSpPr>
          <p:nvPr/>
        </p:nvSpPr>
        <p:spPr bwMode="auto">
          <a:xfrm flipV="1">
            <a:off x="6013451" y="3180359"/>
            <a:ext cx="226567" cy="242039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6" name="Line 184"/>
          <p:cNvSpPr>
            <a:spLocks noChangeShapeType="1"/>
          </p:cNvSpPr>
          <p:nvPr/>
        </p:nvSpPr>
        <p:spPr bwMode="auto">
          <a:xfrm flipV="1">
            <a:off x="5143501" y="2711601"/>
            <a:ext cx="232420" cy="248165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7" name="Line 185"/>
          <p:cNvSpPr>
            <a:spLocks noChangeShapeType="1"/>
          </p:cNvSpPr>
          <p:nvPr/>
        </p:nvSpPr>
        <p:spPr bwMode="auto">
          <a:xfrm flipV="1">
            <a:off x="5143502" y="3429001"/>
            <a:ext cx="211209" cy="225518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8" name="Line 186"/>
          <p:cNvSpPr>
            <a:spLocks noChangeShapeType="1"/>
          </p:cNvSpPr>
          <p:nvPr/>
        </p:nvSpPr>
        <p:spPr bwMode="auto">
          <a:xfrm flipV="1">
            <a:off x="4056064" y="4797153"/>
            <a:ext cx="233499" cy="246872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9" name="Line 187"/>
          <p:cNvSpPr>
            <a:spLocks noChangeShapeType="1"/>
          </p:cNvSpPr>
          <p:nvPr/>
        </p:nvSpPr>
        <p:spPr bwMode="auto">
          <a:xfrm flipV="1">
            <a:off x="4056065" y="3429001"/>
            <a:ext cx="211209" cy="225518"/>
          </a:xfrm>
          <a:prstGeom prst="line">
            <a:avLst/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0" name="Line 188"/>
          <p:cNvSpPr>
            <a:spLocks noChangeShapeType="1"/>
          </p:cNvSpPr>
          <p:nvPr/>
        </p:nvSpPr>
        <p:spPr bwMode="auto">
          <a:xfrm flipV="1">
            <a:off x="4708526" y="2332714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2" name="Line 190"/>
          <p:cNvSpPr>
            <a:spLocks noChangeShapeType="1"/>
          </p:cNvSpPr>
          <p:nvPr/>
        </p:nvSpPr>
        <p:spPr bwMode="auto">
          <a:xfrm flipH="1" flipV="1">
            <a:off x="4862515" y="2332715"/>
            <a:ext cx="434975" cy="462631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3" name="Line 191"/>
          <p:cNvSpPr>
            <a:spLocks noChangeShapeType="1"/>
          </p:cNvSpPr>
          <p:nvPr/>
        </p:nvSpPr>
        <p:spPr bwMode="auto">
          <a:xfrm flipH="1">
            <a:off x="3775076" y="2332713"/>
            <a:ext cx="1087439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4" name="Line 192"/>
          <p:cNvSpPr>
            <a:spLocks noChangeShapeType="1"/>
          </p:cNvSpPr>
          <p:nvPr/>
        </p:nvSpPr>
        <p:spPr bwMode="auto">
          <a:xfrm>
            <a:off x="5297489" y="2795346"/>
            <a:ext cx="1588" cy="69475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5" name="Line 193"/>
          <p:cNvSpPr>
            <a:spLocks noChangeShapeType="1"/>
          </p:cNvSpPr>
          <p:nvPr/>
        </p:nvSpPr>
        <p:spPr bwMode="auto">
          <a:xfrm flipV="1">
            <a:off x="4210051" y="2959764"/>
            <a:ext cx="1588" cy="530334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6" name="Line 194"/>
          <p:cNvSpPr>
            <a:spLocks noChangeShapeType="1"/>
          </p:cNvSpPr>
          <p:nvPr/>
        </p:nvSpPr>
        <p:spPr bwMode="auto">
          <a:xfrm>
            <a:off x="4210052" y="3490098"/>
            <a:ext cx="498475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7" name="Line 195"/>
          <p:cNvSpPr>
            <a:spLocks noChangeShapeType="1"/>
          </p:cNvSpPr>
          <p:nvPr/>
        </p:nvSpPr>
        <p:spPr bwMode="auto">
          <a:xfrm flipV="1">
            <a:off x="4210051" y="4117151"/>
            <a:ext cx="1588" cy="764067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8" name="Line 196"/>
          <p:cNvSpPr>
            <a:spLocks noChangeShapeType="1"/>
          </p:cNvSpPr>
          <p:nvPr/>
        </p:nvSpPr>
        <p:spPr bwMode="auto">
          <a:xfrm>
            <a:off x="6165852" y="3259589"/>
            <a:ext cx="1216025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9" name="Line 197"/>
          <p:cNvSpPr>
            <a:spLocks noChangeShapeType="1"/>
          </p:cNvSpPr>
          <p:nvPr/>
        </p:nvSpPr>
        <p:spPr bwMode="auto">
          <a:xfrm>
            <a:off x="7254878" y="2795345"/>
            <a:ext cx="434975" cy="161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0" name="Line 198"/>
          <p:cNvSpPr>
            <a:spLocks noChangeShapeType="1"/>
          </p:cNvSpPr>
          <p:nvPr/>
        </p:nvSpPr>
        <p:spPr bwMode="auto">
          <a:xfrm>
            <a:off x="7689851" y="2795346"/>
            <a:ext cx="869951" cy="69475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1" name="Line 199"/>
          <p:cNvSpPr>
            <a:spLocks noChangeShapeType="1"/>
          </p:cNvSpPr>
          <p:nvPr/>
        </p:nvSpPr>
        <p:spPr bwMode="auto">
          <a:xfrm>
            <a:off x="8559801" y="3490098"/>
            <a:ext cx="1588" cy="232122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TextBox 202"/>
          <p:cNvSpPr txBox="1"/>
          <p:nvPr/>
        </p:nvSpPr>
        <p:spPr>
          <a:xfrm>
            <a:off x="1991544" y="376153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NAME: ST  FINTINANS  LONGWOOD</a:t>
            </a:r>
            <a:endParaRPr lang="en-GB" sz="9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5190303" y="258616"/>
            <a:ext cx="3372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OBLIQUE  VIEW   4</a:t>
            </a:r>
            <a:endParaRPr lang="en-GB" dirty="0"/>
          </a:p>
        </p:txBody>
      </p:sp>
      <p:sp>
        <p:nvSpPr>
          <p:cNvPr id="205" name="TextBox 204"/>
          <p:cNvSpPr txBox="1"/>
          <p:nvPr/>
        </p:nvSpPr>
        <p:spPr>
          <a:xfrm>
            <a:off x="8723784" y="372699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DATE:</a:t>
            </a:r>
            <a:endParaRPr lang="en-GB" sz="900" b="1" dirty="0"/>
          </a:p>
        </p:txBody>
      </p:sp>
      <p:sp>
        <p:nvSpPr>
          <p:cNvPr id="206" name="TextBox 205"/>
          <p:cNvSpPr txBox="1"/>
          <p:nvPr/>
        </p:nvSpPr>
        <p:spPr>
          <a:xfrm>
            <a:off x="1775520" y="587727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 200</a:t>
            </a:r>
          </a:p>
          <a:p>
            <a:r>
              <a:rPr lang="en-GB" dirty="0"/>
              <a:t>In 130</a:t>
            </a:r>
            <a:endParaRPr lang="en-GB" dirty="0"/>
          </a:p>
        </p:txBody>
      </p:sp>
      <p:sp>
        <p:nvSpPr>
          <p:cNvPr id="207" name="Oval 206"/>
          <p:cNvSpPr/>
          <p:nvPr/>
        </p:nvSpPr>
        <p:spPr>
          <a:xfrm>
            <a:off x="3554940" y="4982005"/>
            <a:ext cx="137843" cy="137843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8" name="Straight Connector 207"/>
          <p:cNvCxnSpPr/>
          <p:nvPr/>
        </p:nvCxnSpPr>
        <p:spPr>
          <a:xfrm rot="5400000">
            <a:off x="3543019" y="5325817"/>
            <a:ext cx="1449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5400000">
            <a:off x="8312347" y="5306444"/>
            <a:ext cx="1758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rot="10800000">
            <a:off x="3615926" y="5325234"/>
            <a:ext cx="4784331" cy="1588"/>
          </a:xfrm>
          <a:prstGeom prst="straightConnector1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5735960" y="53748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220</a:t>
            </a:r>
            <a:endParaRPr lang="en-GB" sz="1000" dirty="0"/>
          </a:p>
        </p:txBody>
      </p:sp>
      <p:cxnSp>
        <p:nvCxnSpPr>
          <p:cNvPr id="214" name="Straight Arrow Connector 213"/>
          <p:cNvCxnSpPr/>
          <p:nvPr/>
        </p:nvCxnSpPr>
        <p:spPr>
          <a:xfrm rot="5400000" flipH="1" flipV="1">
            <a:off x="2012483" y="3769149"/>
            <a:ext cx="2552505" cy="1588"/>
          </a:xfrm>
          <a:prstGeom prst="straightConnector1">
            <a:avLst/>
          </a:prstGeom>
          <a:ln w="12700">
            <a:headEnd type="triangle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10800000">
            <a:off x="3202859" y="5062165"/>
            <a:ext cx="1686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2927648" y="350100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110</a:t>
            </a:r>
            <a:endParaRPr lang="en-GB" sz="1000" dirty="0"/>
          </a:p>
        </p:txBody>
      </p:sp>
      <p:cxnSp>
        <p:nvCxnSpPr>
          <p:cNvPr id="217" name="Straight Connector 216"/>
          <p:cNvCxnSpPr/>
          <p:nvPr/>
        </p:nvCxnSpPr>
        <p:spPr>
          <a:xfrm rot="10800000">
            <a:off x="3244257" y="2502421"/>
            <a:ext cx="14401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847528" y="537321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Grid is made up of 10mm squares. </a:t>
            </a:r>
            <a:endParaRPr lang="en-GB" sz="1200" dirty="0"/>
          </a:p>
        </p:txBody>
      </p:sp>
      <p:sp>
        <p:nvSpPr>
          <p:cNvPr id="220" name="Line 180"/>
          <p:cNvSpPr>
            <a:spLocks noChangeShapeType="1"/>
          </p:cNvSpPr>
          <p:nvPr/>
        </p:nvSpPr>
        <p:spPr bwMode="auto">
          <a:xfrm flipV="1">
            <a:off x="7539119" y="2799976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" name="Line 180"/>
          <p:cNvSpPr>
            <a:spLocks noChangeShapeType="1"/>
          </p:cNvSpPr>
          <p:nvPr/>
        </p:nvSpPr>
        <p:spPr bwMode="auto">
          <a:xfrm flipV="1">
            <a:off x="7108877" y="2793628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2" name="Line 180"/>
          <p:cNvSpPr>
            <a:spLocks noChangeShapeType="1"/>
          </p:cNvSpPr>
          <p:nvPr/>
        </p:nvSpPr>
        <p:spPr bwMode="auto">
          <a:xfrm flipV="1">
            <a:off x="6014021" y="3262200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3" name="Line 180"/>
          <p:cNvSpPr>
            <a:spLocks noChangeShapeType="1"/>
          </p:cNvSpPr>
          <p:nvPr/>
        </p:nvSpPr>
        <p:spPr bwMode="auto">
          <a:xfrm flipV="1">
            <a:off x="5147203" y="3487063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Line 180"/>
          <p:cNvSpPr>
            <a:spLocks noChangeShapeType="1"/>
          </p:cNvSpPr>
          <p:nvPr/>
        </p:nvSpPr>
        <p:spPr bwMode="auto">
          <a:xfrm flipV="1">
            <a:off x="5143230" y="2794437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" name="Line 180"/>
          <p:cNvSpPr>
            <a:spLocks noChangeShapeType="1"/>
          </p:cNvSpPr>
          <p:nvPr/>
        </p:nvSpPr>
        <p:spPr bwMode="auto">
          <a:xfrm flipV="1">
            <a:off x="4057777" y="4882090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Line 180"/>
          <p:cNvSpPr>
            <a:spLocks noChangeShapeType="1"/>
          </p:cNvSpPr>
          <p:nvPr/>
        </p:nvSpPr>
        <p:spPr bwMode="auto">
          <a:xfrm flipV="1">
            <a:off x="4058009" y="3491488"/>
            <a:ext cx="153988" cy="16442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228" name="Straight Connector 227"/>
          <p:cNvCxnSpPr/>
          <p:nvPr/>
        </p:nvCxnSpPr>
        <p:spPr>
          <a:xfrm rot="5400000">
            <a:off x="5095849" y="5092463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5400000">
            <a:off x="5967565" y="5091508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5400000">
            <a:off x="8359069" y="5092463"/>
            <a:ext cx="976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5375920" y="498403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40</a:t>
            </a:r>
            <a:endParaRPr lang="en-GB" sz="1000" dirty="0"/>
          </a:p>
        </p:txBody>
      </p:sp>
      <p:sp>
        <p:nvSpPr>
          <p:cNvPr id="232" name="TextBox 231"/>
          <p:cNvSpPr txBox="1"/>
          <p:nvPr/>
        </p:nvSpPr>
        <p:spPr>
          <a:xfrm>
            <a:off x="4007768" y="498298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80</a:t>
            </a:r>
            <a:endParaRPr lang="en-GB" sz="1000" dirty="0"/>
          </a:p>
        </p:txBody>
      </p:sp>
      <p:sp>
        <p:nvSpPr>
          <p:cNvPr id="233" name="TextBox 232"/>
          <p:cNvSpPr txBox="1"/>
          <p:nvPr/>
        </p:nvSpPr>
        <p:spPr>
          <a:xfrm>
            <a:off x="7032104" y="498298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100</a:t>
            </a:r>
            <a:endParaRPr lang="en-GB" sz="1000" dirty="0"/>
          </a:p>
        </p:txBody>
      </p:sp>
      <p:sp>
        <p:nvSpPr>
          <p:cNvPr id="234" name="TextBox 233"/>
          <p:cNvSpPr txBox="1"/>
          <p:nvPr/>
        </p:nvSpPr>
        <p:spPr>
          <a:xfrm>
            <a:off x="1792536" y="807120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 pictorial drawing gives an overall impression of what an object looks like.</a:t>
            </a:r>
          </a:p>
          <a:p>
            <a:r>
              <a:rPr lang="en-GB" sz="1100" dirty="0"/>
              <a:t>In oblique drawing the front face of the object is drawn full size. Receding lines are drawn at 45° to the horizontal. </a:t>
            </a:r>
          </a:p>
          <a:p>
            <a:endParaRPr lang="en-GB" sz="1100" dirty="0"/>
          </a:p>
          <a:p>
            <a:r>
              <a:rPr lang="en-GB" sz="1100" b="1" dirty="0"/>
              <a:t>The figure below is to be used as a Parking Sign. Draw an Oblique view of the Sign. </a:t>
            </a:r>
            <a:endParaRPr lang="en-GB" sz="1100" b="1" dirty="0"/>
          </a:p>
        </p:txBody>
      </p:sp>
      <p:sp>
        <p:nvSpPr>
          <p:cNvPr id="235" name="TextBox 234"/>
          <p:cNvSpPr txBox="1"/>
          <p:nvPr/>
        </p:nvSpPr>
        <p:spPr>
          <a:xfrm rot="18938088">
            <a:off x="8299420" y="471868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10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193601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3000"/>
                                        <p:tgtEl>
                                          <p:spTgt spid="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000"/>
                                        <p:tgtEl>
                                          <p:spTgt spid="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3000"/>
                                        <p:tgtEl>
                                          <p:spTgt spid="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3000"/>
                                        <p:tgtEl>
                                          <p:spTgt spid="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30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3000"/>
                                        <p:tgtEl>
                                          <p:spTgt spid="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3000"/>
                                        <p:tgtEl>
                                          <p:spTgt spid="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3000"/>
                                        <p:tgtEl>
                                          <p:spTgt spid="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3000"/>
                                        <p:tgtEl>
                                          <p:spTgt spid="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3000"/>
                                        <p:tgtEl>
                                          <p:spTgt spid="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3000"/>
                                        <p:tgtEl>
                                          <p:spTgt spid="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3000"/>
                                        <p:tgtEl>
                                          <p:spTgt spid="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3000"/>
                                        <p:tgtEl>
                                          <p:spTgt spid="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3000"/>
                                        <p:tgtEl>
                                          <p:spTgt spid="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3000"/>
                                        <p:tgtEl>
                                          <p:spTgt spid="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3000"/>
                                        <p:tgtEl>
                                          <p:spTgt spid="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30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3000"/>
                                        <p:tgtEl>
                                          <p:spTgt spid="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3000"/>
                                        <p:tgtEl>
                                          <p:spTgt spid="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3000"/>
                                        <p:tgtEl>
                                          <p:spTgt spid="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3000"/>
                                        <p:tgtEl>
                                          <p:spTgt spid="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30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30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30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30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30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3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30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3000"/>
                                        <p:tgtEl>
                                          <p:spTgt spid="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3000"/>
                                        <p:tgtEl>
                                          <p:spTgt spid="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30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3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3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3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3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3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3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3000"/>
                                        <p:tgtEl>
                                          <p:spTgt spid="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3000"/>
                                        <p:tgtEl>
                                          <p:spTgt spid="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3000"/>
                                        <p:tgtEl>
                                          <p:spTgt spid="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3000"/>
                                        <p:tgtEl>
                                          <p:spTgt spid="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3000"/>
                                        <p:tgtEl>
                                          <p:spTgt spid="3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3000"/>
                                        <p:tgtEl>
                                          <p:spTgt spid="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3000"/>
                                        <p:tgtEl>
                                          <p:spTgt spid="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3000"/>
                                        <p:tgtEl>
                                          <p:spTgt spid="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3000"/>
                                        <p:tgtEl>
                                          <p:spTgt spid="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3000"/>
                                        <p:tgtEl>
                                          <p:spTgt spid="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3000"/>
                                        <p:tgtEl>
                                          <p:spTgt spid="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6" dur="3000"/>
                                        <p:tgtEl>
                                          <p:spTgt spid="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3000"/>
                                        <p:tgtEl>
                                          <p:spTgt spid="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3000"/>
                                        <p:tgtEl>
                                          <p:spTgt spid="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3000"/>
                                        <p:tgtEl>
                                          <p:spTgt spid="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3000"/>
                                        <p:tgtEl>
                                          <p:spTgt spid="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1" dur="30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6" dur="3000"/>
                                        <p:tgtEl>
                                          <p:spTgt spid="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3000"/>
                                        <p:tgtEl>
                                          <p:spTgt spid="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3000"/>
                                        <p:tgtEl>
                                          <p:spTgt spid="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1" dur="3000"/>
                                        <p:tgtEl>
                                          <p:spTgt spid="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6" dur="3000"/>
                                        <p:tgtEl>
                                          <p:spTgt spid="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3000"/>
                                        <p:tgtEl>
                                          <p:spTgt spid="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3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3000"/>
                                        <p:tgtEl>
                                          <p:spTgt spid="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3000"/>
                                        <p:tgtEl>
                                          <p:spTgt spid="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3000"/>
                                        <p:tgtEl>
                                          <p:spTgt spid="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4" dur="3000"/>
                                        <p:tgtEl>
                                          <p:spTgt spid="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3000"/>
                                        <p:tgtEl>
                                          <p:spTgt spid="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3000"/>
                                        <p:tgtEl>
                                          <p:spTgt spid="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3000"/>
                                        <p:tgtEl>
                                          <p:spTgt spid="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3000"/>
                                        <p:tgtEl>
                                          <p:spTgt spid="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3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3000"/>
                                        <p:tgtEl>
                                          <p:spTgt spid="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3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4" dur="3000"/>
                                        <p:tgtEl>
                                          <p:spTgt spid="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3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3000"/>
                                        <p:tgtEl>
                                          <p:spTgt spid="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3000"/>
                                        <p:tgtEl>
                                          <p:spTgt spid="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3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9" dur="3000"/>
                                        <p:tgtEl>
                                          <p:spTgt spid="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4" dur="3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3000"/>
                                        <p:tgtEl>
                                          <p:spTgt spid="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4" dur="3000"/>
                                        <p:tgtEl>
                                          <p:spTgt spid="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3000"/>
                                        <p:tgtEl>
                                          <p:spTgt spid="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3000"/>
                                        <p:tgtEl>
                                          <p:spTgt spid="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3000"/>
                                        <p:tgtEl>
                                          <p:spTgt spid="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4" dur="3000"/>
                                        <p:tgtEl>
                                          <p:spTgt spid="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3000"/>
                                        <p:tgtEl>
                                          <p:spTgt spid="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4" dur="3000"/>
                                        <p:tgtEl>
                                          <p:spTgt spid="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3000"/>
                                        <p:tgtEl>
                                          <p:spTgt spid="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4" dur="3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9" dur="3000"/>
                                        <p:tgtEl>
                                          <p:spTgt spid="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4" dur="3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3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4" dur="3000"/>
                                        <p:tgtEl>
                                          <p:spTgt spid="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3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3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4" dur="3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3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3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3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3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3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2" dur="3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3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3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3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3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30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3000"/>
                                        <p:tgtEl>
                                          <p:spTgt spid="3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3000"/>
                                        <p:tgtEl>
                                          <p:spTgt spid="3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30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3000"/>
                                        <p:tgtEl>
                                          <p:spTgt spid="3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3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3000"/>
                                        <p:tgtEl>
                                          <p:spTgt spid="3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3000"/>
                                        <p:tgtEl>
                                          <p:spTgt spid="3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3000"/>
                                        <p:tgtEl>
                                          <p:spTgt spid="3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3000"/>
                                        <p:tgtEl>
                                          <p:spTgt spid="3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30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3000"/>
                                        <p:tgtEl>
                                          <p:spTgt spid="3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3" dur="3000"/>
                                        <p:tgtEl>
                                          <p:spTgt spid="3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3000"/>
                                        <p:tgtEl>
                                          <p:spTgt spid="3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9" dur="3000"/>
                                        <p:tgtEl>
                                          <p:spTgt spid="3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3000"/>
                                        <p:tgtEl>
                                          <p:spTgt spid="3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3000"/>
                                        <p:tgtEl>
                                          <p:spTgt spid="3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3000"/>
                                        <p:tgtEl>
                                          <p:spTgt spid="3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1" dur="3000"/>
                                        <p:tgtEl>
                                          <p:spTgt spid="3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3000"/>
                                        <p:tgtEl>
                                          <p:spTgt spid="3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7" dur="3000"/>
                                        <p:tgtEl>
                                          <p:spTgt spid="3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0" dur="30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3" dur="3000"/>
                                        <p:tgtEl>
                                          <p:spTgt spid="3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6" dur="3000"/>
                                        <p:tgtEl>
                                          <p:spTgt spid="3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9" dur="3000"/>
                                        <p:tgtEl>
                                          <p:spTgt spid="3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2" dur="3000"/>
                                        <p:tgtEl>
                                          <p:spTgt spid="3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30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8" dur="30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30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4" dur="30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7" dur="30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0" dur="3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3" dur="30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6" dur="3000"/>
                                        <p:tgtEl>
                                          <p:spTgt spid="3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9" dur="3000"/>
                                        <p:tgtEl>
                                          <p:spTgt spid="3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3000"/>
                                        <p:tgtEl>
                                          <p:spTgt spid="3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5" dur="30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3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1" dur="3000"/>
                                        <p:tgtEl>
                                          <p:spTgt spid="3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4" dur="3000"/>
                                        <p:tgtEl>
                                          <p:spTgt spid="3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7" dur="3000"/>
                                        <p:tgtEl>
                                          <p:spTgt spid="3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0" dur="3000"/>
                                        <p:tgtEl>
                                          <p:spTgt spid="3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3" dur="3000"/>
                                        <p:tgtEl>
                                          <p:spTgt spid="3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6" dur="3000"/>
                                        <p:tgtEl>
                                          <p:spTgt spid="3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3000"/>
                                        <p:tgtEl>
                                          <p:spTgt spid="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2" dur="30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3000"/>
                                        <p:tgtEl>
                                          <p:spTgt spid="3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8" dur="3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4" dur="3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7" dur="3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0" dur="3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3" dur="3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8" dur="3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1" dur="3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2" fill="hold">
                      <p:stCondLst>
                        <p:cond delay="indefinite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6" dur="3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9" dur="3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2" dur="3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5" dur="3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 animBg="1"/>
      <p:bldP spid="245" grpId="0" animBg="1"/>
      <p:bldP spid="243" grpId="0" animBg="1"/>
      <p:bldP spid="242" grpId="0" animBg="1"/>
      <p:bldP spid="241" grpId="0" animBg="1"/>
      <p:bldP spid="240" grpId="0" animBg="1"/>
      <p:bldP spid="239" grpId="0" animBg="1"/>
      <p:bldP spid="238" grpId="0" animBg="1"/>
      <p:bldP spid="237" grpId="0" animBg="1"/>
      <p:bldP spid="236" grpId="0" animBg="1"/>
      <p:bldP spid="3261" grpId="0" animBg="1"/>
      <p:bldP spid="227" grpId="0" animBg="1"/>
      <p:bldP spid="3223" grpId="0" animBg="1"/>
      <p:bldP spid="3223" grpId="1" animBg="1"/>
      <p:bldP spid="3201" grpId="0" animBg="1"/>
      <p:bldP spid="3229" grpId="0" animBg="1"/>
      <p:bldP spid="3188" grpId="0" animBg="1"/>
      <p:bldP spid="3188" grpId="1" animBg="1"/>
      <p:bldP spid="3189" grpId="0" animBg="1"/>
      <p:bldP spid="3189" grpId="1" animBg="1"/>
      <p:bldP spid="3190" grpId="0" animBg="1"/>
      <p:bldP spid="3190" grpId="1" animBg="1"/>
      <p:bldP spid="3191" grpId="0" animBg="1"/>
      <p:bldP spid="3191" grpId="1" animBg="1"/>
      <p:bldP spid="3192" grpId="0" animBg="1"/>
      <p:bldP spid="3192" grpId="1" animBg="1"/>
      <p:bldP spid="3193" grpId="0" animBg="1"/>
      <p:bldP spid="3193" grpId="1" animBg="1"/>
      <p:bldP spid="3194" grpId="0" animBg="1"/>
      <p:bldP spid="3194" grpId="1" animBg="1"/>
      <p:bldP spid="3195" grpId="0" animBg="1"/>
      <p:bldP spid="3195" grpId="1" animBg="1"/>
      <p:bldP spid="3196" grpId="0" animBg="1"/>
      <p:bldP spid="3196" grpId="1" animBg="1"/>
      <p:bldP spid="3197" grpId="0" animBg="1"/>
      <p:bldP spid="3197" grpId="1" animBg="1"/>
      <p:bldP spid="3198" grpId="0" animBg="1"/>
      <p:bldP spid="3198" grpId="1" animBg="1"/>
      <p:bldP spid="3199" grpId="0" animBg="1"/>
      <p:bldP spid="3199" grpId="1" animBg="1"/>
      <p:bldP spid="3200" grpId="0" animBg="1"/>
      <p:bldP spid="3200" grpId="1" animBg="1"/>
      <p:bldP spid="3202" grpId="0" animBg="1"/>
      <p:bldP spid="3202" grpId="1" animBg="1"/>
      <p:bldP spid="3203" grpId="0" animBg="1"/>
      <p:bldP spid="3203" grpId="1" animBg="1"/>
      <p:bldP spid="3204" grpId="0" animBg="1"/>
      <p:bldP spid="3204" grpId="1" animBg="1"/>
      <p:bldP spid="3205" grpId="0" animBg="1"/>
      <p:bldP spid="3205" grpId="1" animBg="1"/>
      <p:bldP spid="3206" grpId="0" animBg="1"/>
      <p:bldP spid="3206" grpId="1" animBg="1"/>
      <p:bldP spid="3207" grpId="0" animBg="1"/>
      <p:bldP spid="3207" grpId="1" animBg="1"/>
      <p:bldP spid="3208" grpId="0" animBg="1"/>
      <p:bldP spid="3208" grpId="1" animBg="1"/>
      <p:bldP spid="3209" grpId="0" animBg="1"/>
      <p:bldP spid="3209" grpId="1" animBg="1"/>
      <p:bldP spid="3210" grpId="0" animBg="1"/>
      <p:bldP spid="3210" grpId="1" animBg="1"/>
      <p:bldP spid="3211" grpId="0" animBg="1"/>
      <p:bldP spid="3211" grpId="1" animBg="1"/>
      <p:bldP spid="3212" grpId="0" animBg="1"/>
      <p:bldP spid="3212" grpId="1" animBg="1"/>
      <p:bldP spid="3213" grpId="0" animBg="1"/>
      <p:bldP spid="3213" grpId="1" animBg="1"/>
      <p:bldP spid="3214" grpId="0" animBg="1"/>
      <p:bldP spid="3214" grpId="1" animBg="1"/>
      <p:bldP spid="3215" grpId="0" animBg="1"/>
      <p:bldP spid="3215" grpId="1" animBg="1"/>
      <p:bldP spid="3216" grpId="0" animBg="1"/>
      <p:bldP spid="3216" grpId="1" animBg="1"/>
      <p:bldP spid="3217" grpId="0" animBg="1"/>
      <p:bldP spid="3217" grpId="1" animBg="1"/>
      <p:bldP spid="3218" grpId="0" animBg="1"/>
      <p:bldP spid="3218" grpId="1" animBg="1"/>
      <p:bldP spid="3220" grpId="0" animBg="1"/>
      <p:bldP spid="3220" grpId="1" animBg="1"/>
      <p:bldP spid="3221" grpId="0" animBg="1"/>
      <p:bldP spid="3221" grpId="1" animBg="1"/>
      <p:bldP spid="3222" grpId="0" animBg="1"/>
      <p:bldP spid="3222" grpId="1" animBg="1"/>
      <p:bldP spid="3224" grpId="0" animBg="1"/>
      <p:bldP spid="3224" grpId="1" animBg="1"/>
      <p:bldP spid="3225" grpId="0" animBg="1"/>
      <p:bldP spid="3225" grpId="1" animBg="1"/>
      <p:bldP spid="3226" grpId="0" animBg="1"/>
      <p:bldP spid="3226" grpId="1" animBg="1"/>
      <p:bldP spid="3227" grpId="0" animBg="1"/>
      <p:bldP spid="3227" grpId="1" animBg="1"/>
      <p:bldP spid="3230" grpId="0" animBg="1"/>
      <p:bldP spid="3231" grpId="0" animBg="1"/>
      <p:bldP spid="3232" grpId="0" animBg="1"/>
      <p:bldP spid="3233" grpId="0" animBg="1"/>
      <p:bldP spid="3234" grpId="0" animBg="1"/>
      <p:bldP spid="3235" grpId="0" animBg="1"/>
      <p:bldP spid="3236" grpId="0" animBg="1"/>
      <p:bldP spid="3237" grpId="0" animBg="1"/>
      <p:bldP spid="3238" grpId="0" animBg="1"/>
      <p:bldP spid="3239" grpId="0" animBg="1"/>
      <p:bldP spid="3240" grpId="0" animBg="1"/>
      <p:bldP spid="3241" grpId="0" animBg="1"/>
      <p:bldP spid="3242" grpId="0" animBg="1"/>
      <p:bldP spid="3243" grpId="0" animBg="1"/>
      <p:bldP spid="3244" grpId="0" animBg="1"/>
      <p:bldP spid="3245" grpId="0" animBg="1"/>
      <p:bldP spid="3246" grpId="0" animBg="1"/>
      <p:bldP spid="3247" grpId="0" animBg="1"/>
      <p:bldP spid="3248" grpId="0" animBg="1"/>
      <p:bldP spid="3249" grpId="0" animBg="1"/>
      <p:bldP spid="3250" grpId="0" animBg="1"/>
      <p:bldP spid="3251" grpId="0" animBg="1"/>
      <p:bldP spid="3252" grpId="0" animBg="1"/>
      <p:bldP spid="3253" grpId="0" animBg="1"/>
      <p:bldP spid="3253" grpId="1" animBg="1"/>
      <p:bldP spid="3254" grpId="0" animBg="1"/>
      <p:bldP spid="3254" grpId="1" animBg="1"/>
      <p:bldP spid="3255" grpId="0" animBg="1"/>
      <p:bldP spid="3255" grpId="1" animBg="1"/>
      <p:bldP spid="3256" grpId="0" animBg="1"/>
      <p:bldP spid="3256" grpId="1" animBg="1"/>
      <p:bldP spid="3257" grpId="0" animBg="1"/>
      <p:bldP spid="3257" grpId="1" animBg="1"/>
      <p:bldP spid="3258" grpId="0" animBg="1"/>
      <p:bldP spid="3258" grpId="1" animBg="1"/>
      <p:bldP spid="3259" grpId="0" animBg="1"/>
      <p:bldP spid="3259" grpId="1" animBg="1"/>
      <p:bldP spid="3260" grpId="0" animBg="1"/>
      <p:bldP spid="3262" grpId="0" animBg="1"/>
      <p:bldP spid="3263" grpId="0" animBg="1"/>
      <p:bldP spid="3264" grpId="0" animBg="1"/>
      <p:bldP spid="3265" grpId="0" animBg="1"/>
      <p:bldP spid="3266" grpId="0" animBg="1"/>
      <p:bldP spid="3267" grpId="0" animBg="1"/>
      <p:bldP spid="3268" grpId="0" animBg="1"/>
      <p:bldP spid="3269" grpId="0" animBg="1"/>
      <p:bldP spid="3270" grpId="0" animBg="1"/>
      <p:bldP spid="3271" grpId="0" animBg="1"/>
      <p:bldP spid="206" grpId="0"/>
      <p:bldP spid="207" grpId="0" animBg="1"/>
      <p:bldP spid="207" grpId="1" animBg="1"/>
      <p:bldP spid="211" grpId="0"/>
      <p:bldP spid="211" grpId="1"/>
      <p:bldP spid="216" grpId="0"/>
      <p:bldP spid="216" grpId="1"/>
      <p:bldP spid="219" grpId="0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31" grpId="0"/>
      <p:bldP spid="231" grpId="1"/>
      <p:bldP spid="232" grpId="0"/>
      <p:bldP spid="232" grpId="1"/>
      <p:bldP spid="233" grpId="0"/>
      <p:bldP spid="233" grpId="1"/>
      <p:bldP spid="235" grpId="0"/>
      <p:bldP spid="23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Widescreen</PresentationFormat>
  <Paragraphs>103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LMETB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 Kerrigan</dc:creator>
  <cp:lastModifiedBy>Conor Kerrigan</cp:lastModifiedBy>
  <cp:revision>2</cp:revision>
  <dcterms:created xsi:type="dcterms:W3CDTF">2015-06-04T11:06:38Z</dcterms:created>
  <dcterms:modified xsi:type="dcterms:W3CDTF">2015-06-04T11:07:14Z</dcterms:modified>
</cp:coreProperties>
</file>