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538A0-9B4B-4C74-B8F4-283A3F7EC05B}" type="datetimeFigureOut">
              <a:rPr lang="en-IE" smtClean="0"/>
              <a:t>04/06/2015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47B81-CAC6-4FE0-8658-4EE75F7660AA}" type="slidenum">
              <a:rPr lang="en-IE" smtClean="0"/>
              <a:t>‹#›</a:t>
            </a:fld>
            <a:endParaRPr lang="en-IE"/>
          </a:p>
        </p:txBody>
      </p:sp>
    </p:spTree>
    <p:extLst>
      <p:ext uri="{BB962C8B-B14F-4D97-AF65-F5344CB8AC3E}">
        <p14:creationId xmlns:p14="http://schemas.microsoft.com/office/powerpoint/2010/main" val="420825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A837EC-9F6E-475B-B7C0-5FD38E8F95A1}" type="slidenum">
              <a:rPr lang="en-GB" smtClean="0"/>
              <a:pPr/>
              <a:t>6</a:t>
            </a:fld>
            <a:endParaRPr lang="en-GB"/>
          </a:p>
        </p:txBody>
      </p:sp>
    </p:spTree>
    <p:extLst>
      <p:ext uri="{BB962C8B-B14F-4D97-AF65-F5344CB8AC3E}">
        <p14:creationId xmlns:p14="http://schemas.microsoft.com/office/powerpoint/2010/main" val="106128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6C81EC7C-9D90-4219-8B1E-A26E267C6A28}" type="datetimeFigureOut">
              <a:rPr lang="en-IE" smtClean="0"/>
              <a:t>04/06/2015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109083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C81EC7C-9D90-4219-8B1E-A26E267C6A28}" type="datetimeFigureOut">
              <a:rPr lang="en-IE" smtClean="0"/>
              <a:t>04/06/2015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403454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C81EC7C-9D90-4219-8B1E-A26E267C6A28}" type="datetimeFigureOut">
              <a:rPr lang="en-IE" smtClean="0"/>
              <a:t>04/06/2015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304606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C81EC7C-9D90-4219-8B1E-A26E267C6A28}" type="datetimeFigureOut">
              <a:rPr lang="en-IE" smtClean="0"/>
              <a:t>04/06/2015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142527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1EC7C-9D90-4219-8B1E-A26E267C6A28}" type="datetimeFigureOut">
              <a:rPr lang="en-IE" smtClean="0"/>
              <a:t>04/06/2015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213719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6C81EC7C-9D90-4219-8B1E-A26E267C6A28}" type="datetimeFigureOut">
              <a:rPr lang="en-IE" smtClean="0"/>
              <a:t>04/06/2015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39015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6C81EC7C-9D90-4219-8B1E-A26E267C6A28}" type="datetimeFigureOut">
              <a:rPr lang="en-IE" smtClean="0"/>
              <a:t>04/06/2015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126400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6C81EC7C-9D90-4219-8B1E-A26E267C6A28}" type="datetimeFigureOut">
              <a:rPr lang="en-IE" smtClean="0"/>
              <a:t>04/06/2015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314447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1EC7C-9D90-4219-8B1E-A26E267C6A28}" type="datetimeFigureOut">
              <a:rPr lang="en-IE" smtClean="0"/>
              <a:t>04/06/2015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389694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1EC7C-9D90-4219-8B1E-A26E267C6A28}" type="datetimeFigureOut">
              <a:rPr lang="en-IE" smtClean="0"/>
              <a:t>04/06/2015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320140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1EC7C-9D90-4219-8B1E-A26E267C6A28}" type="datetimeFigureOut">
              <a:rPr lang="en-IE" smtClean="0"/>
              <a:t>04/06/2015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6755D3C-488A-4670-89B9-36B73976810D}" type="slidenum">
              <a:rPr lang="en-IE" smtClean="0"/>
              <a:t>‹#›</a:t>
            </a:fld>
            <a:endParaRPr lang="en-IE"/>
          </a:p>
        </p:txBody>
      </p:sp>
    </p:spTree>
    <p:extLst>
      <p:ext uri="{BB962C8B-B14F-4D97-AF65-F5344CB8AC3E}">
        <p14:creationId xmlns:p14="http://schemas.microsoft.com/office/powerpoint/2010/main" val="154802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1EC7C-9D90-4219-8B1E-A26E267C6A28}" type="datetimeFigureOut">
              <a:rPr lang="en-IE" smtClean="0"/>
              <a:t>04/06/2015</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55D3C-488A-4670-89B9-36B73976810D}" type="slidenum">
              <a:rPr lang="en-IE" smtClean="0"/>
              <a:t>‹#›</a:t>
            </a:fld>
            <a:endParaRPr lang="en-IE"/>
          </a:p>
        </p:txBody>
      </p:sp>
    </p:spTree>
    <p:extLst>
      <p:ext uri="{BB962C8B-B14F-4D97-AF65-F5344CB8AC3E}">
        <p14:creationId xmlns:p14="http://schemas.microsoft.com/office/powerpoint/2010/main" val="1174649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Freeform 174"/>
          <p:cNvSpPr/>
          <p:nvPr/>
        </p:nvSpPr>
        <p:spPr>
          <a:xfrm>
            <a:off x="6477000" y="2162175"/>
            <a:ext cx="2933700" cy="1733550"/>
          </a:xfrm>
          <a:custGeom>
            <a:avLst/>
            <a:gdLst>
              <a:gd name="connsiteX0" fmla="*/ 0 w 2933700"/>
              <a:gd name="connsiteY0" fmla="*/ 0 h 1733550"/>
              <a:gd name="connsiteX1" fmla="*/ 1485900 w 2933700"/>
              <a:gd name="connsiteY1" fmla="*/ 28575 h 1733550"/>
              <a:gd name="connsiteX2" fmla="*/ 1524000 w 2933700"/>
              <a:gd name="connsiteY2" fmla="*/ 28575 h 1733550"/>
              <a:gd name="connsiteX3" fmla="*/ 1533525 w 2933700"/>
              <a:gd name="connsiteY3" fmla="*/ 1038225 h 1733550"/>
              <a:gd name="connsiteX4" fmla="*/ 2286000 w 2933700"/>
              <a:gd name="connsiteY4" fmla="*/ 1028700 h 1733550"/>
              <a:gd name="connsiteX5" fmla="*/ 2276475 w 2933700"/>
              <a:gd name="connsiteY5" fmla="*/ 0 h 1733550"/>
              <a:gd name="connsiteX6" fmla="*/ 2933700 w 2933700"/>
              <a:gd name="connsiteY6" fmla="*/ 19050 h 1733550"/>
              <a:gd name="connsiteX7" fmla="*/ 2933700 w 2933700"/>
              <a:gd name="connsiteY7" fmla="*/ 1714500 h 1733550"/>
              <a:gd name="connsiteX8" fmla="*/ 0 w 2933700"/>
              <a:gd name="connsiteY8" fmla="*/ 1733550 h 1733550"/>
              <a:gd name="connsiteX9" fmla="*/ 0 w 2933700"/>
              <a:gd name="connsiteY9" fmla="*/ 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1733550">
                <a:moveTo>
                  <a:pt x="0" y="0"/>
                </a:moveTo>
                <a:lnTo>
                  <a:pt x="1485900" y="28575"/>
                </a:lnTo>
                <a:lnTo>
                  <a:pt x="1524000" y="28575"/>
                </a:lnTo>
                <a:lnTo>
                  <a:pt x="1533525" y="1038225"/>
                </a:lnTo>
                <a:lnTo>
                  <a:pt x="2286000" y="1028700"/>
                </a:lnTo>
                <a:lnTo>
                  <a:pt x="2276475" y="0"/>
                </a:lnTo>
                <a:lnTo>
                  <a:pt x="2933700" y="19050"/>
                </a:lnTo>
                <a:lnTo>
                  <a:pt x="2933700" y="1714500"/>
                </a:lnTo>
                <a:lnTo>
                  <a:pt x="0" y="1733550"/>
                </a:lnTo>
                <a:lnTo>
                  <a:pt x="0" y="0"/>
                </a:lnTo>
                <a:close/>
              </a:path>
            </a:pathLst>
          </a:custGeom>
          <a:solidFill>
            <a:srgbClr val="FF0000">
              <a:alpha val="7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2" name="Picture 2"/>
          <p:cNvPicPr>
            <a:picLocks noChangeAspect="1" noChangeArrowheads="1"/>
          </p:cNvPicPr>
          <p:nvPr/>
        </p:nvPicPr>
        <p:blipFill>
          <a:blip r:embed="rId2" cstate="print"/>
          <a:srcRect l="6223" t="44234" r="54292" b="4281"/>
          <a:stretch>
            <a:fillRect/>
          </a:stretch>
        </p:blipFill>
        <p:spPr bwMode="auto">
          <a:xfrm>
            <a:off x="8832304" y="692696"/>
            <a:ext cx="1656184" cy="1394336"/>
          </a:xfrm>
          <a:prstGeom prst="rect">
            <a:avLst/>
          </a:prstGeom>
          <a:noFill/>
          <a:ln w="19050">
            <a:solidFill>
              <a:schemeClr val="bg1"/>
            </a:solidFill>
            <a:miter lim="800000"/>
            <a:headEnd/>
            <a:tailEnd/>
          </a:ln>
        </p:spPr>
      </p:pic>
      <p:sp>
        <p:nvSpPr>
          <p:cNvPr id="2099" name="Line 51"/>
          <p:cNvSpPr>
            <a:spLocks noChangeShapeType="1"/>
          </p:cNvSpPr>
          <p:nvPr/>
        </p:nvSpPr>
        <p:spPr bwMode="auto">
          <a:xfrm flipV="1">
            <a:off x="9418638" y="2160588"/>
            <a:ext cx="1588" cy="1733550"/>
          </a:xfrm>
          <a:prstGeom prst="line">
            <a:avLst/>
          </a:prstGeom>
          <a:noFill/>
          <a:ln w="1905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8" name="Line 60"/>
          <p:cNvSpPr>
            <a:spLocks noChangeShapeType="1"/>
          </p:cNvSpPr>
          <p:nvPr/>
        </p:nvSpPr>
        <p:spPr bwMode="auto">
          <a:xfrm>
            <a:off x="9418638" y="2160588"/>
            <a:ext cx="1588" cy="17335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4" name="Line 86"/>
          <p:cNvSpPr>
            <a:spLocks noChangeShapeType="1"/>
          </p:cNvSpPr>
          <p:nvPr/>
        </p:nvSpPr>
        <p:spPr bwMode="auto">
          <a:xfrm flipH="1">
            <a:off x="5524500" y="2506663"/>
            <a:ext cx="960438"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8" name="Line 40"/>
          <p:cNvSpPr>
            <a:spLocks noChangeShapeType="1"/>
          </p:cNvSpPr>
          <p:nvPr/>
        </p:nvSpPr>
        <p:spPr bwMode="auto">
          <a:xfrm>
            <a:off x="6484937" y="2160588"/>
            <a:ext cx="1588" cy="17335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8" name="Line 50"/>
          <p:cNvSpPr>
            <a:spLocks noChangeShapeType="1"/>
          </p:cNvSpPr>
          <p:nvPr/>
        </p:nvSpPr>
        <p:spPr bwMode="auto">
          <a:xfrm>
            <a:off x="6484937" y="3200400"/>
            <a:ext cx="2933700"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5" name="Line 47"/>
          <p:cNvSpPr>
            <a:spLocks noChangeShapeType="1"/>
          </p:cNvSpPr>
          <p:nvPr/>
        </p:nvSpPr>
        <p:spPr bwMode="auto">
          <a:xfrm>
            <a:off x="6484937" y="2506663"/>
            <a:ext cx="2933700"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4" name="Line 6"/>
          <p:cNvSpPr>
            <a:spLocks noChangeShapeType="1"/>
          </p:cNvSpPr>
          <p:nvPr/>
        </p:nvSpPr>
        <p:spPr bwMode="auto">
          <a:xfrm>
            <a:off x="2641600" y="4733925"/>
            <a:ext cx="2266950"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0" name="Line 22"/>
          <p:cNvSpPr>
            <a:spLocks noChangeShapeType="1"/>
          </p:cNvSpPr>
          <p:nvPr/>
        </p:nvSpPr>
        <p:spPr bwMode="auto">
          <a:xfrm>
            <a:off x="2968625" y="3346450"/>
            <a:ext cx="1365250"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3" name="Line 25"/>
          <p:cNvSpPr>
            <a:spLocks noChangeShapeType="1"/>
          </p:cNvSpPr>
          <p:nvPr/>
        </p:nvSpPr>
        <p:spPr bwMode="auto">
          <a:xfrm flipV="1">
            <a:off x="3117850" y="4733925"/>
            <a:ext cx="1588" cy="8270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4" name="Line 26"/>
          <p:cNvSpPr>
            <a:spLocks noChangeShapeType="1"/>
          </p:cNvSpPr>
          <p:nvPr/>
        </p:nvSpPr>
        <p:spPr bwMode="auto">
          <a:xfrm flipV="1">
            <a:off x="4205287" y="4733925"/>
            <a:ext cx="1588" cy="8270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5" name="Line 27"/>
          <p:cNvSpPr>
            <a:spLocks noChangeShapeType="1"/>
          </p:cNvSpPr>
          <p:nvPr/>
        </p:nvSpPr>
        <p:spPr bwMode="auto">
          <a:xfrm flipV="1">
            <a:off x="3497262" y="1114425"/>
            <a:ext cx="1588" cy="4446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6" name="Line 28"/>
          <p:cNvSpPr>
            <a:spLocks noChangeShapeType="1"/>
          </p:cNvSpPr>
          <p:nvPr/>
        </p:nvSpPr>
        <p:spPr bwMode="auto">
          <a:xfrm flipV="1">
            <a:off x="3824287" y="985839"/>
            <a:ext cx="1588" cy="457517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0" name="Line 32"/>
          <p:cNvSpPr>
            <a:spLocks noChangeShapeType="1"/>
          </p:cNvSpPr>
          <p:nvPr/>
        </p:nvSpPr>
        <p:spPr bwMode="auto">
          <a:xfrm flipV="1">
            <a:off x="3117850" y="3044825"/>
            <a:ext cx="1588" cy="168910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1" name="Line 33"/>
          <p:cNvSpPr>
            <a:spLocks noChangeShapeType="1"/>
          </p:cNvSpPr>
          <p:nvPr/>
        </p:nvSpPr>
        <p:spPr bwMode="auto">
          <a:xfrm flipV="1">
            <a:off x="4205287" y="3122614"/>
            <a:ext cx="1588" cy="161131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6" name="Line 38"/>
          <p:cNvSpPr>
            <a:spLocks noChangeShapeType="1"/>
          </p:cNvSpPr>
          <p:nvPr/>
        </p:nvSpPr>
        <p:spPr bwMode="auto">
          <a:xfrm flipH="1">
            <a:off x="2968625" y="5561013"/>
            <a:ext cx="1379538" cy="1588"/>
          </a:xfrm>
          <a:prstGeom prst="line">
            <a:avLst/>
          </a:prstGeom>
          <a:noFill/>
          <a:ln w="12700">
            <a:solidFill>
              <a:schemeClr val="tx1">
                <a:lumMod val="50000"/>
                <a:lumOff val="50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7" name="Line 39"/>
          <p:cNvSpPr>
            <a:spLocks noChangeShapeType="1"/>
          </p:cNvSpPr>
          <p:nvPr/>
        </p:nvSpPr>
        <p:spPr bwMode="auto">
          <a:xfrm flipV="1">
            <a:off x="3657600" y="4886325"/>
            <a:ext cx="1588" cy="1460500"/>
          </a:xfrm>
          <a:prstGeom prst="line">
            <a:avLst/>
          </a:prstGeom>
          <a:noFill/>
          <a:ln w="12700">
            <a:solidFill>
              <a:schemeClr val="tx1">
                <a:lumMod val="50000"/>
                <a:lumOff val="50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3" name="Line 5"/>
          <p:cNvSpPr>
            <a:spLocks noChangeShapeType="1"/>
          </p:cNvSpPr>
          <p:nvPr/>
        </p:nvSpPr>
        <p:spPr bwMode="auto">
          <a:xfrm>
            <a:off x="2968625" y="1612900"/>
            <a:ext cx="1365250"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5" name="Line 7"/>
          <p:cNvSpPr>
            <a:spLocks noChangeShapeType="1"/>
          </p:cNvSpPr>
          <p:nvPr/>
        </p:nvSpPr>
        <p:spPr bwMode="auto">
          <a:xfrm>
            <a:off x="4699001" y="3894138"/>
            <a:ext cx="5624513"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6" name="Line 8"/>
          <p:cNvSpPr>
            <a:spLocks noChangeShapeType="1"/>
          </p:cNvSpPr>
          <p:nvPr/>
        </p:nvSpPr>
        <p:spPr bwMode="auto">
          <a:xfrm>
            <a:off x="1522412" y="0"/>
            <a:ext cx="1588" cy="6865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7" name="Line 9"/>
          <p:cNvSpPr>
            <a:spLocks noChangeShapeType="1"/>
          </p:cNvSpPr>
          <p:nvPr/>
        </p:nvSpPr>
        <p:spPr bwMode="auto">
          <a:xfrm>
            <a:off x="1522413" y="0"/>
            <a:ext cx="91297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8" name="Line 10"/>
          <p:cNvSpPr>
            <a:spLocks noChangeShapeType="1"/>
          </p:cNvSpPr>
          <p:nvPr/>
        </p:nvSpPr>
        <p:spPr bwMode="auto">
          <a:xfrm>
            <a:off x="1739900" y="231775"/>
            <a:ext cx="86947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9" name="Line 11"/>
          <p:cNvSpPr>
            <a:spLocks noChangeShapeType="1"/>
          </p:cNvSpPr>
          <p:nvPr/>
        </p:nvSpPr>
        <p:spPr bwMode="auto">
          <a:xfrm>
            <a:off x="1739900" y="393700"/>
            <a:ext cx="8694738"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0" name="Line 12"/>
          <p:cNvSpPr>
            <a:spLocks noChangeShapeType="1"/>
          </p:cNvSpPr>
          <p:nvPr/>
        </p:nvSpPr>
        <p:spPr bwMode="auto">
          <a:xfrm>
            <a:off x="1739900" y="463550"/>
            <a:ext cx="8694738"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1" name="Line 13"/>
          <p:cNvSpPr>
            <a:spLocks noChangeShapeType="1"/>
          </p:cNvSpPr>
          <p:nvPr/>
        </p:nvSpPr>
        <p:spPr bwMode="auto">
          <a:xfrm>
            <a:off x="1739900" y="533400"/>
            <a:ext cx="8694738"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2" name="Line 14"/>
          <p:cNvSpPr>
            <a:spLocks noChangeShapeType="1"/>
          </p:cNvSpPr>
          <p:nvPr/>
        </p:nvSpPr>
        <p:spPr bwMode="auto">
          <a:xfrm>
            <a:off x="1739900" y="693738"/>
            <a:ext cx="86947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3" name="Line 15"/>
          <p:cNvSpPr>
            <a:spLocks noChangeShapeType="1"/>
          </p:cNvSpPr>
          <p:nvPr/>
        </p:nvSpPr>
        <p:spPr bwMode="auto">
          <a:xfrm>
            <a:off x="10652125" y="0"/>
            <a:ext cx="1588" cy="6865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4" name="Line 16"/>
          <p:cNvSpPr>
            <a:spLocks noChangeShapeType="1"/>
          </p:cNvSpPr>
          <p:nvPr/>
        </p:nvSpPr>
        <p:spPr bwMode="auto">
          <a:xfrm>
            <a:off x="10434638" y="231775"/>
            <a:ext cx="1588" cy="64023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5" name="Line 17"/>
          <p:cNvSpPr>
            <a:spLocks noChangeShapeType="1"/>
          </p:cNvSpPr>
          <p:nvPr/>
        </p:nvSpPr>
        <p:spPr bwMode="auto">
          <a:xfrm flipH="1">
            <a:off x="1522413" y="6865938"/>
            <a:ext cx="91297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6" name="Line 18"/>
          <p:cNvSpPr>
            <a:spLocks noChangeShapeType="1"/>
          </p:cNvSpPr>
          <p:nvPr/>
        </p:nvSpPr>
        <p:spPr bwMode="auto">
          <a:xfrm flipH="1">
            <a:off x="1739900" y="6634163"/>
            <a:ext cx="86947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7" name="Line 19"/>
          <p:cNvSpPr>
            <a:spLocks noChangeShapeType="1"/>
          </p:cNvSpPr>
          <p:nvPr/>
        </p:nvSpPr>
        <p:spPr bwMode="auto">
          <a:xfrm>
            <a:off x="1739900" y="231775"/>
            <a:ext cx="1588" cy="64023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8" name="Freeform 20"/>
          <p:cNvSpPr>
            <a:spLocks/>
          </p:cNvSpPr>
          <p:nvPr/>
        </p:nvSpPr>
        <p:spPr bwMode="auto">
          <a:xfrm>
            <a:off x="3117850" y="4983163"/>
            <a:ext cx="1087438" cy="1155700"/>
          </a:xfrm>
          <a:custGeom>
            <a:avLst/>
            <a:gdLst/>
            <a:ahLst/>
            <a:cxnLst>
              <a:cxn ang="0">
                <a:pos x="2738" y="1456"/>
              </a:cxn>
              <a:cxn ang="0">
                <a:pos x="2731" y="1303"/>
              </a:cxn>
              <a:cxn ang="0">
                <a:pos x="2708" y="1154"/>
              </a:cxn>
              <a:cxn ang="0">
                <a:pos x="2671" y="1006"/>
              </a:cxn>
              <a:cxn ang="0">
                <a:pos x="2620" y="863"/>
              </a:cxn>
              <a:cxn ang="0">
                <a:pos x="2554" y="728"/>
              </a:cxn>
              <a:cxn ang="0">
                <a:pos x="2477" y="600"/>
              </a:cxn>
              <a:cxn ang="0">
                <a:pos x="2387" y="481"/>
              </a:cxn>
              <a:cxn ang="0">
                <a:pos x="2285" y="374"/>
              </a:cxn>
              <a:cxn ang="0">
                <a:pos x="2174" y="278"/>
              </a:cxn>
              <a:cxn ang="0">
                <a:pos x="2054" y="195"/>
              </a:cxn>
              <a:cxn ang="0">
                <a:pos x="1926" y="126"/>
              </a:cxn>
              <a:cxn ang="0">
                <a:pos x="1792" y="72"/>
              </a:cxn>
              <a:cxn ang="0">
                <a:pos x="1653" y="32"/>
              </a:cxn>
              <a:cxn ang="0">
                <a:pos x="1512" y="8"/>
              </a:cxn>
              <a:cxn ang="0">
                <a:pos x="1369" y="0"/>
              </a:cxn>
              <a:cxn ang="0">
                <a:pos x="1225" y="8"/>
              </a:cxn>
              <a:cxn ang="0">
                <a:pos x="1084" y="32"/>
              </a:cxn>
              <a:cxn ang="0">
                <a:pos x="945" y="72"/>
              </a:cxn>
              <a:cxn ang="0">
                <a:pos x="812" y="126"/>
              </a:cxn>
              <a:cxn ang="0">
                <a:pos x="684" y="195"/>
              </a:cxn>
              <a:cxn ang="0">
                <a:pos x="564" y="278"/>
              </a:cxn>
              <a:cxn ang="0">
                <a:pos x="453" y="374"/>
              </a:cxn>
              <a:cxn ang="0">
                <a:pos x="351" y="481"/>
              </a:cxn>
              <a:cxn ang="0">
                <a:pos x="260" y="600"/>
              </a:cxn>
              <a:cxn ang="0">
                <a:pos x="183" y="728"/>
              </a:cxn>
              <a:cxn ang="0">
                <a:pos x="118" y="863"/>
              </a:cxn>
              <a:cxn ang="0">
                <a:pos x="66" y="1006"/>
              </a:cxn>
              <a:cxn ang="0">
                <a:pos x="29" y="1154"/>
              </a:cxn>
              <a:cxn ang="0">
                <a:pos x="7" y="1303"/>
              </a:cxn>
              <a:cxn ang="0">
                <a:pos x="0" y="1456"/>
              </a:cxn>
              <a:cxn ang="0">
                <a:pos x="7" y="1608"/>
              </a:cxn>
              <a:cxn ang="0">
                <a:pos x="29" y="1759"/>
              </a:cxn>
              <a:cxn ang="0">
                <a:pos x="66" y="1907"/>
              </a:cxn>
              <a:cxn ang="0">
                <a:pos x="118" y="2048"/>
              </a:cxn>
              <a:cxn ang="0">
                <a:pos x="183" y="2185"/>
              </a:cxn>
              <a:cxn ang="0">
                <a:pos x="260" y="2312"/>
              </a:cxn>
              <a:cxn ang="0">
                <a:pos x="351" y="2430"/>
              </a:cxn>
              <a:cxn ang="0">
                <a:pos x="453" y="2539"/>
              </a:cxn>
              <a:cxn ang="0">
                <a:pos x="564" y="2634"/>
              </a:cxn>
              <a:cxn ang="0">
                <a:pos x="684" y="2718"/>
              </a:cxn>
              <a:cxn ang="0">
                <a:pos x="812" y="2787"/>
              </a:cxn>
              <a:cxn ang="0">
                <a:pos x="945" y="2841"/>
              </a:cxn>
              <a:cxn ang="0">
                <a:pos x="1084" y="2881"/>
              </a:cxn>
              <a:cxn ang="0">
                <a:pos x="1225" y="2904"/>
              </a:cxn>
              <a:cxn ang="0">
                <a:pos x="1369" y="2912"/>
              </a:cxn>
              <a:cxn ang="0">
                <a:pos x="1512" y="2904"/>
              </a:cxn>
              <a:cxn ang="0">
                <a:pos x="1653" y="2881"/>
              </a:cxn>
              <a:cxn ang="0">
                <a:pos x="1792" y="2841"/>
              </a:cxn>
              <a:cxn ang="0">
                <a:pos x="1926" y="2787"/>
              </a:cxn>
              <a:cxn ang="0">
                <a:pos x="2054" y="2718"/>
              </a:cxn>
              <a:cxn ang="0">
                <a:pos x="2174" y="2634"/>
              </a:cxn>
              <a:cxn ang="0">
                <a:pos x="2285" y="2539"/>
              </a:cxn>
              <a:cxn ang="0">
                <a:pos x="2387" y="2430"/>
              </a:cxn>
              <a:cxn ang="0">
                <a:pos x="2477" y="2312"/>
              </a:cxn>
              <a:cxn ang="0">
                <a:pos x="2554" y="2185"/>
              </a:cxn>
              <a:cxn ang="0">
                <a:pos x="2620" y="2048"/>
              </a:cxn>
              <a:cxn ang="0">
                <a:pos x="2671" y="1907"/>
              </a:cxn>
              <a:cxn ang="0">
                <a:pos x="2708" y="1759"/>
              </a:cxn>
              <a:cxn ang="0">
                <a:pos x="2731" y="1608"/>
              </a:cxn>
              <a:cxn ang="0">
                <a:pos x="2738" y="1456"/>
              </a:cxn>
            </a:cxnLst>
            <a:rect l="0" t="0" r="r" b="b"/>
            <a:pathLst>
              <a:path w="2738" h="2912">
                <a:moveTo>
                  <a:pt x="2738" y="1456"/>
                </a:moveTo>
                <a:lnTo>
                  <a:pt x="2731" y="1303"/>
                </a:lnTo>
                <a:lnTo>
                  <a:pt x="2708" y="1154"/>
                </a:lnTo>
                <a:lnTo>
                  <a:pt x="2671" y="1006"/>
                </a:lnTo>
                <a:lnTo>
                  <a:pt x="2620" y="863"/>
                </a:lnTo>
                <a:lnTo>
                  <a:pt x="2554" y="728"/>
                </a:lnTo>
                <a:lnTo>
                  <a:pt x="2477" y="600"/>
                </a:lnTo>
                <a:lnTo>
                  <a:pt x="2387" y="481"/>
                </a:lnTo>
                <a:lnTo>
                  <a:pt x="2285" y="374"/>
                </a:lnTo>
                <a:lnTo>
                  <a:pt x="2174" y="278"/>
                </a:lnTo>
                <a:lnTo>
                  <a:pt x="2054" y="195"/>
                </a:lnTo>
                <a:lnTo>
                  <a:pt x="1926" y="126"/>
                </a:lnTo>
                <a:lnTo>
                  <a:pt x="1792" y="72"/>
                </a:lnTo>
                <a:lnTo>
                  <a:pt x="1653" y="32"/>
                </a:lnTo>
                <a:lnTo>
                  <a:pt x="1512" y="8"/>
                </a:lnTo>
                <a:lnTo>
                  <a:pt x="1369" y="0"/>
                </a:lnTo>
                <a:lnTo>
                  <a:pt x="1225" y="8"/>
                </a:lnTo>
                <a:lnTo>
                  <a:pt x="1084" y="32"/>
                </a:lnTo>
                <a:lnTo>
                  <a:pt x="945" y="72"/>
                </a:lnTo>
                <a:lnTo>
                  <a:pt x="812" y="126"/>
                </a:lnTo>
                <a:lnTo>
                  <a:pt x="684" y="195"/>
                </a:lnTo>
                <a:lnTo>
                  <a:pt x="564" y="278"/>
                </a:lnTo>
                <a:lnTo>
                  <a:pt x="453" y="374"/>
                </a:lnTo>
                <a:lnTo>
                  <a:pt x="351" y="481"/>
                </a:lnTo>
                <a:lnTo>
                  <a:pt x="260" y="600"/>
                </a:lnTo>
                <a:lnTo>
                  <a:pt x="183" y="728"/>
                </a:lnTo>
                <a:lnTo>
                  <a:pt x="118" y="863"/>
                </a:lnTo>
                <a:lnTo>
                  <a:pt x="66" y="1006"/>
                </a:lnTo>
                <a:lnTo>
                  <a:pt x="29" y="1154"/>
                </a:lnTo>
                <a:lnTo>
                  <a:pt x="7" y="1303"/>
                </a:lnTo>
                <a:lnTo>
                  <a:pt x="0" y="1456"/>
                </a:lnTo>
                <a:lnTo>
                  <a:pt x="7" y="1608"/>
                </a:lnTo>
                <a:lnTo>
                  <a:pt x="29" y="1759"/>
                </a:lnTo>
                <a:lnTo>
                  <a:pt x="66" y="1907"/>
                </a:lnTo>
                <a:lnTo>
                  <a:pt x="118" y="2048"/>
                </a:lnTo>
                <a:lnTo>
                  <a:pt x="183" y="2185"/>
                </a:lnTo>
                <a:lnTo>
                  <a:pt x="260" y="2312"/>
                </a:lnTo>
                <a:lnTo>
                  <a:pt x="351" y="2430"/>
                </a:lnTo>
                <a:lnTo>
                  <a:pt x="453" y="2539"/>
                </a:lnTo>
                <a:lnTo>
                  <a:pt x="564" y="2634"/>
                </a:lnTo>
                <a:lnTo>
                  <a:pt x="684" y="2718"/>
                </a:lnTo>
                <a:lnTo>
                  <a:pt x="812" y="2787"/>
                </a:lnTo>
                <a:lnTo>
                  <a:pt x="945" y="2841"/>
                </a:lnTo>
                <a:lnTo>
                  <a:pt x="1084" y="2881"/>
                </a:lnTo>
                <a:lnTo>
                  <a:pt x="1225" y="2904"/>
                </a:lnTo>
                <a:lnTo>
                  <a:pt x="1369" y="2912"/>
                </a:lnTo>
                <a:lnTo>
                  <a:pt x="1512" y="2904"/>
                </a:lnTo>
                <a:lnTo>
                  <a:pt x="1653" y="2881"/>
                </a:lnTo>
                <a:lnTo>
                  <a:pt x="1792" y="2841"/>
                </a:lnTo>
                <a:lnTo>
                  <a:pt x="1926" y="2787"/>
                </a:lnTo>
                <a:lnTo>
                  <a:pt x="2054" y="2718"/>
                </a:lnTo>
                <a:lnTo>
                  <a:pt x="2174" y="2634"/>
                </a:lnTo>
                <a:lnTo>
                  <a:pt x="2285" y="2539"/>
                </a:lnTo>
                <a:lnTo>
                  <a:pt x="2387" y="2430"/>
                </a:lnTo>
                <a:lnTo>
                  <a:pt x="2477" y="2312"/>
                </a:lnTo>
                <a:lnTo>
                  <a:pt x="2554" y="2185"/>
                </a:lnTo>
                <a:lnTo>
                  <a:pt x="2620" y="2048"/>
                </a:lnTo>
                <a:lnTo>
                  <a:pt x="2671" y="1907"/>
                </a:lnTo>
                <a:lnTo>
                  <a:pt x="2708" y="1759"/>
                </a:lnTo>
                <a:lnTo>
                  <a:pt x="2731" y="1608"/>
                </a:lnTo>
                <a:lnTo>
                  <a:pt x="2738" y="1456"/>
                </a:lnTo>
                <a:close/>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9" name="Line 21"/>
          <p:cNvSpPr>
            <a:spLocks noChangeShapeType="1"/>
          </p:cNvSpPr>
          <p:nvPr/>
        </p:nvSpPr>
        <p:spPr bwMode="auto">
          <a:xfrm>
            <a:off x="3117850" y="4733925"/>
            <a:ext cx="10874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1" name="Line 23"/>
          <p:cNvSpPr>
            <a:spLocks noChangeShapeType="1"/>
          </p:cNvSpPr>
          <p:nvPr/>
        </p:nvSpPr>
        <p:spPr bwMode="auto">
          <a:xfrm>
            <a:off x="2968625" y="1323975"/>
            <a:ext cx="1365250"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2" name="Freeform 24"/>
          <p:cNvSpPr>
            <a:spLocks/>
          </p:cNvSpPr>
          <p:nvPr/>
        </p:nvSpPr>
        <p:spPr bwMode="auto">
          <a:xfrm>
            <a:off x="3497263" y="5387976"/>
            <a:ext cx="327025" cy="347663"/>
          </a:xfrm>
          <a:custGeom>
            <a:avLst/>
            <a:gdLst/>
            <a:ahLst/>
            <a:cxnLst>
              <a:cxn ang="0">
                <a:pos x="821" y="437"/>
              </a:cxn>
              <a:cxn ang="0">
                <a:pos x="813" y="352"/>
              </a:cxn>
              <a:cxn ang="0">
                <a:pos x="791" y="270"/>
              </a:cxn>
              <a:cxn ang="0">
                <a:pos x="752" y="195"/>
              </a:cxn>
              <a:cxn ang="0">
                <a:pos x="701" y="128"/>
              </a:cxn>
              <a:cxn ang="0">
                <a:pos x="639" y="74"/>
              </a:cxn>
              <a:cxn ang="0">
                <a:pos x="568" y="34"/>
              </a:cxn>
              <a:cxn ang="0">
                <a:pos x="491" y="9"/>
              </a:cxn>
              <a:cxn ang="0">
                <a:pos x="411" y="0"/>
              </a:cxn>
              <a:cxn ang="0">
                <a:pos x="331" y="9"/>
              </a:cxn>
              <a:cxn ang="0">
                <a:pos x="254" y="34"/>
              </a:cxn>
              <a:cxn ang="0">
                <a:pos x="183" y="74"/>
              </a:cxn>
              <a:cxn ang="0">
                <a:pos x="120" y="128"/>
              </a:cxn>
              <a:cxn ang="0">
                <a:pos x="69" y="195"/>
              </a:cxn>
              <a:cxn ang="0">
                <a:pos x="32" y="270"/>
              </a:cxn>
              <a:cxn ang="0">
                <a:pos x="8" y="352"/>
              </a:cxn>
              <a:cxn ang="0">
                <a:pos x="0" y="437"/>
              </a:cxn>
              <a:cxn ang="0">
                <a:pos x="8" y="523"/>
              </a:cxn>
              <a:cxn ang="0">
                <a:pos x="32" y="605"/>
              </a:cxn>
              <a:cxn ang="0">
                <a:pos x="69" y="680"/>
              </a:cxn>
              <a:cxn ang="0">
                <a:pos x="120" y="746"/>
              </a:cxn>
              <a:cxn ang="0">
                <a:pos x="183" y="801"/>
              </a:cxn>
              <a:cxn ang="0">
                <a:pos x="254" y="840"/>
              </a:cxn>
              <a:cxn ang="0">
                <a:pos x="331" y="866"/>
              </a:cxn>
              <a:cxn ang="0">
                <a:pos x="411" y="874"/>
              </a:cxn>
              <a:cxn ang="0">
                <a:pos x="491" y="866"/>
              </a:cxn>
              <a:cxn ang="0">
                <a:pos x="568" y="840"/>
              </a:cxn>
              <a:cxn ang="0">
                <a:pos x="639" y="801"/>
              </a:cxn>
              <a:cxn ang="0">
                <a:pos x="701" y="746"/>
              </a:cxn>
              <a:cxn ang="0">
                <a:pos x="752" y="680"/>
              </a:cxn>
              <a:cxn ang="0">
                <a:pos x="791" y="605"/>
              </a:cxn>
              <a:cxn ang="0">
                <a:pos x="813" y="523"/>
              </a:cxn>
              <a:cxn ang="0">
                <a:pos x="821" y="437"/>
              </a:cxn>
            </a:cxnLst>
            <a:rect l="0" t="0" r="r" b="b"/>
            <a:pathLst>
              <a:path w="821" h="874">
                <a:moveTo>
                  <a:pt x="821" y="437"/>
                </a:moveTo>
                <a:lnTo>
                  <a:pt x="813" y="352"/>
                </a:lnTo>
                <a:lnTo>
                  <a:pt x="791" y="270"/>
                </a:lnTo>
                <a:lnTo>
                  <a:pt x="752" y="195"/>
                </a:lnTo>
                <a:lnTo>
                  <a:pt x="701" y="128"/>
                </a:lnTo>
                <a:lnTo>
                  <a:pt x="639" y="74"/>
                </a:lnTo>
                <a:lnTo>
                  <a:pt x="568" y="34"/>
                </a:lnTo>
                <a:lnTo>
                  <a:pt x="491" y="9"/>
                </a:lnTo>
                <a:lnTo>
                  <a:pt x="411" y="0"/>
                </a:lnTo>
                <a:lnTo>
                  <a:pt x="331" y="9"/>
                </a:lnTo>
                <a:lnTo>
                  <a:pt x="254" y="34"/>
                </a:lnTo>
                <a:lnTo>
                  <a:pt x="183" y="74"/>
                </a:lnTo>
                <a:lnTo>
                  <a:pt x="120" y="128"/>
                </a:lnTo>
                <a:lnTo>
                  <a:pt x="69" y="195"/>
                </a:lnTo>
                <a:lnTo>
                  <a:pt x="32" y="270"/>
                </a:lnTo>
                <a:lnTo>
                  <a:pt x="8" y="352"/>
                </a:lnTo>
                <a:lnTo>
                  <a:pt x="0" y="437"/>
                </a:lnTo>
                <a:lnTo>
                  <a:pt x="8" y="523"/>
                </a:lnTo>
                <a:lnTo>
                  <a:pt x="32" y="605"/>
                </a:lnTo>
                <a:lnTo>
                  <a:pt x="69" y="680"/>
                </a:lnTo>
                <a:lnTo>
                  <a:pt x="120" y="746"/>
                </a:lnTo>
                <a:lnTo>
                  <a:pt x="183" y="801"/>
                </a:lnTo>
                <a:lnTo>
                  <a:pt x="254" y="840"/>
                </a:lnTo>
                <a:lnTo>
                  <a:pt x="331" y="866"/>
                </a:lnTo>
                <a:lnTo>
                  <a:pt x="411" y="874"/>
                </a:lnTo>
                <a:lnTo>
                  <a:pt x="491" y="866"/>
                </a:lnTo>
                <a:lnTo>
                  <a:pt x="568" y="840"/>
                </a:lnTo>
                <a:lnTo>
                  <a:pt x="639" y="801"/>
                </a:lnTo>
                <a:lnTo>
                  <a:pt x="701" y="746"/>
                </a:lnTo>
                <a:lnTo>
                  <a:pt x="752" y="680"/>
                </a:lnTo>
                <a:lnTo>
                  <a:pt x="791" y="605"/>
                </a:lnTo>
                <a:lnTo>
                  <a:pt x="813" y="523"/>
                </a:lnTo>
                <a:lnTo>
                  <a:pt x="821" y="437"/>
                </a:lnTo>
                <a:close/>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7" name="Line 29"/>
          <p:cNvSpPr>
            <a:spLocks noChangeShapeType="1"/>
          </p:cNvSpPr>
          <p:nvPr/>
        </p:nvSpPr>
        <p:spPr bwMode="auto">
          <a:xfrm>
            <a:off x="3497262" y="1323976"/>
            <a:ext cx="1588" cy="2889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8" name="Line 30"/>
          <p:cNvSpPr>
            <a:spLocks noChangeShapeType="1"/>
          </p:cNvSpPr>
          <p:nvPr/>
        </p:nvSpPr>
        <p:spPr bwMode="auto">
          <a:xfrm>
            <a:off x="3497263" y="1323975"/>
            <a:ext cx="3270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9" name="Line 31"/>
          <p:cNvSpPr>
            <a:spLocks noChangeShapeType="1"/>
          </p:cNvSpPr>
          <p:nvPr/>
        </p:nvSpPr>
        <p:spPr bwMode="auto">
          <a:xfrm>
            <a:off x="3824287" y="1323976"/>
            <a:ext cx="1588" cy="2889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2" name="Line 34"/>
          <p:cNvSpPr>
            <a:spLocks noChangeShapeType="1"/>
          </p:cNvSpPr>
          <p:nvPr/>
        </p:nvSpPr>
        <p:spPr bwMode="auto">
          <a:xfrm flipV="1">
            <a:off x="3120480" y="3356992"/>
            <a:ext cx="7317" cy="137693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3" name="Line 35"/>
          <p:cNvSpPr>
            <a:spLocks noChangeShapeType="1"/>
          </p:cNvSpPr>
          <p:nvPr/>
        </p:nvSpPr>
        <p:spPr bwMode="auto">
          <a:xfrm flipV="1">
            <a:off x="3117851" y="1612900"/>
            <a:ext cx="379413" cy="17335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4" name="Line 36"/>
          <p:cNvSpPr>
            <a:spLocks noChangeShapeType="1"/>
          </p:cNvSpPr>
          <p:nvPr/>
        </p:nvSpPr>
        <p:spPr bwMode="auto">
          <a:xfrm>
            <a:off x="3824287" y="1612900"/>
            <a:ext cx="381000" cy="17335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5" name="Line 37"/>
          <p:cNvSpPr>
            <a:spLocks noChangeShapeType="1"/>
          </p:cNvSpPr>
          <p:nvPr/>
        </p:nvSpPr>
        <p:spPr bwMode="auto">
          <a:xfrm>
            <a:off x="4223792" y="3346451"/>
            <a:ext cx="1588" cy="13874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9" name="Line 41"/>
          <p:cNvSpPr>
            <a:spLocks noChangeShapeType="1"/>
          </p:cNvSpPr>
          <p:nvPr/>
        </p:nvSpPr>
        <p:spPr bwMode="auto">
          <a:xfrm>
            <a:off x="6484937" y="3894138"/>
            <a:ext cx="29337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0" name="Line 42"/>
          <p:cNvSpPr>
            <a:spLocks noChangeShapeType="1"/>
          </p:cNvSpPr>
          <p:nvPr/>
        </p:nvSpPr>
        <p:spPr bwMode="auto">
          <a:xfrm>
            <a:off x="6484937" y="4356100"/>
            <a:ext cx="29337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1" name="Line 43"/>
          <p:cNvSpPr>
            <a:spLocks noChangeShapeType="1"/>
          </p:cNvSpPr>
          <p:nvPr/>
        </p:nvSpPr>
        <p:spPr bwMode="auto">
          <a:xfrm>
            <a:off x="6484936" y="4703763"/>
            <a:ext cx="3283472" cy="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2" name="Line 44"/>
          <p:cNvSpPr>
            <a:spLocks noChangeShapeType="1"/>
          </p:cNvSpPr>
          <p:nvPr/>
        </p:nvSpPr>
        <p:spPr bwMode="auto">
          <a:xfrm>
            <a:off x="8005764" y="4933950"/>
            <a:ext cx="7604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3" name="Line 45"/>
          <p:cNvSpPr>
            <a:spLocks noChangeShapeType="1"/>
          </p:cNvSpPr>
          <p:nvPr/>
        </p:nvSpPr>
        <p:spPr bwMode="auto">
          <a:xfrm>
            <a:off x="8005764" y="4471988"/>
            <a:ext cx="7604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4" name="Line 46"/>
          <p:cNvSpPr>
            <a:spLocks noChangeShapeType="1"/>
          </p:cNvSpPr>
          <p:nvPr/>
        </p:nvSpPr>
        <p:spPr bwMode="auto">
          <a:xfrm>
            <a:off x="6484937" y="5049838"/>
            <a:ext cx="29337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6" name="Line 48"/>
          <p:cNvSpPr>
            <a:spLocks noChangeShapeType="1"/>
          </p:cNvSpPr>
          <p:nvPr/>
        </p:nvSpPr>
        <p:spPr bwMode="auto">
          <a:xfrm>
            <a:off x="8005764" y="2738438"/>
            <a:ext cx="7604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7" name="Line 49"/>
          <p:cNvSpPr>
            <a:spLocks noChangeShapeType="1"/>
          </p:cNvSpPr>
          <p:nvPr/>
        </p:nvSpPr>
        <p:spPr bwMode="auto">
          <a:xfrm>
            <a:off x="8005764" y="2276475"/>
            <a:ext cx="7604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0" name="Line 52"/>
          <p:cNvSpPr>
            <a:spLocks noChangeShapeType="1"/>
          </p:cNvSpPr>
          <p:nvPr/>
        </p:nvSpPr>
        <p:spPr bwMode="auto">
          <a:xfrm flipV="1">
            <a:off x="8766175" y="2160588"/>
            <a:ext cx="1588" cy="173355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1" name="Line 53"/>
          <p:cNvSpPr>
            <a:spLocks noChangeShapeType="1"/>
          </p:cNvSpPr>
          <p:nvPr/>
        </p:nvSpPr>
        <p:spPr bwMode="auto">
          <a:xfrm flipV="1">
            <a:off x="8005763" y="2160588"/>
            <a:ext cx="1588" cy="173355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2" name="Line 54"/>
          <p:cNvSpPr>
            <a:spLocks noChangeShapeType="1"/>
          </p:cNvSpPr>
          <p:nvPr/>
        </p:nvSpPr>
        <p:spPr bwMode="auto">
          <a:xfrm flipH="1">
            <a:off x="6484937" y="2160588"/>
            <a:ext cx="2933700"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3" name="Line 55"/>
          <p:cNvSpPr>
            <a:spLocks noChangeShapeType="1"/>
          </p:cNvSpPr>
          <p:nvPr/>
        </p:nvSpPr>
        <p:spPr bwMode="auto">
          <a:xfrm>
            <a:off x="6484938" y="2160588"/>
            <a:ext cx="15208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4" name="Line 56"/>
          <p:cNvSpPr>
            <a:spLocks noChangeShapeType="1"/>
          </p:cNvSpPr>
          <p:nvPr/>
        </p:nvSpPr>
        <p:spPr bwMode="auto">
          <a:xfrm>
            <a:off x="8005763" y="2160589"/>
            <a:ext cx="1588" cy="10398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5" name="Line 57"/>
          <p:cNvSpPr>
            <a:spLocks noChangeShapeType="1"/>
          </p:cNvSpPr>
          <p:nvPr/>
        </p:nvSpPr>
        <p:spPr bwMode="auto">
          <a:xfrm>
            <a:off x="8005764" y="3200400"/>
            <a:ext cx="7604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6" name="Line 58"/>
          <p:cNvSpPr>
            <a:spLocks noChangeShapeType="1"/>
          </p:cNvSpPr>
          <p:nvPr/>
        </p:nvSpPr>
        <p:spPr bwMode="auto">
          <a:xfrm flipV="1">
            <a:off x="8766175" y="2160589"/>
            <a:ext cx="1588" cy="10398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7" name="Line 59"/>
          <p:cNvSpPr>
            <a:spLocks noChangeShapeType="1"/>
          </p:cNvSpPr>
          <p:nvPr/>
        </p:nvSpPr>
        <p:spPr bwMode="auto">
          <a:xfrm>
            <a:off x="8766176" y="2160588"/>
            <a:ext cx="6524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9" name="Line 61"/>
          <p:cNvSpPr>
            <a:spLocks noChangeShapeType="1"/>
          </p:cNvSpPr>
          <p:nvPr/>
        </p:nvSpPr>
        <p:spPr bwMode="auto">
          <a:xfrm>
            <a:off x="9636125" y="2160588"/>
            <a:ext cx="1588" cy="173355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0" name="Line 62"/>
          <p:cNvSpPr>
            <a:spLocks noChangeShapeType="1"/>
          </p:cNvSpPr>
          <p:nvPr/>
        </p:nvSpPr>
        <p:spPr bwMode="auto">
          <a:xfrm>
            <a:off x="6484937" y="3894139"/>
            <a:ext cx="1588" cy="16811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1" name="Line 63"/>
          <p:cNvSpPr>
            <a:spLocks noChangeShapeType="1"/>
          </p:cNvSpPr>
          <p:nvPr/>
        </p:nvSpPr>
        <p:spPr bwMode="auto">
          <a:xfrm flipH="1">
            <a:off x="9408368" y="3894139"/>
            <a:ext cx="10270" cy="1551086"/>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2" name="Line 64"/>
          <p:cNvSpPr>
            <a:spLocks noChangeShapeType="1"/>
          </p:cNvSpPr>
          <p:nvPr/>
        </p:nvSpPr>
        <p:spPr bwMode="auto">
          <a:xfrm>
            <a:off x="6484937" y="4356100"/>
            <a:ext cx="1588"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3" name="Line 65"/>
          <p:cNvSpPr>
            <a:spLocks noChangeShapeType="1"/>
          </p:cNvSpPr>
          <p:nvPr/>
        </p:nvSpPr>
        <p:spPr bwMode="auto">
          <a:xfrm>
            <a:off x="9418638" y="4356100"/>
            <a:ext cx="1588"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4" name="Line 66"/>
          <p:cNvSpPr>
            <a:spLocks noChangeShapeType="1"/>
          </p:cNvSpPr>
          <p:nvPr/>
        </p:nvSpPr>
        <p:spPr bwMode="auto">
          <a:xfrm>
            <a:off x="8005763" y="3894139"/>
            <a:ext cx="1588" cy="147002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5" name="Line 67"/>
          <p:cNvSpPr>
            <a:spLocks noChangeShapeType="1"/>
          </p:cNvSpPr>
          <p:nvPr/>
        </p:nvSpPr>
        <p:spPr bwMode="auto">
          <a:xfrm>
            <a:off x="8766175" y="3894138"/>
            <a:ext cx="1588" cy="141605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6" name="Line 68"/>
          <p:cNvSpPr>
            <a:spLocks noChangeShapeType="1"/>
          </p:cNvSpPr>
          <p:nvPr/>
        </p:nvSpPr>
        <p:spPr bwMode="auto">
          <a:xfrm flipV="1">
            <a:off x="8005763" y="4356100"/>
            <a:ext cx="1588"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7" name="Line 69"/>
          <p:cNvSpPr>
            <a:spLocks noChangeShapeType="1"/>
          </p:cNvSpPr>
          <p:nvPr/>
        </p:nvSpPr>
        <p:spPr bwMode="auto">
          <a:xfrm flipV="1">
            <a:off x="8766175" y="4356100"/>
            <a:ext cx="1588"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8" name="Line 70"/>
          <p:cNvSpPr>
            <a:spLocks noChangeShapeType="1"/>
          </p:cNvSpPr>
          <p:nvPr/>
        </p:nvSpPr>
        <p:spPr bwMode="auto">
          <a:xfrm>
            <a:off x="9418638" y="2276475"/>
            <a:ext cx="2174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9" name="Line 71"/>
          <p:cNvSpPr>
            <a:spLocks noChangeShapeType="1"/>
          </p:cNvSpPr>
          <p:nvPr/>
        </p:nvSpPr>
        <p:spPr bwMode="auto">
          <a:xfrm>
            <a:off x="9418638" y="2738438"/>
            <a:ext cx="2174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0" name="Line 72"/>
          <p:cNvSpPr>
            <a:spLocks noChangeShapeType="1"/>
          </p:cNvSpPr>
          <p:nvPr/>
        </p:nvSpPr>
        <p:spPr bwMode="auto">
          <a:xfrm flipV="1">
            <a:off x="9636125" y="2276476"/>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1" name="Line 73"/>
          <p:cNvSpPr>
            <a:spLocks noChangeShapeType="1"/>
          </p:cNvSpPr>
          <p:nvPr/>
        </p:nvSpPr>
        <p:spPr bwMode="auto">
          <a:xfrm>
            <a:off x="9636125" y="3894139"/>
            <a:ext cx="1588" cy="13382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2" name="Line 74"/>
          <p:cNvSpPr>
            <a:spLocks noChangeShapeType="1"/>
          </p:cNvSpPr>
          <p:nvPr/>
        </p:nvSpPr>
        <p:spPr bwMode="auto">
          <a:xfrm>
            <a:off x="9418638" y="4471988"/>
            <a:ext cx="2174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3" name="Line 75"/>
          <p:cNvSpPr>
            <a:spLocks noChangeShapeType="1"/>
          </p:cNvSpPr>
          <p:nvPr/>
        </p:nvSpPr>
        <p:spPr bwMode="auto">
          <a:xfrm>
            <a:off x="9418638" y="4933950"/>
            <a:ext cx="2174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4" name="Line 76"/>
          <p:cNvSpPr>
            <a:spLocks noChangeShapeType="1"/>
          </p:cNvSpPr>
          <p:nvPr/>
        </p:nvSpPr>
        <p:spPr bwMode="auto">
          <a:xfrm flipV="1">
            <a:off x="9636125" y="4471989"/>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5" name="Line 77"/>
          <p:cNvSpPr>
            <a:spLocks noChangeShapeType="1"/>
          </p:cNvSpPr>
          <p:nvPr/>
        </p:nvSpPr>
        <p:spPr bwMode="auto">
          <a:xfrm flipH="1" flipV="1">
            <a:off x="6049963" y="3894139"/>
            <a:ext cx="434975" cy="4619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6" name="Line 78"/>
          <p:cNvSpPr>
            <a:spLocks noChangeShapeType="1"/>
          </p:cNvSpPr>
          <p:nvPr/>
        </p:nvSpPr>
        <p:spPr bwMode="auto">
          <a:xfrm flipH="1" flipV="1">
            <a:off x="5397500" y="3894138"/>
            <a:ext cx="1087438" cy="115570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7" name="Line 79"/>
          <p:cNvSpPr>
            <a:spLocks noChangeShapeType="1"/>
          </p:cNvSpPr>
          <p:nvPr/>
        </p:nvSpPr>
        <p:spPr bwMode="auto">
          <a:xfrm flipH="1">
            <a:off x="5038726" y="2160588"/>
            <a:ext cx="1446213"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8" name="Line 80"/>
          <p:cNvSpPr>
            <a:spLocks noChangeShapeType="1"/>
          </p:cNvSpPr>
          <p:nvPr/>
        </p:nvSpPr>
        <p:spPr bwMode="auto">
          <a:xfrm flipV="1">
            <a:off x="6049962" y="2160588"/>
            <a:ext cx="1588" cy="17335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9" name="Line 81"/>
          <p:cNvSpPr>
            <a:spLocks noChangeShapeType="1"/>
          </p:cNvSpPr>
          <p:nvPr/>
        </p:nvSpPr>
        <p:spPr bwMode="auto">
          <a:xfrm flipV="1">
            <a:off x="5397500" y="2160588"/>
            <a:ext cx="1588" cy="17335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0" name="Line 82"/>
          <p:cNvSpPr>
            <a:spLocks noChangeShapeType="1"/>
          </p:cNvSpPr>
          <p:nvPr/>
        </p:nvSpPr>
        <p:spPr bwMode="auto">
          <a:xfrm>
            <a:off x="5397501" y="2160588"/>
            <a:ext cx="6524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1" name="Line 83"/>
          <p:cNvSpPr>
            <a:spLocks noChangeShapeType="1"/>
          </p:cNvSpPr>
          <p:nvPr/>
        </p:nvSpPr>
        <p:spPr bwMode="auto">
          <a:xfrm flipH="1">
            <a:off x="5397501" y="3894138"/>
            <a:ext cx="6524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2" name="Line 84"/>
          <p:cNvSpPr>
            <a:spLocks noChangeShapeType="1"/>
          </p:cNvSpPr>
          <p:nvPr/>
        </p:nvSpPr>
        <p:spPr bwMode="auto">
          <a:xfrm flipH="1" flipV="1">
            <a:off x="5722937" y="3894139"/>
            <a:ext cx="762000" cy="80962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3" name="Line 85"/>
          <p:cNvSpPr>
            <a:spLocks noChangeShapeType="1"/>
          </p:cNvSpPr>
          <p:nvPr/>
        </p:nvSpPr>
        <p:spPr bwMode="auto">
          <a:xfrm flipV="1">
            <a:off x="5722937" y="2398714"/>
            <a:ext cx="1588" cy="149542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5" name="Freeform 87"/>
          <p:cNvSpPr>
            <a:spLocks/>
          </p:cNvSpPr>
          <p:nvPr/>
        </p:nvSpPr>
        <p:spPr bwMode="auto">
          <a:xfrm>
            <a:off x="5505451" y="2276476"/>
            <a:ext cx="434975" cy="461963"/>
          </a:xfrm>
          <a:custGeom>
            <a:avLst/>
            <a:gdLst/>
            <a:ahLst/>
            <a:cxnLst>
              <a:cxn ang="0">
                <a:pos x="1095" y="583"/>
              </a:cxn>
              <a:cxn ang="0">
                <a:pos x="1085" y="469"/>
              </a:cxn>
              <a:cxn ang="0">
                <a:pos x="1053" y="359"/>
              </a:cxn>
              <a:cxn ang="0">
                <a:pos x="1003" y="259"/>
              </a:cxn>
              <a:cxn ang="0">
                <a:pos x="935" y="170"/>
              </a:cxn>
              <a:cxn ang="0">
                <a:pos x="852" y="98"/>
              </a:cxn>
              <a:cxn ang="0">
                <a:pos x="757" y="45"/>
              </a:cxn>
              <a:cxn ang="0">
                <a:pos x="654" y="11"/>
              </a:cxn>
              <a:cxn ang="0">
                <a:pos x="547" y="0"/>
              </a:cxn>
              <a:cxn ang="0">
                <a:pos x="441" y="11"/>
              </a:cxn>
              <a:cxn ang="0">
                <a:pos x="338" y="45"/>
              </a:cxn>
              <a:cxn ang="0">
                <a:pos x="243" y="98"/>
              </a:cxn>
              <a:cxn ang="0">
                <a:pos x="160" y="170"/>
              </a:cxn>
              <a:cxn ang="0">
                <a:pos x="92" y="259"/>
              </a:cxn>
              <a:cxn ang="0">
                <a:pos x="42" y="359"/>
              </a:cxn>
              <a:cxn ang="0">
                <a:pos x="10" y="469"/>
              </a:cxn>
              <a:cxn ang="0">
                <a:pos x="0" y="583"/>
              </a:cxn>
              <a:cxn ang="0">
                <a:pos x="10" y="696"/>
              </a:cxn>
              <a:cxn ang="0">
                <a:pos x="42" y="805"/>
              </a:cxn>
              <a:cxn ang="0">
                <a:pos x="92" y="907"/>
              </a:cxn>
              <a:cxn ang="0">
                <a:pos x="160" y="995"/>
              </a:cxn>
              <a:cxn ang="0">
                <a:pos x="243" y="1066"/>
              </a:cxn>
              <a:cxn ang="0">
                <a:pos x="338" y="1120"/>
              </a:cxn>
              <a:cxn ang="0">
                <a:pos x="441" y="1153"/>
              </a:cxn>
              <a:cxn ang="0">
                <a:pos x="547" y="1165"/>
              </a:cxn>
              <a:cxn ang="0">
                <a:pos x="654" y="1153"/>
              </a:cxn>
              <a:cxn ang="0">
                <a:pos x="757" y="1120"/>
              </a:cxn>
              <a:cxn ang="0">
                <a:pos x="852" y="1066"/>
              </a:cxn>
              <a:cxn ang="0">
                <a:pos x="935" y="995"/>
              </a:cxn>
              <a:cxn ang="0">
                <a:pos x="1003" y="907"/>
              </a:cxn>
              <a:cxn ang="0">
                <a:pos x="1053" y="805"/>
              </a:cxn>
              <a:cxn ang="0">
                <a:pos x="1085" y="696"/>
              </a:cxn>
              <a:cxn ang="0">
                <a:pos x="1095" y="583"/>
              </a:cxn>
            </a:cxnLst>
            <a:rect l="0" t="0" r="r" b="b"/>
            <a:pathLst>
              <a:path w="1095" h="1165">
                <a:moveTo>
                  <a:pt x="1095" y="583"/>
                </a:moveTo>
                <a:lnTo>
                  <a:pt x="1085" y="469"/>
                </a:lnTo>
                <a:lnTo>
                  <a:pt x="1053" y="359"/>
                </a:lnTo>
                <a:lnTo>
                  <a:pt x="1003" y="259"/>
                </a:lnTo>
                <a:lnTo>
                  <a:pt x="935" y="170"/>
                </a:lnTo>
                <a:lnTo>
                  <a:pt x="852" y="98"/>
                </a:lnTo>
                <a:lnTo>
                  <a:pt x="757" y="45"/>
                </a:lnTo>
                <a:lnTo>
                  <a:pt x="654" y="11"/>
                </a:lnTo>
                <a:lnTo>
                  <a:pt x="547" y="0"/>
                </a:lnTo>
                <a:lnTo>
                  <a:pt x="441" y="11"/>
                </a:lnTo>
                <a:lnTo>
                  <a:pt x="338" y="45"/>
                </a:lnTo>
                <a:lnTo>
                  <a:pt x="243" y="98"/>
                </a:lnTo>
                <a:lnTo>
                  <a:pt x="160" y="170"/>
                </a:lnTo>
                <a:lnTo>
                  <a:pt x="92" y="259"/>
                </a:lnTo>
                <a:lnTo>
                  <a:pt x="42" y="359"/>
                </a:lnTo>
                <a:lnTo>
                  <a:pt x="10" y="469"/>
                </a:lnTo>
                <a:lnTo>
                  <a:pt x="0" y="583"/>
                </a:lnTo>
                <a:lnTo>
                  <a:pt x="10" y="696"/>
                </a:lnTo>
                <a:lnTo>
                  <a:pt x="42" y="805"/>
                </a:lnTo>
                <a:lnTo>
                  <a:pt x="92" y="907"/>
                </a:lnTo>
                <a:lnTo>
                  <a:pt x="160" y="995"/>
                </a:lnTo>
                <a:lnTo>
                  <a:pt x="243" y="1066"/>
                </a:lnTo>
                <a:lnTo>
                  <a:pt x="338" y="1120"/>
                </a:lnTo>
                <a:lnTo>
                  <a:pt x="441" y="1153"/>
                </a:lnTo>
                <a:lnTo>
                  <a:pt x="547" y="1165"/>
                </a:lnTo>
                <a:lnTo>
                  <a:pt x="654" y="1153"/>
                </a:lnTo>
                <a:lnTo>
                  <a:pt x="757" y="1120"/>
                </a:lnTo>
                <a:lnTo>
                  <a:pt x="852" y="1066"/>
                </a:lnTo>
                <a:lnTo>
                  <a:pt x="935" y="995"/>
                </a:lnTo>
                <a:lnTo>
                  <a:pt x="1003" y="907"/>
                </a:lnTo>
                <a:lnTo>
                  <a:pt x="1053" y="805"/>
                </a:lnTo>
                <a:lnTo>
                  <a:pt x="1085" y="696"/>
                </a:lnTo>
                <a:lnTo>
                  <a:pt x="1095" y="583"/>
                </a:lnTo>
                <a:close/>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6" name="Line 88"/>
          <p:cNvSpPr>
            <a:spLocks noChangeShapeType="1"/>
          </p:cNvSpPr>
          <p:nvPr/>
        </p:nvSpPr>
        <p:spPr bwMode="auto">
          <a:xfrm flipH="1">
            <a:off x="5054600" y="3200400"/>
            <a:ext cx="1430338"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7" name="Line 89"/>
          <p:cNvSpPr>
            <a:spLocks noChangeShapeType="1"/>
          </p:cNvSpPr>
          <p:nvPr/>
        </p:nvSpPr>
        <p:spPr bwMode="auto">
          <a:xfrm>
            <a:off x="5397501" y="3200400"/>
            <a:ext cx="652463" cy="1588"/>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8" name="Line 90"/>
          <p:cNvSpPr>
            <a:spLocks noChangeShapeType="1"/>
          </p:cNvSpPr>
          <p:nvPr/>
        </p:nvSpPr>
        <p:spPr bwMode="auto">
          <a:xfrm>
            <a:off x="3497263" y="1612900"/>
            <a:ext cx="3270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TextBox 87"/>
          <p:cNvSpPr txBox="1"/>
          <p:nvPr/>
        </p:nvSpPr>
        <p:spPr>
          <a:xfrm>
            <a:off x="2351584" y="409952"/>
            <a:ext cx="1944216" cy="230832"/>
          </a:xfrm>
          <a:prstGeom prst="rect">
            <a:avLst/>
          </a:prstGeom>
          <a:noFill/>
        </p:spPr>
        <p:txBody>
          <a:bodyPr wrap="square" rtlCol="0">
            <a:spAutoFit/>
          </a:bodyPr>
          <a:lstStyle/>
          <a:p>
            <a:r>
              <a:rPr lang="en-GB" sz="900" b="1" dirty="0"/>
              <a:t>NAME:</a:t>
            </a:r>
            <a:endParaRPr lang="en-GB" sz="900" b="1" dirty="0"/>
          </a:p>
        </p:txBody>
      </p:sp>
      <p:sp>
        <p:nvSpPr>
          <p:cNvPr id="89" name="TextBox 88"/>
          <p:cNvSpPr txBox="1"/>
          <p:nvPr/>
        </p:nvSpPr>
        <p:spPr>
          <a:xfrm>
            <a:off x="4871864" y="281821"/>
            <a:ext cx="3240360" cy="369332"/>
          </a:xfrm>
          <a:prstGeom prst="rect">
            <a:avLst/>
          </a:prstGeom>
          <a:noFill/>
        </p:spPr>
        <p:txBody>
          <a:bodyPr wrap="square" rtlCol="0">
            <a:spAutoFit/>
          </a:bodyPr>
          <a:lstStyle/>
          <a:p>
            <a:r>
              <a:rPr lang="en-GB" dirty="0"/>
              <a:t>RIBENA / PAD LOCK</a:t>
            </a:r>
            <a:endParaRPr lang="en-GB" dirty="0"/>
          </a:p>
        </p:txBody>
      </p:sp>
      <p:sp>
        <p:nvSpPr>
          <p:cNvPr id="90" name="TextBox 89"/>
          <p:cNvSpPr txBox="1"/>
          <p:nvPr/>
        </p:nvSpPr>
        <p:spPr>
          <a:xfrm>
            <a:off x="8112224" y="416053"/>
            <a:ext cx="1944216" cy="230832"/>
          </a:xfrm>
          <a:prstGeom prst="rect">
            <a:avLst/>
          </a:prstGeom>
          <a:noFill/>
        </p:spPr>
        <p:txBody>
          <a:bodyPr wrap="square" rtlCol="0">
            <a:spAutoFit/>
          </a:bodyPr>
          <a:lstStyle/>
          <a:p>
            <a:r>
              <a:rPr lang="en-GB" sz="900" dirty="0"/>
              <a:t>DATE:</a:t>
            </a:r>
            <a:endParaRPr lang="en-GB" sz="900" b="1" dirty="0"/>
          </a:p>
        </p:txBody>
      </p:sp>
      <p:sp>
        <p:nvSpPr>
          <p:cNvPr id="91" name="TextBox 90"/>
          <p:cNvSpPr txBox="1"/>
          <p:nvPr/>
        </p:nvSpPr>
        <p:spPr>
          <a:xfrm>
            <a:off x="1775520" y="6074132"/>
            <a:ext cx="2448272" cy="523220"/>
          </a:xfrm>
          <a:prstGeom prst="rect">
            <a:avLst/>
          </a:prstGeom>
          <a:noFill/>
        </p:spPr>
        <p:txBody>
          <a:bodyPr wrap="square" rtlCol="0">
            <a:spAutoFit/>
          </a:bodyPr>
          <a:lstStyle/>
          <a:p>
            <a:r>
              <a:rPr lang="en-GB" sz="1400" b="1" dirty="0"/>
              <a:t>Down 210</a:t>
            </a:r>
          </a:p>
          <a:p>
            <a:r>
              <a:rPr lang="en-GB" sz="1400" b="1" dirty="0"/>
              <a:t>In 90</a:t>
            </a:r>
          </a:p>
        </p:txBody>
      </p:sp>
      <p:sp>
        <p:nvSpPr>
          <p:cNvPr id="92" name="Oval 91"/>
          <p:cNvSpPr/>
          <p:nvPr/>
        </p:nvSpPr>
        <p:spPr>
          <a:xfrm>
            <a:off x="6421956" y="3807914"/>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3594771" y="5495848"/>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99"/>
          <p:cNvGrpSpPr/>
          <p:nvPr/>
        </p:nvGrpSpPr>
        <p:grpSpPr>
          <a:xfrm>
            <a:off x="6490122" y="3979664"/>
            <a:ext cx="2918247" cy="288032"/>
            <a:chOff x="4966121" y="4005064"/>
            <a:chExt cx="1310007" cy="288032"/>
          </a:xfrm>
        </p:grpSpPr>
        <p:cxnSp>
          <p:nvCxnSpPr>
            <p:cNvPr id="96" name="Straight Arrow Connector 95"/>
            <p:cNvCxnSpPr/>
            <p:nvPr/>
          </p:nvCxnSpPr>
          <p:spPr>
            <a:xfrm rot="10800000">
              <a:off x="4971412" y="4098344"/>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564988" y="4031486"/>
              <a:ext cx="432048" cy="261610"/>
            </a:xfrm>
            <a:prstGeom prst="rect">
              <a:avLst/>
            </a:prstGeom>
            <a:noFill/>
          </p:spPr>
          <p:txBody>
            <a:bodyPr wrap="square" rtlCol="0">
              <a:spAutoFit/>
            </a:bodyPr>
            <a:lstStyle/>
            <a:p>
              <a:r>
                <a:rPr lang="en-GB" sz="1100" dirty="0"/>
                <a:t>125</a:t>
              </a:r>
              <a:endParaRPr lang="en-GB" sz="1100" dirty="0"/>
            </a:p>
          </p:txBody>
        </p:sp>
        <p:cxnSp>
          <p:nvCxnSpPr>
            <p:cNvPr id="98" name="Straight Connector 97"/>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16200000" flipH="1">
            <a:off x="2434091" y="5095684"/>
            <a:ext cx="1203140" cy="936104"/>
            <a:chOff x="4754220" y="4428169"/>
            <a:chExt cx="1310006" cy="936104"/>
          </a:xfrm>
        </p:grpSpPr>
        <p:cxnSp>
          <p:nvCxnSpPr>
            <p:cNvPr id="102" name="Straight Arrow Connector 101"/>
            <p:cNvCxnSpPr/>
            <p:nvPr/>
          </p:nvCxnSpPr>
          <p:spPr>
            <a:xfrm rot="10800000">
              <a:off x="4759514" y="4731200"/>
              <a:ext cx="1296135"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rot="16200000">
              <a:off x="5168464" y="4507010"/>
              <a:ext cx="425774" cy="268091"/>
            </a:xfrm>
            <a:prstGeom prst="rect">
              <a:avLst/>
            </a:prstGeom>
            <a:noFill/>
          </p:spPr>
          <p:txBody>
            <a:bodyPr wrap="square" rtlCol="0">
              <a:spAutoFit/>
            </a:bodyPr>
            <a:lstStyle/>
            <a:p>
              <a:r>
                <a:rPr lang="en-GB" sz="1000" dirty="0"/>
                <a:t>100</a:t>
              </a:r>
              <a:endParaRPr lang="en-GB" sz="1000" dirty="0"/>
            </a:p>
          </p:txBody>
        </p:sp>
        <p:cxnSp>
          <p:nvCxnSpPr>
            <p:cNvPr id="104" name="Straight Connector 103"/>
            <p:cNvCxnSpPr/>
            <p:nvPr/>
          </p:nvCxnSpPr>
          <p:spPr>
            <a:xfrm rot="16200000" flipH="1">
              <a:off x="4463052" y="4929090"/>
              <a:ext cx="5823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H="1">
              <a:off x="5701049" y="5001097"/>
              <a:ext cx="726353"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rot="16200000" flipH="1">
            <a:off x="3713417" y="5294879"/>
            <a:ext cx="360039" cy="529397"/>
            <a:chOff x="4754220" y="4637922"/>
            <a:chExt cx="1310011" cy="582336"/>
          </a:xfrm>
        </p:grpSpPr>
        <p:cxnSp>
          <p:nvCxnSpPr>
            <p:cNvPr id="115" name="Straight Arrow Connector 114"/>
            <p:cNvCxnSpPr/>
            <p:nvPr/>
          </p:nvCxnSpPr>
          <p:spPr>
            <a:xfrm rot="10800000">
              <a:off x="4759514" y="5053267"/>
              <a:ext cx="1296136"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rot="16200000">
              <a:off x="5141433" y="4559431"/>
              <a:ext cx="425773" cy="895880"/>
            </a:xfrm>
            <a:prstGeom prst="rect">
              <a:avLst/>
            </a:prstGeom>
            <a:noFill/>
          </p:spPr>
          <p:txBody>
            <a:bodyPr wrap="square" rtlCol="0">
              <a:spAutoFit/>
            </a:bodyPr>
            <a:lstStyle/>
            <a:p>
              <a:r>
                <a:rPr lang="en-GB" sz="1000" b="1" dirty="0"/>
                <a:t>30</a:t>
              </a:r>
              <a:endParaRPr lang="en-GB" sz="1000" b="1" dirty="0"/>
            </a:p>
          </p:txBody>
        </p:sp>
        <p:cxnSp>
          <p:nvCxnSpPr>
            <p:cNvPr id="120" name="Straight Connector 119"/>
            <p:cNvCxnSpPr/>
            <p:nvPr/>
          </p:nvCxnSpPr>
          <p:spPr>
            <a:xfrm rot="16200000" flipH="1">
              <a:off x="4463052" y="4929090"/>
              <a:ext cx="5823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5809067" y="4934995"/>
              <a:ext cx="510328"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2783632" y="2348881"/>
            <a:ext cx="504056" cy="246221"/>
          </a:xfrm>
          <a:prstGeom prst="rect">
            <a:avLst/>
          </a:prstGeom>
          <a:noFill/>
        </p:spPr>
        <p:txBody>
          <a:bodyPr wrap="square" rtlCol="0">
            <a:spAutoFit/>
          </a:bodyPr>
          <a:lstStyle/>
          <a:p>
            <a:r>
              <a:rPr lang="en-GB" sz="1000" dirty="0"/>
              <a:t>150</a:t>
            </a:r>
            <a:endParaRPr lang="en-GB" sz="1000" dirty="0"/>
          </a:p>
        </p:txBody>
      </p:sp>
      <p:sp>
        <p:nvSpPr>
          <p:cNvPr id="124" name="TextBox 123"/>
          <p:cNvSpPr txBox="1"/>
          <p:nvPr/>
        </p:nvSpPr>
        <p:spPr>
          <a:xfrm>
            <a:off x="2770932" y="3914007"/>
            <a:ext cx="504056" cy="246221"/>
          </a:xfrm>
          <a:prstGeom prst="rect">
            <a:avLst/>
          </a:prstGeom>
          <a:noFill/>
        </p:spPr>
        <p:txBody>
          <a:bodyPr wrap="square" rtlCol="0">
            <a:spAutoFit/>
          </a:bodyPr>
          <a:lstStyle/>
          <a:p>
            <a:r>
              <a:rPr lang="en-GB" sz="1000" dirty="0"/>
              <a:t>120</a:t>
            </a:r>
            <a:endParaRPr lang="en-GB" sz="1000" dirty="0"/>
          </a:p>
        </p:txBody>
      </p:sp>
      <p:cxnSp>
        <p:nvCxnSpPr>
          <p:cNvPr id="127" name="Straight Connector 126"/>
          <p:cNvCxnSpPr/>
          <p:nvPr/>
        </p:nvCxnSpPr>
        <p:spPr>
          <a:xfrm rot="10800000">
            <a:off x="2910509" y="4738572"/>
            <a:ext cx="2160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a:off x="2999656" y="334429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0800000">
            <a:off x="2946699" y="1609749"/>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0800000">
            <a:off x="2940349" y="1328068"/>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2796332" y="1347119"/>
            <a:ext cx="504056" cy="246221"/>
          </a:xfrm>
          <a:prstGeom prst="rect">
            <a:avLst/>
          </a:prstGeom>
          <a:noFill/>
        </p:spPr>
        <p:txBody>
          <a:bodyPr wrap="square" rtlCol="0">
            <a:spAutoFit/>
          </a:bodyPr>
          <a:lstStyle/>
          <a:p>
            <a:r>
              <a:rPr lang="en-GB" sz="1000" dirty="0"/>
              <a:t>25</a:t>
            </a:r>
            <a:endParaRPr lang="en-GB" sz="1000" dirty="0"/>
          </a:p>
        </p:txBody>
      </p:sp>
      <p:pic>
        <p:nvPicPr>
          <p:cNvPr id="4099" name="Picture 3"/>
          <p:cNvPicPr>
            <a:picLocks noChangeAspect="1" noChangeArrowheads="1"/>
          </p:cNvPicPr>
          <p:nvPr/>
        </p:nvPicPr>
        <p:blipFill>
          <a:blip r:embed="rId3" cstate="print"/>
          <a:srcRect/>
          <a:stretch>
            <a:fillRect/>
          </a:stretch>
        </p:blipFill>
        <p:spPr bwMode="auto">
          <a:xfrm>
            <a:off x="1847528" y="764705"/>
            <a:ext cx="1011904" cy="2455937"/>
          </a:xfrm>
          <a:prstGeom prst="rect">
            <a:avLst/>
          </a:prstGeom>
          <a:noFill/>
          <a:ln w="9525">
            <a:noFill/>
            <a:miter lim="800000"/>
            <a:headEnd/>
            <a:tailEnd/>
          </a:ln>
        </p:spPr>
      </p:pic>
      <p:sp>
        <p:nvSpPr>
          <p:cNvPr id="125" name="TextBox 124"/>
          <p:cNvSpPr txBox="1"/>
          <p:nvPr/>
        </p:nvSpPr>
        <p:spPr>
          <a:xfrm>
            <a:off x="5231904" y="6093296"/>
            <a:ext cx="2448272" cy="523220"/>
          </a:xfrm>
          <a:prstGeom prst="rect">
            <a:avLst/>
          </a:prstGeom>
          <a:noFill/>
        </p:spPr>
        <p:txBody>
          <a:bodyPr wrap="square" rtlCol="0">
            <a:spAutoFit/>
          </a:bodyPr>
          <a:lstStyle/>
          <a:p>
            <a:r>
              <a:rPr lang="en-GB" sz="1400" b="1" dirty="0"/>
              <a:t>Down 140	</a:t>
            </a:r>
          </a:p>
          <a:p>
            <a:r>
              <a:rPr lang="en-GB" sz="1400" b="1" dirty="0"/>
              <a:t>In 220</a:t>
            </a:r>
          </a:p>
        </p:txBody>
      </p:sp>
      <p:pic>
        <p:nvPicPr>
          <p:cNvPr id="126" name="Picture 2"/>
          <p:cNvPicPr>
            <a:picLocks noChangeAspect="1" noChangeArrowheads="1"/>
          </p:cNvPicPr>
          <p:nvPr/>
        </p:nvPicPr>
        <p:blipFill>
          <a:blip r:embed="rId2" cstate="print"/>
          <a:srcRect t="9396" r="51522" b="59241"/>
          <a:stretch>
            <a:fillRect/>
          </a:stretch>
        </p:blipFill>
        <p:spPr bwMode="auto">
          <a:xfrm>
            <a:off x="7176120" y="5445224"/>
            <a:ext cx="2520280" cy="1052736"/>
          </a:xfrm>
          <a:prstGeom prst="rect">
            <a:avLst/>
          </a:prstGeom>
          <a:noFill/>
          <a:ln w="19050">
            <a:noFill/>
            <a:miter lim="800000"/>
            <a:headEnd/>
            <a:tailEnd/>
          </a:ln>
        </p:spPr>
      </p:pic>
      <p:cxnSp>
        <p:nvCxnSpPr>
          <p:cNvPr id="130" name="Straight Connector 129"/>
          <p:cNvCxnSpPr/>
          <p:nvPr/>
        </p:nvCxnSpPr>
        <p:spPr>
          <a:xfrm rot="10800000">
            <a:off x="6240018" y="3891780"/>
            <a:ext cx="2489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0800000">
            <a:off x="6240016" y="2156671"/>
            <a:ext cx="2499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0800000">
            <a:off x="6357745" y="4365103"/>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0800000">
            <a:off x="6361173" y="5040227"/>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7927847" y="3969225"/>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8696569" y="3969225"/>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7032104" y="3872380"/>
            <a:ext cx="504056" cy="246221"/>
          </a:xfrm>
          <a:prstGeom prst="rect">
            <a:avLst/>
          </a:prstGeom>
          <a:noFill/>
        </p:spPr>
        <p:txBody>
          <a:bodyPr wrap="square" rtlCol="0">
            <a:spAutoFit/>
          </a:bodyPr>
          <a:lstStyle/>
          <a:p>
            <a:r>
              <a:rPr lang="en-GB" sz="1000" dirty="0"/>
              <a:t>60</a:t>
            </a:r>
            <a:endParaRPr lang="en-GB" sz="1000" dirty="0"/>
          </a:p>
        </p:txBody>
      </p:sp>
      <p:sp>
        <p:nvSpPr>
          <p:cNvPr id="142" name="TextBox 141"/>
          <p:cNvSpPr txBox="1"/>
          <p:nvPr/>
        </p:nvSpPr>
        <p:spPr>
          <a:xfrm>
            <a:off x="8184232" y="3880000"/>
            <a:ext cx="504056" cy="246221"/>
          </a:xfrm>
          <a:prstGeom prst="rect">
            <a:avLst/>
          </a:prstGeom>
          <a:noFill/>
        </p:spPr>
        <p:txBody>
          <a:bodyPr wrap="square" rtlCol="0">
            <a:spAutoFit/>
          </a:bodyPr>
          <a:lstStyle/>
          <a:p>
            <a:r>
              <a:rPr lang="en-GB" sz="1000" dirty="0"/>
              <a:t>35</a:t>
            </a:r>
            <a:endParaRPr lang="en-GB" sz="1000" dirty="0"/>
          </a:p>
        </p:txBody>
      </p:sp>
      <p:sp>
        <p:nvSpPr>
          <p:cNvPr id="143" name="TextBox 142"/>
          <p:cNvSpPr txBox="1"/>
          <p:nvPr/>
        </p:nvSpPr>
        <p:spPr>
          <a:xfrm>
            <a:off x="8927172" y="3861332"/>
            <a:ext cx="504056" cy="246221"/>
          </a:xfrm>
          <a:prstGeom prst="rect">
            <a:avLst/>
          </a:prstGeom>
          <a:noFill/>
        </p:spPr>
        <p:txBody>
          <a:bodyPr wrap="square" rtlCol="0">
            <a:spAutoFit/>
          </a:bodyPr>
          <a:lstStyle/>
          <a:p>
            <a:r>
              <a:rPr lang="en-GB" sz="1000" dirty="0"/>
              <a:t>30</a:t>
            </a:r>
            <a:endParaRPr lang="en-GB" sz="1000" dirty="0"/>
          </a:p>
        </p:txBody>
      </p:sp>
      <p:cxnSp>
        <p:nvCxnSpPr>
          <p:cNvPr id="144" name="Straight Connector 143"/>
          <p:cNvCxnSpPr/>
          <p:nvPr/>
        </p:nvCxnSpPr>
        <p:spPr>
          <a:xfrm rot="5400000">
            <a:off x="9547965" y="3972147"/>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9370268" y="3861049"/>
            <a:ext cx="504056" cy="246221"/>
          </a:xfrm>
          <a:prstGeom prst="rect">
            <a:avLst/>
          </a:prstGeom>
          <a:noFill/>
        </p:spPr>
        <p:txBody>
          <a:bodyPr wrap="square" rtlCol="0">
            <a:spAutoFit/>
          </a:bodyPr>
          <a:lstStyle/>
          <a:p>
            <a:r>
              <a:rPr lang="en-GB" sz="1000" dirty="0"/>
              <a:t>10</a:t>
            </a:r>
            <a:endParaRPr lang="en-GB" sz="1000" dirty="0"/>
          </a:p>
        </p:txBody>
      </p:sp>
      <p:sp>
        <p:nvSpPr>
          <p:cNvPr id="146" name="TextBox 145"/>
          <p:cNvSpPr txBox="1"/>
          <p:nvPr/>
        </p:nvSpPr>
        <p:spPr>
          <a:xfrm>
            <a:off x="6224776" y="4555124"/>
            <a:ext cx="504056" cy="246221"/>
          </a:xfrm>
          <a:prstGeom prst="rect">
            <a:avLst/>
          </a:prstGeom>
          <a:noFill/>
        </p:spPr>
        <p:txBody>
          <a:bodyPr wrap="square" rtlCol="0">
            <a:spAutoFit/>
          </a:bodyPr>
          <a:lstStyle/>
          <a:p>
            <a:r>
              <a:rPr lang="en-GB" sz="1000" dirty="0"/>
              <a:t>30</a:t>
            </a:r>
            <a:endParaRPr lang="en-GB" sz="1000" dirty="0"/>
          </a:p>
        </p:txBody>
      </p:sp>
      <p:cxnSp>
        <p:nvCxnSpPr>
          <p:cNvPr id="147" name="Straight Connector 146"/>
          <p:cNvCxnSpPr/>
          <p:nvPr/>
        </p:nvCxnSpPr>
        <p:spPr>
          <a:xfrm rot="10800000">
            <a:off x="6376412" y="250813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6224776" y="2220105"/>
            <a:ext cx="504056" cy="246221"/>
          </a:xfrm>
          <a:prstGeom prst="rect">
            <a:avLst/>
          </a:prstGeom>
          <a:noFill/>
        </p:spPr>
        <p:txBody>
          <a:bodyPr wrap="square" rtlCol="0">
            <a:spAutoFit/>
          </a:bodyPr>
          <a:lstStyle/>
          <a:p>
            <a:r>
              <a:rPr lang="en-GB" sz="1000" dirty="0"/>
              <a:t>15</a:t>
            </a:r>
            <a:endParaRPr lang="en-GB" sz="1000" dirty="0"/>
          </a:p>
        </p:txBody>
      </p:sp>
      <p:cxnSp>
        <p:nvCxnSpPr>
          <p:cNvPr id="149" name="Straight Connector 148"/>
          <p:cNvCxnSpPr/>
          <p:nvPr/>
        </p:nvCxnSpPr>
        <p:spPr>
          <a:xfrm rot="10800000">
            <a:off x="6365364" y="319773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224776" y="2682916"/>
            <a:ext cx="504056" cy="246221"/>
          </a:xfrm>
          <a:prstGeom prst="rect">
            <a:avLst/>
          </a:prstGeom>
          <a:noFill/>
        </p:spPr>
        <p:txBody>
          <a:bodyPr wrap="square" rtlCol="0">
            <a:spAutoFit/>
          </a:bodyPr>
          <a:lstStyle/>
          <a:p>
            <a:r>
              <a:rPr lang="en-GB" sz="1000" dirty="0"/>
              <a:t>30</a:t>
            </a:r>
            <a:endParaRPr lang="en-GB" sz="1000" dirty="0"/>
          </a:p>
        </p:txBody>
      </p:sp>
      <p:sp>
        <p:nvSpPr>
          <p:cNvPr id="151" name="TextBox 150"/>
          <p:cNvSpPr txBox="1"/>
          <p:nvPr/>
        </p:nvSpPr>
        <p:spPr>
          <a:xfrm>
            <a:off x="6232396" y="3391184"/>
            <a:ext cx="504056" cy="246221"/>
          </a:xfrm>
          <a:prstGeom prst="rect">
            <a:avLst/>
          </a:prstGeom>
          <a:noFill/>
        </p:spPr>
        <p:txBody>
          <a:bodyPr wrap="square" rtlCol="0">
            <a:spAutoFit/>
          </a:bodyPr>
          <a:lstStyle/>
          <a:p>
            <a:r>
              <a:rPr lang="en-GB" sz="1000" dirty="0"/>
              <a:t>30</a:t>
            </a:r>
            <a:endParaRPr lang="en-GB" sz="1000" dirty="0"/>
          </a:p>
        </p:txBody>
      </p:sp>
      <p:grpSp>
        <p:nvGrpSpPr>
          <p:cNvPr id="152" name="Group 151"/>
          <p:cNvGrpSpPr/>
          <p:nvPr/>
        </p:nvGrpSpPr>
        <p:grpSpPr>
          <a:xfrm rot="16200000" flipH="1">
            <a:off x="9586091" y="4501703"/>
            <a:ext cx="455291" cy="387070"/>
            <a:chOff x="4754222" y="4794479"/>
            <a:chExt cx="1656589" cy="425776"/>
          </a:xfrm>
        </p:grpSpPr>
        <p:cxnSp>
          <p:nvCxnSpPr>
            <p:cNvPr id="153" name="Straight Arrow Connector 152"/>
            <p:cNvCxnSpPr/>
            <p:nvPr/>
          </p:nvCxnSpPr>
          <p:spPr>
            <a:xfrm rot="10800000" flipV="1">
              <a:off x="4762405" y="5052391"/>
              <a:ext cx="1566721" cy="1747"/>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rot="16200000">
              <a:off x="5403406" y="4559425"/>
              <a:ext cx="425773" cy="895882"/>
            </a:xfrm>
            <a:prstGeom prst="rect">
              <a:avLst/>
            </a:prstGeom>
            <a:noFill/>
          </p:spPr>
          <p:txBody>
            <a:bodyPr wrap="square" rtlCol="0">
              <a:spAutoFit/>
            </a:bodyPr>
            <a:lstStyle/>
            <a:p>
              <a:r>
                <a:rPr lang="en-GB" sz="1000" b="1" dirty="0"/>
                <a:t>20</a:t>
              </a:r>
              <a:endParaRPr lang="en-GB" sz="1000" b="1" dirty="0"/>
            </a:p>
          </p:txBody>
        </p:sp>
        <p:cxnSp>
          <p:nvCxnSpPr>
            <p:cNvPr id="155" name="Straight Connector 154"/>
            <p:cNvCxnSpPr/>
            <p:nvPr/>
          </p:nvCxnSpPr>
          <p:spPr>
            <a:xfrm rot="16200000" flipH="1">
              <a:off x="4581867" y="5047900"/>
              <a:ext cx="34471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flipH="1">
              <a:off x="6253506" y="5032848"/>
              <a:ext cx="31461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60" name="Oval 159"/>
          <p:cNvSpPr/>
          <p:nvPr/>
        </p:nvSpPr>
        <p:spPr>
          <a:xfrm>
            <a:off x="5701035" y="2475751"/>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1" name="Straight Connector 160"/>
          <p:cNvCxnSpPr/>
          <p:nvPr/>
        </p:nvCxnSpPr>
        <p:spPr>
          <a:xfrm rot="5400000">
            <a:off x="5648026" y="3964904"/>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5706819" y="3861049"/>
            <a:ext cx="425698" cy="246221"/>
          </a:xfrm>
          <a:prstGeom prst="rect">
            <a:avLst/>
          </a:prstGeom>
          <a:noFill/>
        </p:spPr>
        <p:txBody>
          <a:bodyPr wrap="square" rtlCol="0">
            <a:spAutoFit/>
          </a:bodyPr>
          <a:lstStyle/>
          <a:p>
            <a:r>
              <a:rPr lang="en-GB" sz="1000" dirty="0"/>
              <a:t>15</a:t>
            </a:r>
            <a:endParaRPr lang="en-GB" sz="1000" dirty="0"/>
          </a:p>
        </p:txBody>
      </p:sp>
      <p:cxnSp>
        <p:nvCxnSpPr>
          <p:cNvPr id="163" name="Straight Connector 162"/>
          <p:cNvCxnSpPr/>
          <p:nvPr/>
        </p:nvCxnSpPr>
        <p:spPr>
          <a:xfrm rot="5400000">
            <a:off x="5311176" y="3975575"/>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flipH="1" flipV="1">
            <a:off x="6008187" y="3961701"/>
            <a:ext cx="8672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5400000" flipH="1" flipV="1">
            <a:off x="5421019" y="3011319"/>
            <a:ext cx="1756926"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6076950" y="2841666"/>
            <a:ext cx="504056" cy="246221"/>
          </a:xfrm>
          <a:prstGeom prst="rect">
            <a:avLst/>
          </a:prstGeom>
          <a:noFill/>
        </p:spPr>
        <p:txBody>
          <a:bodyPr wrap="square" rtlCol="0">
            <a:spAutoFit/>
          </a:bodyPr>
          <a:lstStyle/>
          <a:p>
            <a:r>
              <a:rPr lang="en-GB" sz="1000" dirty="0"/>
              <a:t>75</a:t>
            </a:r>
            <a:endParaRPr lang="en-GB" sz="1000" dirty="0"/>
          </a:p>
        </p:txBody>
      </p:sp>
      <p:pic>
        <p:nvPicPr>
          <p:cNvPr id="4098" name="Picture 2"/>
          <p:cNvPicPr>
            <a:picLocks noChangeAspect="1" noChangeArrowheads="1"/>
          </p:cNvPicPr>
          <p:nvPr/>
        </p:nvPicPr>
        <p:blipFill>
          <a:blip r:embed="rId4" cstate="print"/>
          <a:srcRect/>
          <a:stretch>
            <a:fillRect/>
          </a:stretch>
        </p:blipFill>
        <p:spPr bwMode="auto">
          <a:xfrm>
            <a:off x="5951984" y="908720"/>
            <a:ext cx="3095424" cy="5427790"/>
          </a:xfrm>
          <a:prstGeom prst="rect">
            <a:avLst/>
          </a:prstGeom>
          <a:noFill/>
          <a:ln w="9525">
            <a:noFill/>
            <a:miter lim="800000"/>
            <a:headEnd/>
            <a:tailEnd/>
          </a:ln>
        </p:spPr>
      </p:pic>
      <p:sp>
        <p:nvSpPr>
          <p:cNvPr id="172" name="Rectangle 171"/>
          <p:cNvSpPr/>
          <p:nvPr/>
        </p:nvSpPr>
        <p:spPr>
          <a:xfrm>
            <a:off x="1991544" y="991486"/>
            <a:ext cx="2952328"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Line 90"/>
          <p:cNvSpPr>
            <a:spLocks noChangeShapeType="1"/>
          </p:cNvSpPr>
          <p:nvPr/>
        </p:nvSpPr>
        <p:spPr bwMode="auto">
          <a:xfrm>
            <a:off x="3122156" y="3355404"/>
            <a:ext cx="1101636"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19" name="Picture 2"/>
          <p:cNvPicPr>
            <a:picLocks noChangeAspect="1" noChangeArrowheads="1"/>
          </p:cNvPicPr>
          <p:nvPr/>
        </p:nvPicPr>
        <p:blipFill>
          <a:blip r:embed="rId2" cstate="print">
            <a:lum bright="-2000"/>
          </a:blip>
          <a:srcRect l="48928" t="10211" r="7920" b="7755"/>
          <a:stretch>
            <a:fillRect/>
          </a:stretch>
        </p:blipFill>
        <p:spPr bwMode="auto">
          <a:xfrm>
            <a:off x="1919536" y="1567550"/>
            <a:ext cx="3168352" cy="3888846"/>
          </a:xfrm>
          <a:prstGeom prst="rect">
            <a:avLst/>
          </a:prstGeom>
          <a:noFill/>
          <a:ln w="19050">
            <a:noFill/>
            <a:miter lim="800000"/>
            <a:headEnd/>
            <a:tailEnd/>
          </a:ln>
        </p:spPr>
      </p:pic>
      <p:sp>
        <p:nvSpPr>
          <p:cNvPr id="174" name="Freeform 173"/>
          <p:cNvSpPr/>
          <p:nvPr/>
        </p:nvSpPr>
        <p:spPr>
          <a:xfrm>
            <a:off x="2319909" y="2140167"/>
            <a:ext cx="1838325" cy="2314575"/>
          </a:xfrm>
          <a:custGeom>
            <a:avLst/>
            <a:gdLst>
              <a:gd name="connsiteX0" fmla="*/ 0 w 1838325"/>
              <a:gd name="connsiteY0" fmla="*/ 1266825 h 2314575"/>
              <a:gd name="connsiteX1" fmla="*/ 1838325 w 1838325"/>
              <a:gd name="connsiteY1" fmla="*/ 2314575 h 2314575"/>
              <a:gd name="connsiteX2" fmla="*/ 1838325 w 1838325"/>
              <a:gd name="connsiteY2" fmla="*/ 1057275 h 2314575"/>
              <a:gd name="connsiteX3" fmla="*/ 1390650 w 1838325"/>
              <a:gd name="connsiteY3" fmla="*/ 800100 h 2314575"/>
              <a:gd name="connsiteX4" fmla="*/ 1390650 w 1838325"/>
              <a:gd name="connsiteY4" fmla="*/ 1552575 h 2314575"/>
              <a:gd name="connsiteX5" fmla="*/ 866775 w 1838325"/>
              <a:gd name="connsiteY5" fmla="*/ 1257300 h 2314575"/>
              <a:gd name="connsiteX6" fmla="*/ 876300 w 1838325"/>
              <a:gd name="connsiteY6" fmla="*/ 504825 h 2314575"/>
              <a:gd name="connsiteX7" fmla="*/ 0 w 1838325"/>
              <a:gd name="connsiteY7" fmla="*/ 0 h 2314575"/>
              <a:gd name="connsiteX8" fmla="*/ 0 w 1838325"/>
              <a:gd name="connsiteY8" fmla="*/ 1266825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5" h="2314575">
                <a:moveTo>
                  <a:pt x="0" y="1266825"/>
                </a:moveTo>
                <a:lnTo>
                  <a:pt x="1838325" y="2314575"/>
                </a:lnTo>
                <a:lnTo>
                  <a:pt x="1838325" y="1057275"/>
                </a:lnTo>
                <a:lnTo>
                  <a:pt x="1390650" y="800100"/>
                </a:lnTo>
                <a:lnTo>
                  <a:pt x="1390650" y="1552575"/>
                </a:lnTo>
                <a:lnTo>
                  <a:pt x="866775" y="1257300"/>
                </a:lnTo>
                <a:lnTo>
                  <a:pt x="876300" y="504825"/>
                </a:lnTo>
                <a:lnTo>
                  <a:pt x="0" y="0"/>
                </a:lnTo>
                <a:lnTo>
                  <a:pt x="0" y="1266825"/>
                </a:lnTo>
                <a:close/>
              </a:path>
            </a:pathLst>
          </a:custGeom>
          <a:solidFill>
            <a:srgbClr val="FF0000">
              <a:alpha val="7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468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30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3000"/>
                                        <p:tgtEl>
                                          <p:spTgt spid="4099"/>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3000"/>
                                        <p:tgtEl>
                                          <p:spTgt spid="40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30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087"/>
                                        </p:tgtEl>
                                        <p:attrNameLst>
                                          <p:attrName>style.visibility</p:attrName>
                                        </p:attrNameLst>
                                      </p:cBhvr>
                                      <p:to>
                                        <p:strVal val="visible"/>
                                      </p:to>
                                    </p:set>
                                    <p:animEffect transition="in" filter="wipe(up)">
                                      <p:cBhvr>
                                        <p:cTn id="21" dur="3000"/>
                                        <p:tgtEl>
                                          <p:spTgt spid="208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86"/>
                                        </p:tgtEl>
                                        <p:attrNameLst>
                                          <p:attrName>style.visibility</p:attrName>
                                        </p:attrNameLst>
                                      </p:cBhvr>
                                      <p:to>
                                        <p:strVal val="visible"/>
                                      </p:to>
                                    </p:set>
                                    <p:animEffect transition="in" filter="wipe(left)">
                                      <p:cBhvr>
                                        <p:cTn id="26" dur="3000"/>
                                        <p:tgtEl>
                                          <p:spTgt spid="208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068"/>
                                        </p:tgtEl>
                                        <p:attrNameLst>
                                          <p:attrName>style.visibility</p:attrName>
                                        </p:attrNameLst>
                                      </p:cBhvr>
                                      <p:to>
                                        <p:strVal val="visible"/>
                                      </p:to>
                                    </p:set>
                                    <p:animEffect transition="in" filter="wheel(1)">
                                      <p:cBhvr>
                                        <p:cTn id="31" dur="3000"/>
                                        <p:tgtEl>
                                          <p:spTgt spid="20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3000"/>
                                        <p:tgtEl>
                                          <p:spTgt spid="10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072"/>
                                        </p:tgtEl>
                                        <p:attrNameLst>
                                          <p:attrName>style.visibility</p:attrName>
                                        </p:attrNameLst>
                                      </p:cBhvr>
                                      <p:to>
                                        <p:strVal val="visible"/>
                                      </p:to>
                                    </p:set>
                                    <p:animEffect transition="in" filter="wheel(1)">
                                      <p:cBhvr>
                                        <p:cTn id="41" dur="3000"/>
                                        <p:tgtEl>
                                          <p:spTgt spid="207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3000"/>
                                        <p:tgtEl>
                                          <p:spTgt spid="1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54"/>
                                        </p:tgtEl>
                                        <p:attrNameLst>
                                          <p:attrName>style.visibility</p:attrName>
                                        </p:attrNameLst>
                                      </p:cBhvr>
                                      <p:to>
                                        <p:strVal val="visible"/>
                                      </p:to>
                                    </p:set>
                                    <p:animEffect transition="in" filter="wipe(left)">
                                      <p:cBhvr>
                                        <p:cTn id="51" dur="3000"/>
                                        <p:tgtEl>
                                          <p:spTgt spid="205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73"/>
                                        </p:tgtEl>
                                        <p:attrNameLst>
                                          <p:attrName>style.visibility</p:attrName>
                                        </p:attrNameLst>
                                      </p:cBhvr>
                                      <p:to>
                                        <p:strVal val="visible"/>
                                      </p:to>
                                    </p:set>
                                    <p:animEffect transition="in" filter="wipe(down)">
                                      <p:cBhvr>
                                        <p:cTn id="56" dur="3000"/>
                                        <p:tgtEl>
                                          <p:spTgt spid="207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080"/>
                                        </p:tgtEl>
                                        <p:attrNameLst>
                                          <p:attrName>style.visibility</p:attrName>
                                        </p:attrNameLst>
                                      </p:cBhvr>
                                      <p:to>
                                        <p:strVal val="visible"/>
                                      </p:to>
                                    </p:set>
                                    <p:animEffect transition="in" filter="wipe(down)">
                                      <p:cBhvr>
                                        <p:cTn id="61" dur="3000"/>
                                        <p:tgtEl>
                                          <p:spTgt spid="208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075"/>
                                        </p:tgtEl>
                                        <p:attrNameLst>
                                          <p:attrName>style.visibility</p:attrName>
                                        </p:attrNameLst>
                                      </p:cBhvr>
                                      <p:to>
                                        <p:strVal val="visible"/>
                                      </p:to>
                                    </p:set>
                                    <p:animEffect transition="in" filter="wipe(down)">
                                      <p:cBhvr>
                                        <p:cTn id="66" dur="3000"/>
                                        <p:tgtEl>
                                          <p:spTgt spid="207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076"/>
                                        </p:tgtEl>
                                        <p:attrNameLst>
                                          <p:attrName>style.visibility</p:attrName>
                                        </p:attrNameLst>
                                      </p:cBhvr>
                                      <p:to>
                                        <p:strVal val="visible"/>
                                      </p:to>
                                    </p:set>
                                    <p:animEffect transition="in" filter="wipe(down)">
                                      <p:cBhvr>
                                        <p:cTn id="71" dur="3000"/>
                                        <p:tgtEl>
                                          <p:spTgt spid="207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074"/>
                                        </p:tgtEl>
                                        <p:attrNameLst>
                                          <p:attrName>style.visibility</p:attrName>
                                        </p:attrNameLst>
                                      </p:cBhvr>
                                      <p:to>
                                        <p:strVal val="visible"/>
                                      </p:to>
                                    </p:set>
                                    <p:animEffect transition="in" filter="wipe(down)">
                                      <p:cBhvr>
                                        <p:cTn id="76" dur="3000"/>
                                        <p:tgtEl>
                                          <p:spTgt spid="207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081"/>
                                        </p:tgtEl>
                                        <p:attrNameLst>
                                          <p:attrName>style.visibility</p:attrName>
                                        </p:attrNameLst>
                                      </p:cBhvr>
                                      <p:to>
                                        <p:strVal val="visible"/>
                                      </p:to>
                                    </p:set>
                                    <p:animEffect transition="in" filter="wipe(down)">
                                      <p:cBhvr>
                                        <p:cTn id="81" dur="3000"/>
                                        <p:tgtEl>
                                          <p:spTgt spid="208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27"/>
                                        </p:tgtEl>
                                        <p:attrNameLst>
                                          <p:attrName>style.visibility</p:attrName>
                                        </p:attrNameLst>
                                      </p:cBhvr>
                                      <p:to>
                                        <p:strVal val="visible"/>
                                      </p:to>
                                    </p:set>
                                    <p:animEffect transition="in" filter="fade">
                                      <p:cBhvr>
                                        <p:cTn id="86" dur="3000"/>
                                        <p:tgtEl>
                                          <p:spTgt spid="12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4"/>
                                        </p:tgtEl>
                                        <p:attrNameLst>
                                          <p:attrName>style.visibility</p:attrName>
                                        </p:attrNameLst>
                                      </p:cBhvr>
                                      <p:to>
                                        <p:strVal val="visible"/>
                                      </p:to>
                                    </p:set>
                                    <p:animEffect transition="in" filter="fade">
                                      <p:cBhvr>
                                        <p:cTn id="89" dur="3000"/>
                                        <p:tgtEl>
                                          <p:spTgt spid="124"/>
                                        </p:tgtEl>
                                      </p:cBhvr>
                                    </p:animEffect>
                                  </p:childTnLst>
                                </p:cTn>
                              </p:par>
                              <p:par>
                                <p:cTn id="90" presetID="10" presetClass="entr" presetSubtype="0" fill="hold" nodeType="withEffect">
                                  <p:stCondLst>
                                    <p:cond delay="0"/>
                                  </p:stCondLst>
                                  <p:childTnLst>
                                    <p:set>
                                      <p:cBhvr>
                                        <p:cTn id="91" dur="1" fill="hold">
                                          <p:stCondLst>
                                            <p:cond delay="0"/>
                                          </p:stCondLst>
                                        </p:cTn>
                                        <p:tgtEl>
                                          <p:spTgt spid="134"/>
                                        </p:tgtEl>
                                        <p:attrNameLst>
                                          <p:attrName>style.visibility</p:attrName>
                                        </p:attrNameLst>
                                      </p:cBhvr>
                                      <p:to>
                                        <p:strVal val="visible"/>
                                      </p:to>
                                    </p:set>
                                    <p:animEffect transition="in" filter="fade">
                                      <p:cBhvr>
                                        <p:cTn id="92" dur="3000"/>
                                        <p:tgtEl>
                                          <p:spTgt spid="13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Effect transition="in" filter="fade">
                                      <p:cBhvr>
                                        <p:cTn id="95" dur="3000"/>
                                        <p:tgtEl>
                                          <p:spTgt spid="12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39"/>
                                        </p:tgtEl>
                                        <p:attrNameLst>
                                          <p:attrName>style.visibility</p:attrName>
                                        </p:attrNameLst>
                                      </p:cBhvr>
                                      <p:to>
                                        <p:strVal val="visible"/>
                                      </p:to>
                                    </p:set>
                                    <p:animEffect transition="in" filter="fade">
                                      <p:cBhvr>
                                        <p:cTn id="98" dur="3000"/>
                                        <p:tgtEl>
                                          <p:spTgt spid="139"/>
                                        </p:tgtEl>
                                      </p:cBhvr>
                                    </p:animEffect>
                                  </p:childTnLst>
                                </p:cTn>
                              </p:par>
                              <p:par>
                                <p:cTn id="99" presetID="10" presetClass="entr" presetSubtype="0" fill="hold" nodeType="with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3000"/>
                                        <p:tgtEl>
                                          <p:spTgt spid="137"/>
                                        </p:tgtEl>
                                      </p:cBhvr>
                                    </p:animEffect>
                                  </p:childTnLst>
                                </p:cTn>
                              </p:par>
                              <p:par>
                                <p:cTn id="102" presetID="10" presetClass="entr" presetSubtype="0" fill="hold" nodeType="withEffect">
                                  <p:stCondLst>
                                    <p:cond delay="0"/>
                                  </p:stCondLst>
                                  <p:childTnLst>
                                    <p:set>
                                      <p:cBhvr>
                                        <p:cTn id="103" dur="1" fill="hold">
                                          <p:stCondLst>
                                            <p:cond delay="0"/>
                                          </p:stCondLst>
                                        </p:cTn>
                                        <p:tgtEl>
                                          <p:spTgt spid="138"/>
                                        </p:tgtEl>
                                        <p:attrNameLst>
                                          <p:attrName>style.visibility</p:attrName>
                                        </p:attrNameLst>
                                      </p:cBhvr>
                                      <p:to>
                                        <p:strVal val="visible"/>
                                      </p:to>
                                    </p:set>
                                    <p:animEffect transition="in" filter="fade">
                                      <p:cBhvr>
                                        <p:cTn id="104" dur="3000"/>
                                        <p:tgtEl>
                                          <p:spTgt spid="13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071"/>
                                        </p:tgtEl>
                                        <p:attrNameLst>
                                          <p:attrName>style.visibility</p:attrName>
                                        </p:attrNameLst>
                                      </p:cBhvr>
                                      <p:to>
                                        <p:strVal val="visible"/>
                                      </p:to>
                                    </p:set>
                                    <p:animEffect transition="in" filter="wipe(left)">
                                      <p:cBhvr>
                                        <p:cTn id="109" dur="3000"/>
                                        <p:tgtEl>
                                          <p:spTgt spid="207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2053"/>
                                        </p:tgtEl>
                                        <p:attrNameLst>
                                          <p:attrName>style.visibility</p:attrName>
                                        </p:attrNameLst>
                                      </p:cBhvr>
                                      <p:to>
                                        <p:strVal val="visible"/>
                                      </p:to>
                                    </p:set>
                                    <p:animEffect transition="in" filter="wipe(left)">
                                      <p:cBhvr>
                                        <p:cTn id="114" dur="3000"/>
                                        <p:tgtEl>
                                          <p:spTgt spid="205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070"/>
                                        </p:tgtEl>
                                        <p:attrNameLst>
                                          <p:attrName>style.visibility</p:attrName>
                                        </p:attrNameLst>
                                      </p:cBhvr>
                                      <p:to>
                                        <p:strVal val="visible"/>
                                      </p:to>
                                    </p:set>
                                    <p:animEffect transition="in" filter="wipe(left)">
                                      <p:cBhvr>
                                        <p:cTn id="119" dur="3000"/>
                                        <p:tgtEl>
                                          <p:spTgt spid="207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2069"/>
                                        </p:tgtEl>
                                        <p:attrNameLst>
                                          <p:attrName>style.visibility</p:attrName>
                                        </p:attrNameLst>
                                      </p:cBhvr>
                                      <p:to>
                                        <p:strVal val="visible"/>
                                      </p:to>
                                    </p:set>
                                    <p:animEffect transition="in" filter="wipe(left)">
                                      <p:cBhvr>
                                        <p:cTn id="124" dur="3000"/>
                                        <p:tgtEl>
                                          <p:spTgt spid="206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2082"/>
                                        </p:tgtEl>
                                        <p:attrNameLst>
                                          <p:attrName>style.visibility</p:attrName>
                                        </p:attrNameLst>
                                      </p:cBhvr>
                                      <p:to>
                                        <p:strVal val="visible"/>
                                      </p:to>
                                    </p:set>
                                    <p:animEffect transition="in" filter="wipe(down)">
                                      <p:cBhvr>
                                        <p:cTn id="129" dur="3000"/>
                                        <p:tgtEl>
                                          <p:spTgt spid="208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2085"/>
                                        </p:tgtEl>
                                        <p:attrNameLst>
                                          <p:attrName>style.visibility</p:attrName>
                                        </p:attrNameLst>
                                      </p:cBhvr>
                                      <p:to>
                                        <p:strVal val="visible"/>
                                      </p:to>
                                    </p:set>
                                    <p:animEffect transition="in" filter="wipe(down)">
                                      <p:cBhvr>
                                        <p:cTn id="134" dur="3000"/>
                                        <p:tgtEl>
                                          <p:spTgt spid="2085"/>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2083"/>
                                        </p:tgtEl>
                                        <p:attrNameLst>
                                          <p:attrName>style.visibility</p:attrName>
                                        </p:attrNameLst>
                                      </p:cBhvr>
                                      <p:to>
                                        <p:strVal val="visible"/>
                                      </p:to>
                                    </p:set>
                                    <p:animEffect transition="in" filter="wipe(down)">
                                      <p:cBhvr>
                                        <p:cTn id="139" dur="3000"/>
                                        <p:tgtEl>
                                          <p:spTgt spid="208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2084"/>
                                        </p:tgtEl>
                                        <p:attrNameLst>
                                          <p:attrName>style.visibility</p:attrName>
                                        </p:attrNameLst>
                                      </p:cBhvr>
                                      <p:to>
                                        <p:strVal val="visible"/>
                                      </p:to>
                                    </p:set>
                                    <p:animEffect transition="in" filter="wipe(down)">
                                      <p:cBhvr>
                                        <p:cTn id="144" dur="3000"/>
                                        <p:tgtEl>
                                          <p:spTgt spid="2084"/>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2077"/>
                                        </p:tgtEl>
                                        <p:attrNameLst>
                                          <p:attrName>style.visibility</p:attrName>
                                        </p:attrNameLst>
                                      </p:cBhvr>
                                      <p:to>
                                        <p:strVal val="visible"/>
                                      </p:to>
                                    </p:set>
                                    <p:animEffect transition="in" filter="wipe(down)">
                                      <p:cBhvr>
                                        <p:cTn id="149" dur="3000"/>
                                        <p:tgtEl>
                                          <p:spTgt spid="2077"/>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2079"/>
                                        </p:tgtEl>
                                        <p:attrNameLst>
                                          <p:attrName>style.visibility</p:attrName>
                                        </p:attrNameLst>
                                      </p:cBhvr>
                                      <p:to>
                                        <p:strVal val="visible"/>
                                      </p:to>
                                    </p:set>
                                    <p:animEffect transition="in" filter="wipe(down)">
                                      <p:cBhvr>
                                        <p:cTn id="154" dur="3000"/>
                                        <p:tgtEl>
                                          <p:spTgt spid="2079"/>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2078"/>
                                        </p:tgtEl>
                                        <p:attrNameLst>
                                          <p:attrName>style.visibility</p:attrName>
                                        </p:attrNameLst>
                                      </p:cBhvr>
                                      <p:to>
                                        <p:strVal val="visible"/>
                                      </p:to>
                                    </p:set>
                                    <p:animEffect transition="in" filter="wipe(left)">
                                      <p:cBhvr>
                                        <p:cTn id="159" dur="3000"/>
                                        <p:tgtEl>
                                          <p:spTgt spid="2078"/>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2138"/>
                                        </p:tgtEl>
                                        <p:attrNameLst>
                                          <p:attrName>style.visibility</p:attrName>
                                        </p:attrNameLst>
                                      </p:cBhvr>
                                      <p:to>
                                        <p:strVal val="visible"/>
                                      </p:to>
                                    </p:set>
                                    <p:animEffect transition="in" filter="wipe(left)">
                                      <p:cBhvr>
                                        <p:cTn id="164" dur="3000"/>
                                        <p:tgtEl>
                                          <p:spTgt spid="2138"/>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176"/>
                                        </p:tgtEl>
                                        <p:attrNameLst>
                                          <p:attrName>style.visibility</p:attrName>
                                        </p:attrNameLst>
                                      </p:cBhvr>
                                      <p:to>
                                        <p:strVal val="visible"/>
                                      </p:to>
                                    </p:set>
                                    <p:animEffect transition="in" filter="wipe(left)">
                                      <p:cBhvr>
                                        <p:cTn id="169" dur="3000"/>
                                        <p:tgtEl>
                                          <p:spTgt spid="176"/>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3000"/>
                                        <p:tgtEl>
                                          <p:spTgt spid="4098"/>
                                        </p:tgtEl>
                                      </p:cBhvr>
                                    </p:animEffect>
                                    <p:set>
                                      <p:cBhvr>
                                        <p:cTn id="174" dur="1" fill="hold">
                                          <p:stCondLst>
                                            <p:cond delay="2999"/>
                                          </p:stCondLst>
                                        </p:cTn>
                                        <p:tgtEl>
                                          <p:spTgt spid="4098"/>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119"/>
                                        </p:tgtEl>
                                        <p:attrNameLst>
                                          <p:attrName>style.visibility</p:attrName>
                                        </p:attrNameLst>
                                      </p:cBhvr>
                                      <p:to>
                                        <p:strVal val="visible"/>
                                      </p:to>
                                    </p:set>
                                    <p:animEffect transition="in" filter="fade">
                                      <p:cBhvr>
                                        <p:cTn id="179" dur="3000"/>
                                        <p:tgtEl>
                                          <p:spTgt spid="119"/>
                                        </p:tgtEl>
                                      </p:cBhvr>
                                    </p:animEffect>
                                  </p:childTnLst>
                                </p:cTn>
                              </p:par>
                              <p:par>
                                <p:cTn id="180" presetID="10" presetClass="entr" presetSubtype="0" fill="hold" nodeType="withEffect">
                                  <p:stCondLst>
                                    <p:cond delay="0"/>
                                  </p:stCondLst>
                                  <p:childTnLst>
                                    <p:set>
                                      <p:cBhvr>
                                        <p:cTn id="181" dur="1" fill="hold">
                                          <p:stCondLst>
                                            <p:cond delay="0"/>
                                          </p:stCondLst>
                                        </p:cTn>
                                        <p:tgtEl>
                                          <p:spTgt spid="126"/>
                                        </p:tgtEl>
                                        <p:attrNameLst>
                                          <p:attrName>style.visibility</p:attrName>
                                        </p:attrNameLst>
                                      </p:cBhvr>
                                      <p:to>
                                        <p:strVal val="visible"/>
                                      </p:to>
                                    </p:set>
                                    <p:animEffect transition="in" filter="fade">
                                      <p:cBhvr>
                                        <p:cTn id="182" dur="3000"/>
                                        <p:tgtEl>
                                          <p:spTgt spid="126"/>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25"/>
                                        </p:tgtEl>
                                        <p:attrNameLst>
                                          <p:attrName>style.visibility</p:attrName>
                                        </p:attrNameLst>
                                      </p:cBhvr>
                                      <p:to>
                                        <p:strVal val="visible"/>
                                      </p:to>
                                    </p:set>
                                    <p:animEffect transition="in" filter="fade">
                                      <p:cBhvr>
                                        <p:cTn id="185" dur="3000"/>
                                        <p:tgtEl>
                                          <p:spTgt spid="12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92"/>
                                        </p:tgtEl>
                                        <p:attrNameLst>
                                          <p:attrName>style.visibility</p:attrName>
                                        </p:attrNameLst>
                                      </p:cBhvr>
                                      <p:to>
                                        <p:strVal val="visible"/>
                                      </p:to>
                                    </p:set>
                                    <p:animEffect transition="in" filter="fade">
                                      <p:cBhvr>
                                        <p:cTn id="188" dur="3000"/>
                                        <p:tgtEl>
                                          <p:spTgt spid="92"/>
                                        </p:tgtEl>
                                      </p:cBhvr>
                                    </p:animEffect>
                                  </p:childTnLst>
                                </p:cTn>
                              </p:par>
                              <p:par>
                                <p:cTn id="189" presetID="10" presetClass="entr" presetSubtype="0" fill="hold" nodeType="withEffect">
                                  <p:stCondLst>
                                    <p:cond delay="0"/>
                                  </p:stCondLst>
                                  <p:childTnLst>
                                    <p:set>
                                      <p:cBhvr>
                                        <p:cTn id="190" dur="1" fill="hold">
                                          <p:stCondLst>
                                            <p:cond delay="0"/>
                                          </p:stCondLst>
                                        </p:cTn>
                                        <p:tgtEl>
                                          <p:spTgt spid="122"/>
                                        </p:tgtEl>
                                        <p:attrNameLst>
                                          <p:attrName>style.visibility</p:attrName>
                                        </p:attrNameLst>
                                      </p:cBhvr>
                                      <p:to>
                                        <p:strVal val="visible"/>
                                      </p:to>
                                    </p:set>
                                    <p:animEffect transition="in" filter="fade">
                                      <p:cBhvr>
                                        <p:cTn id="191" dur="3000"/>
                                        <p:tgtEl>
                                          <p:spTgt spid="122"/>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72"/>
                                        </p:tgtEl>
                                        <p:attrNameLst>
                                          <p:attrName>style.visibility</p:attrName>
                                        </p:attrNameLst>
                                      </p:cBhvr>
                                      <p:to>
                                        <p:strVal val="visible"/>
                                      </p:to>
                                    </p:set>
                                    <p:animEffect transition="in" filter="fade">
                                      <p:cBhvr>
                                        <p:cTn id="194" dur="2000"/>
                                        <p:tgtEl>
                                          <p:spTgt spid="172"/>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2055"/>
                                        </p:tgtEl>
                                        <p:attrNameLst>
                                          <p:attrName>style.visibility</p:attrName>
                                        </p:attrNameLst>
                                      </p:cBhvr>
                                      <p:to>
                                        <p:strVal val="visible"/>
                                      </p:to>
                                    </p:set>
                                    <p:animEffect transition="in" filter="wipe(left)">
                                      <p:cBhvr>
                                        <p:cTn id="199" dur="3000"/>
                                        <p:tgtEl>
                                          <p:spTgt spid="2055"/>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2089"/>
                                        </p:tgtEl>
                                        <p:attrNameLst>
                                          <p:attrName>style.visibility</p:attrName>
                                        </p:attrNameLst>
                                      </p:cBhvr>
                                      <p:to>
                                        <p:strVal val="visible"/>
                                      </p:to>
                                    </p:set>
                                    <p:animEffect transition="in" filter="wipe(left)">
                                      <p:cBhvr>
                                        <p:cTn id="204" dur="3000"/>
                                        <p:tgtEl>
                                          <p:spTgt spid="208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100"/>
                                        </p:tgtEl>
                                        <p:attrNameLst>
                                          <p:attrName>style.visibility</p:attrName>
                                        </p:attrNameLst>
                                      </p:cBhvr>
                                      <p:to>
                                        <p:strVal val="visible"/>
                                      </p:to>
                                    </p:set>
                                    <p:animEffect transition="in" filter="fade">
                                      <p:cBhvr>
                                        <p:cTn id="209" dur="3000"/>
                                        <p:tgtEl>
                                          <p:spTgt spid="100"/>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grpId="0" nodeType="clickEffect">
                                  <p:stCondLst>
                                    <p:cond delay="0"/>
                                  </p:stCondLst>
                                  <p:childTnLst>
                                    <p:set>
                                      <p:cBhvr>
                                        <p:cTn id="213" dur="1" fill="hold">
                                          <p:stCondLst>
                                            <p:cond delay="0"/>
                                          </p:stCondLst>
                                        </p:cTn>
                                        <p:tgtEl>
                                          <p:spTgt spid="2088"/>
                                        </p:tgtEl>
                                        <p:attrNameLst>
                                          <p:attrName>style.visibility</p:attrName>
                                        </p:attrNameLst>
                                      </p:cBhvr>
                                      <p:to>
                                        <p:strVal val="visible"/>
                                      </p:to>
                                    </p:set>
                                    <p:animEffect transition="in" filter="wipe(down)">
                                      <p:cBhvr>
                                        <p:cTn id="214" dur="3000"/>
                                        <p:tgtEl>
                                          <p:spTgt spid="2088"/>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170"/>
                                        </p:tgtEl>
                                        <p:attrNameLst>
                                          <p:attrName>style.visibility</p:attrName>
                                        </p:attrNameLst>
                                      </p:cBhvr>
                                      <p:to>
                                        <p:strVal val="visible"/>
                                      </p:to>
                                    </p:set>
                                    <p:animEffect transition="in" filter="fade">
                                      <p:cBhvr>
                                        <p:cTn id="219" dur="3000"/>
                                        <p:tgtEl>
                                          <p:spTgt spid="170"/>
                                        </p:tgtEl>
                                      </p:cBhvr>
                                    </p:animEffect>
                                  </p:childTnLst>
                                </p:cTn>
                              </p:par>
                              <p:par>
                                <p:cTn id="220" presetID="10" presetClass="entr" presetSubtype="0" fill="hold" nodeType="withEffect">
                                  <p:stCondLst>
                                    <p:cond delay="0"/>
                                  </p:stCondLst>
                                  <p:childTnLst>
                                    <p:set>
                                      <p:cBhvr>
                                        <p:cTn id="221" dur="1" fill="hold">
                                          <p:stCondLst>
                                            <p:cond delay="0"/>
                                          </p:stCondLst>
                                        </p:cTn>
                                        <p:tgtEl>
                                          <p:spTgt spid="165"/>
                                        </p:tgtEl>
                                        <p:attrNameLst>
                                          <p:attrName>style.visibility</p:attrName>
                                        </p:attrNameLst>
                                      </p:cBhvr>
                                      <p:to>
                                        <p:strVal val="visible"/>
                                      </p:to>
                                    </p:set>
                                    <p:animEffect transition="in" filter="fade">
                                      <p:cBhvr>
                                        <p:cTn id="222" dur="3000"/>
                                        <p:tgtEl>
                                          <p:spTgt spid="165"/>
                                        </p:tgtEl>
                                      </p:cBhvr>
                                    </p:animEffect>
                                  </p:childTnLst>
                                </p:cTn>
                              </p:par>
                              <p:par>
                                <p:cTn id="223" presetID="10" presetClass="entr" presetSubtype="0" fill="hold" nodeType="withEffect">
                                  <p:stCondLst>
                                    <p:cond delay="0"/>
                                  </p:stCondLst>
                                  <p:childTnLst>
                                    <p:set>
                                      <p:cBhvr>
                                        <p:cTn id="224" dur="1" fill="hold">
                                          <p:stCondLst>
                                            <p:cond delay="0"/>
                                          </p:stCondLst>
                                        </p:cTn>
                                        <p:tgtEl>
                                          <p:spTgt spid="132"/>
                                        </p:tgtEl>
                                        <p:attrNameLst>
                                          <p:attrName>style.visibility</p:attrName>
                                        </p:attrNameLst>
                                      </p:cBhvr>
                                      <p:to>
                                        <p:strVal val="visible"/>
                                      </p:to>
                                    </p:set>
                                    <p:animEffect transition="in" filter="fade">
                                      <p:cBhvr>
                                        <p:cTn id="225" dur="3000"/>
                                        <p:tgtEl>
                                          <p:spTgt spid="132"/>
                                        </p:tgtEl>
                                      </p:cBhvr>
                                    </p:animEffect>
                                  </p:childTnLst>
                                </p:cTn>
                              </p:par>
                              <p:par>
                                <p:cTn id="226" presetID="10" presetClass="entr" presetSubtype="0" fill="hold" nodeType="withEffect">
                                  <p:stCondLst>
                                    <p:cond delay="0"/>
                                  </p:stCondLst>
                                  <p:childTnLst>
                                    <p:set>
                                      <p:cBhvr>
                                        <p:cTn id="227" dur="1" fill="hold">
                                          <p:stCondLst>
                                            <p:cond delay="0"/>
                                          </p:stCondLst>
                                        </p:cTn>
                                        <p:tgtEl>
                                          <p:spTgt spid="130"/>
                                        </p:tgtEl>
                                        <p:attrNameLst>
                                          <p:attrName>style.visibility</p:attrName>
                                        </p:attrNameLst>
                                      </p:cBhvr>
                                      <p:to>
                                        <p:strVal val="visible"/>
                                      </p:to>
                                    </p:set>
                                    <p:animEffect transition="in" filter="fade">
                                      <p:cBhvr>
                                        <p:cTn id="228" dur="3000"/>
                                        <p:tgtEl>
                                          <p:spTgt spid="130"/>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4" fill="hold" grpId="0" nodeType="clickEffect">
                                  <p:stCondLst>
                                    <p:cond delay="0"/>
                                  </p:stCondLst>
                                  <p:childTnLst>
                                    <p:set>
                                      <p:cBhvr>
                                        <p:cTn id="232" dur="1" fill="hold">
                                          <p:stCondLst>
                                            <p:cond delay="0"/>
                                          </p:stCondLst>
                                        </p:cTn>
                                        <p:tgtEl>
                                          <p:spTgt spid="2099"/>
                                        </p:tgtEl>
                                        <p:attrNameLst>
                                          <p:attrName>style.visibility</p:attrName>
                                        </p:attrNameLst>
                                      </p:cBhvr>
                                      <p:to>
                                        <p:strVal val="visible"/>
                                      </p:to>
                                    </p:set>
                                    <p:animEffect transition="in" filter="wipe(down)">
                                      <p:cBhvr>
                                        <p:cTn id="233" dur="3000"/>
                                        <p:tgtEl>
                                          <p:spTgt spid="2099"/>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grpId="0" nodeType="clickEffect">
                                  <p:stCondLst>
                                    <p:cond delay="0"/>
                                  </p:stCondLst>
                                  <p:childTnLst>
                                    <p:set>
                                      <p:cBhvr>
                                        <p:cTn id="237" dur="1" fill="hold">
                                          <p:stCondLst>
                                            <p:cond delay="0"/>
                                          </p:stCondLst>
                                        </p:cTn>
                                        <p:tgtEl>
                                          <p:spTgt spid="2102"/>
                                        </p:tgtEl>
                                        <p:attrNameLst>
                                          <p:attrName>style.visibility</p:attrName>
                                        </p:attrNameLst>
                                      </p:cBhvr>
                                      <p:to>
                                        <p:strVal val="visible"/>
                                      </p:to>
                                    </p:set>
                                    <p:animEffect transition="in" filter="wipe(left)">
                                      <p:cBhvr>
                                        <p:cTn id="238" dur="3000"/>
                                        <p:tgtEl>
                                          <p:spTgt spid="2102"/>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141"/>
                                        </p:tgtEl>
                                        <p:attrNameLst>
                                          <p:attrName>style.visibility</p:attrName>
                                        </p:attrNameLst>
                                      </p:cBhvr>
                                      <p:to>
                                        <p:strVal val="visible"/>
                                      </p:to>
                                    </p:set>
                                    <p:animEffect transition="in" filter="fade">
                                      <p:cBhvr>
                                        <p:cTn id="243" dur="3000"/>
                                        <p:tgtEl>
                                          <p:spTgt spid="141"/>
                                        </p:tgtEl>
                                      </p:cBhvr>
                                    </p:animEffect>
                                  </p:childTnLst>
                                </p:cTn>
                              </p:par>
                              <p:par>
                                <p:cTn id="244" presetID="10" presetClass="entr" presetSubtype="0" fill="hold" nodeType="withEffect">
                                  <p:stCondLst>
                                    <p:cond delay="0"/>
                                  </p:stCondLst>
                                  <p:childTnLst>
                                    <p:set>
                                      <p:cBhvr>
                                        <p:cTn id="245" dur="1" fill="hold">
                                          <p:stCondLst>
                                            <p:cond delay="0"/>
                                          </p:stCondLst>
                                        </p:cTn>
                                        <p:tgtEl>
                                          <p:spTgt spid="136"/>
                                        </p:tgtEl>
                                        <p:attrNameLst>
                                          <p:attrName>style.visibility</p:attrName>
                                        </p:attrNameLst>
                                      </p:cBhvr>
                                      <p:to>
                                        <p:strVal val="visible"/>
                                      </p:to>
                                    </p:set>
                                    <p:animEffect transition="in" filter="fade">
                                      <p:cBhvr>
                                        <p:cTn id="246" dur="3000"/>
                                        <p:tgtEl>
                                          <p:spTgt spid="136"/>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42"/>
                                        </p:tgtEl>
                                        <p:attrNameLst>
                                          <p:attrName>style.visibility</p:attrName>
                                        </p:attrNameLst>
                                      </p:cBhvr>
                                      <p:to>
                                        <p:strVal val="visible"/>
                                      </p:to>
                                    </p:set>
                                    <p:animEffect transition="in" filter="fade">
                                      <p:cBhvr>
                                        <p:cTn id="249" dur="3000"/>
                                        <p:tgtEl>
                                          <p:spTgt spid="142"/>
                                        </p:tgtEl>
                                      </p:cBhvr>
                                    </p:animEffect>
                                  </p:childTnLst>
                                </p:cTn>
                              </p:par>
                              <p:par>
                                <p:cTn id="250" presetID="10" presetClass="entr" presetSubtype="0" fill="hold" nodeType="withEffect">
                                  <p:stCondLst>
                                    <p:cond delay="0"/>
                                  </p:stCondLst>
                                  <p:childTnLst>
                                    <p:set>
                                      <p:cBhvr>
                                        <p:cTn id="251" dur="1" fill="hold">
                                          <p:stCondLst>
                                            <p:cond delay="0"/>
                                          </p:stCondLst>
                                        </p:cTn>
                                        <p:tgtEl>
                                          <p:spTgt spid="140"/>
                                        </p:tgtEl>
                                        <p:attrNameLst>
                                          <p:attrName>style.visibility</p:attrName>
                                        </p:attrNameLst>
                                      </p:cBhvr>
                                      <p:to>
                                        <p:strVal val="visible"/>
                                      </p:to>
                                    </p:set>
                                    <p:animEffect transition="in" filter="fade">
                                      <p:cBhvr>
                                        <p:cTn id="252" dur="3000"/>
                                        <p:tgtEl>
                                          <p:spTgt spid="140"/>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43"/>
                                        </p:tgtEl>
                                        <p:attrNameLst>
                                          <p:attrName>style.visibility</p:attrName>
                                        </p:attrNameLst>
                                      </p:cBhvr>
                                      <p:to>
                                        <p:strVal val="visible"/>
                                      </p:to>
                                    </p:set>
                                    <p:animEffect transition="in" filter="fade">
                                      <p:cBhvr>
                                        <p:cTn id="255" dur="3000"/>
                                        <p:tgtEl>
                                          <p:spTgt spid="143"/>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4" fill="hold" grpId="0" nodeType="clickEffect">
                                  <p:stCondLst>
                                    <p:cond delay="0"/>
                                  </p:stCondLst>
                                  <p:childTnLst>
                                    <p:set>
                                      <p:cBhvr>
                                        <p:cTn id="259" dur="1" fill="hold">
                                          <p:stCondLst>
                                            <p:cond delay="0"/>
                                          </p:stCondLst>
                                        </p:cTn>
                                        <p:tgtEl>
                                          <p:spTgt spid="2101"/>
                                        </p:tgtEl>
                                        <p:attrNameLst>
                                          <p:attrName>style.visibility</p:attrName>
                                        </p:attrNameLst>
                                      </p:cBhvr>
                                      <p:to>
                                        <p:strVal val="visible"/>
                                      </p:to>
                                    </p:set>
                                    <p:animEffect transition="in" filter="wipe(down)">
                                      <p:cBhvr>
                                        <p:cTn id="260" dur="3000"/>
                                        <p:tgtEl>
                                          <p:spTgt spid="2101"/>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4" fill="hold" grpId="0" nodeType="clickEffect">
                                  <p:stCondLst>
                                    <p:cond delay="0"/>
                                  </p:stCondLst>
                                  <p:childTnLst>
                                    <p:set>
                                      <p:cBhvr>
                                        <p:cTn id="264" dur="1" fill="hold">
                                          <p:stCondLst>
                                            <p:cond delay="0"/>
                                          </p:stCondLst>
                                        </p:cTn>
                                        <p:tgtEl>
                                          <p:spTgt spid="2100"/>
                                        </p:tgtEl>
                                        <p:attrNameLst>
                                          <p:attrName>style.visibility</p:attrName>
                                        </p:attrNameLst>
                                      </p:cBhvr>
                                      <p:to>
                                        <p:strVal val="visible"/>
                                      </p:to>
                                    </p:set>
                                    <p:animEffect transition="in" filter="wipe(down)">
                                      <p:cBhvr>
                                        <p:cTn id="265" dur="3000"/>
                                        <p:tgtEl>
                                          <p:spTgt spid="2100"/>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4" fill="hold" grpId="0" nodeType="clickEffect">
                                  <p:stCondLst>
                                    <p:cond delay="0"/>
                                  </p:stCondLst>
                                  <p:childTnLst>
                                    <p:set>
                                      <p:cBhvr>
                                        <p:cTn id="269" dur="1" fill="hold">
                                          <p:stCondLst>
                                            <p:cond delay="0"/>
                                          </p:stCondLst>
                                        </p:cTn>
                                        <p:tgtEl>
                                          <p:spTgt spid="2108"/>
                                        </p:tgtEl>
                                        <p:attrNameLst>
                                          <p:attrName>style.visibility</p:attrName>
                                        </p:attrNameLst>
                                      </p:cBhvr>
                                      <p:to>
                                        <p:strVal val="visible"/>
                                      </p:to>
                                    </p:set>
                                    <p:animEffect transition="in" filter="wipe(down)">
                                      <p:cBhvr>
                                        <p:cTn id="270" dur="3000"/>
                                        <p:tgtEl>
                                          <p:spTgt spid="2108"/>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grpId="0" nodeType="clickEffect">
                                  <p:stCondLst>
                                    <p:cond delay="0"/>
                                  </p:stCondLst>
                                  <p:childTnLst>
                                    <p:set>
                                      <p:cBhvr>
                                        <p:cTn id="274" dur="1" fill="hold">
                                          <p:stCondLst>
                                            <p:cond delay="0"/>
                                          </p:stCondLst>
                                        </p:cTn>
                                        <p:tgtEl>
                                          <p:spTgt spid="151"/>
                                        </p:tgtEl>
                                        <p:attrNameLst>
                                          <p:attrName>style.visibility</p:attrName>
                                        </p:attrNameLst>
                                      </p:cBhvr>
                                      <p:to>
                                        <p:strVal val="visible"/>
                                      </p:to>
                                    </p:set>
                                    <p:animEffect transition="in" filter="fade">
                                      <p:cBhvr>
                                        <p:cTn id="275" dur="3000"/>
                                        <p:tgtEl>
                                          <p:spTgt spid="151"/>
                                        </p:tgtEl>
                                      </p:cBhvr>
                                    </p:animEffect>
                                  </p:childTnLst>
                                </p:cTn>
                              </p:par>
                              <p:par>
                                <p:cTn id="276" presetID="10" presetClass="entr" presetSubtype="0" fill="hold" nodeType="withEffect">
                                  <p:stCondLst>
                                    <p:cond delay="0"/>
                                  </p:stCondLst>
                                  <p:childTnLst>
                                    <p:set>
                                      <p:cBhvr>
                                        <p:cTn id="277" dur="1" fill="hold">
                                          <p:stCondLst>
                                            <p:cond delay="0"/>
                                          </p:stCondLst>
                                        </p:cTn>
                                        <p:tgtEl>
                                          <p:spTgt spid="149"/>
                                        </p:tgtEl>
                                        <p:attrNameLst>
                                          <p:attrName>style.visibility</p:attrName>
                                        </p:attrNameLst>
                                      </p:cBhvr>
                                      <p:to>
                                        <p:strVal val="visible"/>
                                      </p:to>
                                    </p:set>
                                    <p:animEffect transition="in" filter="fade">
                                      <p:cBhvr>
                                        <p:cTn id="278" dur="3000"/>
                                        <p:tgtEl>
                                          <p:spTgt spid="149"/>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150"/>
                                        </p:tgtEl>
                                        <p:attrNameLst>
                                          <p:attrName>style.visibility</p:attrName>
                                        </p:attrNameLst>
                                      </p:cBhvr>
                                      <p:to>
                                        <p:strVal val="visible"/>
                                      </p:to>
                                    </p:set>
                                    <p:animEffect transition="in" filter="fade">
                                      <p:cBhvr>
                                        <p:cTn id="281" dur="3000"/>
                                        <p:tgtEl>
                                          <p:spTgt spid="150"/>
                                        </p:tgtEl>
                                      </p:cBhvr>
                                    </p:animEffect>
                                  </p:childTnLst>
                                </p:cTn>
                              </p:par>
                              <p:par>
                                <p:cTn id="282" presetID="10" presetClass="entr" presetSubtype="0" fill="hold" nodeType="withEffect">
                                  <p:stCondLst>
                                    <p:cond delay="0"/>
                                  </p:stCondLst>
                                  <p:childTnLst>
                                    <p:set>
                                      <p:cBhvr>
                                        <p:cTn id="283" dur="1" fill="hold">
                                          <p:stCondLst>
                                            <p:cond delay="0"/>
                                          </p:stCondLst>
                                        </p:cTn>
                                        <p:tgtEl>
                                          <p:spTgt spid="147"/>
                                        </p:tgtEl>
                                        <p:attrNameLst>
                                          <p:attrName>style.visibility</p:attrName>
                                        </p:attrNameLst>
                                      </p:cBhvr>
                                      <p:to>
                                        <p:strVal val="visible"/>
                                      </p:to>
                                    </p:set>
                                    <p:animEffect transition="in" filter="fade">
                                      <p:cBhvr>
                                        <p:cTn id="284" dur="3000"/>
                                        <p:tgtEl>
                                          <p:spTgt spid="147"/>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148"/>
                                        </p:tgtEl>
                                        <p:attrNameLst>
                                          <p:attrName>style.visibility</p:attrName>
                                        </p:attrNameLst>
                                      </p:cBhvr>
                                      <p:to>
                                        <p:strVal val="visible"/>
                                      </p:to>
                                    </p:set>
                                    <p:animEffect transition="in" filter="fade">
                                      <p:cBhvr>
                                        <p:cTn id="287" dur="3000"/>
                                        <p:tgtEl>
                                          <p:spTgt spid="148"/>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8" fill="hold" grpId="0" nodeType="clickEffect">
                                  <p:stCondLst>
                                    <p:cond delay="0"/>
                                  </p:stCondLst>
                                  <p:childTnLst>
                                    <p:set>
                                      <p:cBhvr>
                                        <p:cTn id="291" dur="1" fill="hold">
                                          <p:stCondLst>
                                            <p:cond delay="0"/>
                                          </p:stCondLst>
                                        </p:cTn>
                                        <p:tgtEl>
                                          <p:spTgt spid="2095"/>
                                        </p:tgtEl>
                                        <p:attrNameLst>
                                          <p:attrName>style.visibility</p:attrName>
                                        </p:attrNameLst>
                                      </p:cBhvr>
                                      <p:to>
                                        <p:strVal val="visible"/>
                                      </p:to>
                                    </p:set>
                                    <p:animEffect transition="in" filter="wipe(left)">
                                      <p:cBhvr>
                                        <p:cTn id="292" dur="3000"/>
                                        <p:tgtEl>
                                          <p:spTgt spid="2095"/>
                                        </p:tgtEl>
                                      </p:cBhvr>
                                    </p:animEffect>
                                  </p:childTnLst>
                                </p:cTn>
                              </p:par>
                            </p:childTnLst>
                          </p:cTn>
                        </p:par>
                      </p:childTnLst>
                    </p:cTn>
                  </p:par>
                  <p:par>
                    <p:cTn id="293" fill="hold">
                      <p:stCondLst>
                        <p:cond delay="indefinite"/>
                      </p:stCondLst>
                      <p:childTnLst>
                        <p:par>
                          <p:cTn id="294" fill="hold">
                            <p:stCondLst>
                              <p:cond delay="0"/>
                            </p:stCondLst>
                            <p:childTnLst>
                              <p:par>
                                <p:cTn id="295" presetID="22" presetClass="entr" presetSubtype="8" fill="hold" grpId="0" nodeType="clickEffect">
                                  <p:stCondLst>
                                    <p:cond delay="0"/>
                                  </p:stCondLst>
                                  <p:childTnLst>
                                    <p:set>
                                      <p:cBhvr>
                                        <p:cTn id="296" dur="1" fill="hold">
                                          <p:stCondLst>
                                            <p:cond delay="0"/>
                                          </p:stCondLst>
                                        </p:cTn>
                                        <p:tgtEl>
                                          <p:spTgt spid="2098"/>
                                        </p:tgtEl>
                                        <p:attrNameLst>
                                          <p:attrName>style.visibility</p:attrName>
                                        </p:attrNameLst>
                                      </p:cBhvr>
                                      <p:to>
                                        <p:strVal val="visible"/>
                                      </p:to>
                                    </p:set>
                                    <p:animEffect transition="in" filter="wipe(left)">
                                      <p:cBhvr>
                                        <p:cTn id="297" dur="3000"/>
                                        <p:tgtEl>
                                          <p:spTgt spid="2098"/>
                                        </p:tgtEl>
                                      </p:cBhvr>
                                    </p:animEffect>
                                  </p:childTnLst>
                                </p:cTn>
                              </p:par>
                            </p:childTnLst>
                          </p:cTn>
                        </p:par>
                      </p:childTnLst>
                    </p:cTn>
                  </p:par>
                  <p:par>
                    <p:cTn id="298" fill="hold">
                      <p:stCondLst>
                        <p:cond delay="indefinite"/>
                      </p:stCondLst>
                      <p:childTnLst>
                        <p:par>
                          <p:cTn id="299" fill="hold">
                            <p:stCondLst>
                              <p:cond delay="0"/>
                            </p:stCondLst>
                            <p:childTnLst>
                              <p:par>
                                <p:cTn id="300" presetID="22" presetClass="entr" presetSubtype="8" fill="hold" grpId="0" nodeType="clickEffect">
                                  <p:stCondLst>
                                    <p:cond delay="0"/>
                                  </p:stCondLst>
                                  <p:childTnLst>
                                    <p:set>
                                      <p:cBhvr>
                                        <p:cTn id="301" dur="1" fill="hold">
                                          <p:stCondLst>
                                            <p:cond delay="0"/>
                                          </p:stCondLst>
                                        </p:cTn>
                                        <p:tgtEl>
                                          <p:spTgt spid="2103"/>
                                        </p:tgtEl>
                                        <p:attrNameLst>
                                          <p:attrName>style.visibility</p:attrName>
                                        </p:attrNameLst>
                                      </p:cBhvr>
                                      <p:to>
                                        <p:strVal val="visible"/>
                                      </p:to>
                                    </p:set>
                                    <p:animEffect transition="in" filter="wipe(left)">
                                      <p:cBhvr>
                                        <p:cTn id="302" dur="3000"/>
                                        <p:tgtEl>
                                          <p:spTgt spid="2103"/>
                                        </p:tgtEl>
                                      </p:cBhvr>
                                    </p:animEffect>
                                  </p:childTnLst>
                                </p:cTn>
                              </p:par>
                            </p:childTnLst>
                          </p:cTn>
                        </p:par>
                      </p:childTnLst>
                    </p:cTn>
                  </p:par>
                  <p:par>
                    <p:cTn id="303" fill="hold">
                      <p:stCondLst>
                        <p:cond delay="indefinite"/>
                      </p:stCondLst>
                      <p:childTnLst>
                        <p:par>
                          <p:cTn id="304" fill="hold">
                            <p:stCondLst>
                              <p:cond delay="0"/>
                            </p:stCondLst>
                            <p:childTnLst>
                              <p:par>
                                <p:cTn id="305" presetID="22" presetClass="entr" presetSubtype="1" fill="hold" grpId="0" nodeType="clickEffect">
                                  <p:stCondLst>
                                    <p:cond delay="0"/>
                                  </p:stCondLst>
                                  <p:childTnLst>
                                    <p:set>
                                      <p:cBhvr>
                                        <p:cTn id="306" dur="1" fill="hold">
                                          <p:stCondLst>
                                            <p:cond delay="0"/>
                                          </p:stCondLst>
                                        </p:cTn>
                                        <p:tgtEl>
                                          <p:spTgt spid="2104"/>
                                        </p:tgtEl>
                                        <p:attrNameLst>
                                          <p:attrName>style.visibility</p:attrName>
                                        </p:attrNameLst>
                                      </p:cBhvr>
                                      <p:to>
                                        <p:strVal val="visible"/>
                                      </p:to>
                                    </p:set>
                                    <p:animEffect transition="in" filter="wipe(up)">
                                      <p:cBhvr>
                                        <p:cTn id="307" dur="3000"/>
                                        <p:tgtEl>
                                          <p:spTgt spid="2104"/>
                                        </p:tgtEl>
                                      </p:cBhvr>
                                    </p:animEffect>
                                  </p:childTnLst>
                                </p:cTn>
                              </p:par>
                            </p:childTnLst>
                          </p:cTn>
                        </p:par>
                      </p:childTnLst>
                    </p:cTn>
                  </p:par>
                  <p:par>
                    <p:cTn id="308" fill="hold">
                      <p:stCondLst>
                        <p:cond delay="indefinite"/>
                      </p:stCondLst>
                      <p:childTnLst>
                        <p:par>
                          <p:cTn id="309" fill="hold">
                            <p:stCondLst>
                              <p:cond delay="0"/>
                            </p:stCondLst>
                            <p:childTnLst>
                              <p:par>
                                <p:cTn id="310" presetID="22" presetClass="entr" presetSubtype="8" fill="hold" grpId="0" nodeType="clickEffect">
                                  <p:stCondLst>
                                    <p:cond delay="0"/>
                                  </p:stCondLst>
                                  <p:childTnLst>
                                    <p:set>
                                      <p:cBhvr>
                                        <p:cTn id="311" dur="1" fill="hold">
                                          <p:stCondLst>
                                            <p:cond delay="0"/>
                                          </p:stCondLst>
                                        </p:cTn>
                                        <p:tgtEl>
                                          <p:spTgt spid="2105"/>
                                        </p:tgtEl>
                                        <p:attrNameLst>
                                          <p:attrName>style.visibility</p:attrName>
                                        </p:attrNameLst>
                                      </p:cBhvr>
                                      <p:to>
                                        <p:strVal val="visible"/>
                                      </p:to>
                                    </p:set>
                                    <p:animEffect transition="in" filter="wipe(left)">
                                      <p:cBhvr>
                                        <p:cTn id="312" dur="3000"/>
                                        <p:tgtEl>
                                          <p:spTgt spid="2105"/>
                                        </p:tgtEl>
                                      </p:cBhvr>
                                    </p:animEffect>
                                  </p:childTnLst>
                                </p:cTn>
                              </p:par>
                            </p:childTnLst>
                          </p:cTn>
                        </p:par>
                      </p:childTnLst>
                    </p:cTn>
                  </p:par>
                  <p:par>
                    <p:cTn id="313" fill="hold">
                      <p:stCondLst>
                        <p:cond delay="indefinite"/>
                      </p:stCondLst>
                      <p:childTnLst>
                        <p:par>
                          <p:cTn id="314" fill="hold">
                            <p:stCondLst>
                              <p:cond delay="0"/>
                            </p:stCondLst>
                            <p:childTnLst>
                              <p:par>
                                <p:cTn id="315" presetID="22" presetClass="entr" presetSubtype="4" fill="hold" grpId="0" nodeType="clickEffect">
                                  <p:stCondLst>
                                    <p:cond delay="0"/>
                                  </p:stCondLst>
                                  <p:childTnLst>
                                    <p:set>
                                      <p:cBhvr>
                                        <p:cTn id="316" dur="1" fill="hold">
                                          <p:stCondLst>
                                            <p:cond delay="0"/>
                                          </p:stCondLst>
                                        </p:cTn>
                                        <p:tgtEl>
                                          <p:spTgt spid="2106"/>
                                        </p:tgtEl>
                                        <p:attrNameLst>
                                          <p:attrName>style.visibility</p:attrName>
                                        </p:attrNameLst>
                                      </p:cBhvr>
                                      <p:to>
                                        <p:strVal val="visible"/>
                                      </p:to>
                                    </p:set>
                                    <p:animEffect transition="in" filter="wipe(down)">
                                      <p:cBhvr>
                                        <p:cTn id="317" dur="3000"/>
                                        <p:tgtEl>
                                          <p:spTgt spid="2106"/>
                                        </p:tgtEl>
                                      </p:cBhvr>
                                    </p:animEffect>
                                  </p:childTnLst>
                                </p:cTn>
                              </p:par>
                            </p:childTnLst>
                          </p:cTn>
                        </p:par>
                      </p:childTnLst>
                    </p:cTn>
                  </p:par>
                  <p:par>
                    <p:cTn id="318" fill="hold">
                      <p:stCondLst>
                        <p:cond delay="indefinite"/>
                      </p:stCondLst>
                      <p:childTnLst>
                        <p:par>
                          <p:cTn id="319" fill="hold">
                            <p:stCondLst>
                              <p:cond delay="0"/>
                            </p:stCondLst>
                            <p:childTnLst>
                              <p:par>
                                <p:cTn id="320" presetID="22" presetClass="entr" presetSubtype="8" fill="hold" grpId="0" nodeType="clickEffect">
                                  <p:stCondLst>
                                    <p:cond delay="0"/>
                                  </p:stCondLst>
                                  <p:childTnLst>
                                    <p:set>
                                      <p:cBhvr>
                                        <p:cTn id="321" dur="1" fill="hold">
                                          <p:stCondLst>
                                            <p:cond delay="0"/>
                                          </p:stCondLst>
                                        </p:cTn>
                                        <p:tgtEl>
                                          <p:spTgt spid="2107"/>
                                        </p:tgtEl>
                                        <p:attrNameLst>
                                          <p:attrName>style.visibility</p:attrName>
                                        </p:attrNameLst>
                                      </p:cBhvr>
                                      <p:to>
                                        <p:strVal val="visible"/>
                                      </p:to>
                                    </p:set>
                                    <p:animEffect transition="in" filter="wipe(left)">
                                      <p:cBhvr>
                                        <p:cTn id="322" dur="3000"/>
                                        <p:tgtEl>
                                          <p:spTgt spid="2107"/>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175"/>
                                        </p:tgtEl>
                                        <p:attrNameLst>
                                          <p:attrName>style.visibility</p:attrName>
                                        </p:attrNameLst>
                                      </p:cBhvr>
                                      <p:to>
                                        <p:strVal val="visible"/>
                                      </p:to>
                                    </p:set>
                                    <p:animEffect transition="in" filter="fade">
                                      <p:cBhvr>
                                        <p:cTn id="327" dur="2000"/>
                                        <p:tgtEl>
                                          <p:spTgt spid="175"/>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74"/>
                                        </p:tgtEl>
                                        <p:attrNameLst>
                                          <p:attrName>style.visibility</p:attrName>
                                        </p:attrNameLst>
                                      </p:cBhvr>
                                      <p:to>
                                        <p:strVal val="visible"/>
                                      </p:to>
                                    </p:set>
                                    <p:animEffect transition="in" filter="fade">
                                      <p:cBhvr>
                                        <p:cTn id="330" dur="2000"/>
                                        <p:tgtEl>
                                          <p:spTgt spid="174"/>
                                        </p:tgtEl>
                                      </p:cBhvr>
                                    </p:animEffect>
                                  </p:childTnLst>
                                </p:cTn>
                              </p:par>
                            </p:childTnLst>
                          </p:cTn>
                        </p:par>
                      </p:childTnLst>
                    </p:cTn>
                  </p:par>
                  <p:par>
                    <p:cTn id="331" fill="hold">
                      <p:stCondLst>
                        <p:cond delay="indefinite"/>
                      </p:stCondLst>
                      <p:childTnLst>
                        <p:par>
                          <p:cTn id="332" fill="hold">
                            <p:stCondLst>
                              <p:cond delay="0"/>
                            </p:stCondLst>
                            <p:childTnLst>
                              <p:par>
                                <p:cTn id="333" presetID="22" presetClass="entr" presetSubtype="1" fill="hold" grpId="0" nodeType="clickEffect">
                                  <p:stCondLst>
                                    <p:cond delay="0"/>
                                  </p:stCondLst>
                                  <p:childTnLst>
                                    <p:set>
                                      <p:cBhvr>
                                        <p:cTn id="334" dur="1" fill="hold">
                                          <p:stCondLst>
                                            <p:cond delay="0"/>
                                          </p:stCondLst>
                                        </p:cTn>
                                        <p:tgtEl>
                                          <p:spTgt spid="2110"/>
                                        </p:tgtEl>
                                        <p:attrNameLst>
                                          <p:attrName>style.visibility</p:attrName>
                                        </p:attrNameLst>
                                      </p:cBhvr>
                                      <p:to>
                                        <p:strVal val="visible"/>
                                      </p:to>
                                    </p:set>
                                    <p:animEffect transition="in" filter="wipe(up)">
                                      <p:cBhvr>
                                        <p:cTn id="335" dur="3000"/>
                                        <p:tgtEl>
                                          <p:spTgt spid="2110"/>
                                        </p:tgtEl>
                                      </p:cBhvr>
                                    </p:animEffect>
                                  </p:childTnLst>
                                </p:cTn>
                              </p:par>
                            </p:childTnLst>
                          </p:cTn>
                        </p:par>
                      </p:childTnLst>
                    </p:cTn>
                  </p:par>
                  <p:par>
                    <p:cTn id="336" fill="hold">
                      <p:stCondLst>
                        <p:cond delay="indefinite"/>
                      </p:stCondLst>
                      <p:childTnLst>
                        <p:par>
                          <p:cTn id="337" fill="hold">
                            <p:stCondLst>
                              <p:cond delay="0"/>
                            </p:stCondLst>
                            <p:childTnLst>
                              <p:par>
                                <p:cTn id="338" presetID="22" presetClass="entr" presetSubtype="1" fill="hold" grpId="0" nodeType="clickEffect">
                                  <p:stCondLst>
                                    <p:cond delay="0"/>
                                  </p:stCondLst>
                                  <p:childTnLst>
                                    <p:set>
                                      <p:cBhvr>
                                        <p:cTn id="339" dur="1" fill="hold">
                                          <p:stCondLst>
                                            <p:cond delay="0"/>
                                          </p:stCondLst>
                                        </p:cTn>
                                        <p:tgtEl>
                                          <p:spTgt spid="2114"/>
                                        </p:tgtEl>
                                        <p:attrNameLst>
                                          <p:attrName>style.visibility</p:attrName>
                                        </p:attrNameLst>
                                      </p:cBhvr>
                                      <p:to>
                                        <p:strVal val="visible"/>
                                      </p:to>
                                    </p:set>
                                    <p:animEffect transition="in" filter="wipe(up)">
                                      <p:cBhvr>
                                        <p:cTn id="340" dur="3000"/>
                                        <p:tgtEl>
                                          <p:spTgt spid="2114"/>
                                        </p:tgtEl>
                                      </p:cBhvr>
                                    </p:animEffect>
                                  </p:childTnLst>
                                </p:cTn>
                              </p:par>
                            </p:childTnLst>
                          </p:cTn>
                        </p:par>
                      </p:childTnLst>
                    </p:cTn>
                  </p:par>
                  <p:par>
                    <p:cTn id="341" fill="hold">
                      <p:stCondLst>
                        <p:cond delay="indefinite"/>
                      </p:stCondLst>
                      <p:childTnLst>
                        <p:par>
                          <p:cTn id="342" fill="hold">
                            <p:stCondLst>
                              <p:cond delay="0"/>
                            </p:stCondLst>
                            <p:childTnLst>
                              <p:par>
                                <p:cTn id="343" presetID="22" presetClass="entr" presetSubtype="1" fill="hold" grpId="0" nodeType="clickEffect">
                                  <p:stCondLst>
                                    <p:cond delay="0"/>
                                  </p:stCondLst>
                                  <p:childTnLst>
                                    <p:set>
                                      <p:cBhvr>
                                        <p:cTn id="344" dur="1" fill="hold">
                                          <p:stCondLst>
                                            <p:cond delay="0"/>
                                          </p:stCondLst>
                                        </p:cTn>
                                        <p:tgtEl>
                                          <p:spTgt spid="2115"/>
                                        </p:tgtEl>
                                        <p:attrNameLst>
                                          <p:attrName>style.visibility</p:attrName>
                                        </p:attrNameLst>
                                      </p:cBhvr>
                                      <p:to>
                                        <p:strVal val="visible"/>
                                      </p:to>
                                    </p:set>
                                    <p:animEffect transition="in" filter="wipe(up)">
                                      <p:cBhvr>
                                        <p:cTn id="345" dur="3000"/>
                                        <p:tgtEl>
                                          <p:spTgt spid="2115"/>
                                        </p:tgtEl>
                                      </p:cBhvr>
                                    </p:animEffect>
                                  </p:childTnLst>
                                </p:cTn>
                              </p:par>
                            </p:childTnLst>
                          </p:cTn>
                        </p:par>
                      </p:childTnLst>
                    </p:cTn>
                  </p:par>
                  <p:par>
                    <p:cTn id="346" fill="hold">
                      <p:stCondLst>
                        <p:cond delay="indefinite"/>
                      </p:stCondLst>
                      <p:childTnLst>
                        <p:par>
                          <p:cTn id="347" fill="hold">
                            <p:stCondLst>
                              <p:cond delay="0"/>
                            </p:stCondLst>
                            <p:childTnLst>
                              <p:par>
                                <p:cTn id="348" presetID="22" presetClass="entr" presetSubtype="1" fill="hold" grpId="0" nodeType="clickEffect">
                                  <p:stCondLst>
                                    <p:cond delay="0"/>
                                  </p:stCondLst>
                                  <p:childTnLst>
                                    <p:set>
                                      <p:cBhvr>
                                        <p:cTn id="349" dur="1" fill="hold">
                                          <p:stCondLst>
                                            <p:cond delay="0"/>
                                          </p:stCondLst>
                                        </p:cTn>
                                        <p:tgtEl>
                                          <p:spTgt spid="2111"/>
                                        </p:tgtEl>
                                        <p:attrNameLst>
                                          <p:attrName>style.visibility</p:attrName>
                                        </p:attrNameLst>
                                      </p:cBhvr>
                                      <p:to>
                                        <p:strVal val="visible"/>
                                      </p:to>
                                    </p:set>
                                    <p:animEffect transition="in" filter="wipe(up)">
                                      <p:cBhvr>
                                        <p:cTn id="350" dur="3000"/>
                                        <p:tgtEl>
                                          <p:spTgt spid="2111"/>
                                        </p:tgtEl>
                                      </p:cBhvr>
                                    </p:animEffect>
                                  </p:childTnLst>
                                </p:cTn>
                              </p:par>
                            </p:childTnLst>
                          </p:cTn>
                        </p:par>
                      </p:childTnLst>
                    </p:cTn>
                  </p:par>
                  <p:par>
                    <p:cTn id="351" fill="hold">
                      <p:stCondLst>
                        <p:cond delay="indefinite"/>
                      </p:stCondLst>
                      <p:childTnLst>
                        <p:par>
                          <p:cTn id="352" fill="hold">
                            <p:stCondLst>
                              <p:cond delay="0"/>
                            </p:stCondLst>
                            <p:childTnLst>
                              <p:par>
                                <p:cTn id="353" presetID="10" presetClass="entr" presetSubtype="0" fill="hold" nodeType="clickEffect">
                                  <p:stCondLst>
                                    <p:cond delay="0"/>
                                  </p:stCondLst>
                                  <p:childTnLst>
                                    <p:set>
                                      <p:cBhvr>
                                        <p:cTn id="354" dur="1" fill="hold">
                                          <p:stCondLst>
                                            <p:cond delay="0"/>
                                          </p:stCondLst>
                                        </p:cTn>
                                        <p:tgtEl>
                                          <p:spTgt spid="133"/>
                                        </p:tgtEl>
                                        <p:attrNameLst>
                                          <p:attrName>style.visibility</p:attrName>
                                        </p:attrNameLst>
                                      </p:cBhvr>
                                      <p:to>
                                        <p:strVal val="visible"/>
                                      </p:to>
                                    </p:set>
                                    <p:animEffect transition="in" filter="fade">
                                      <p:cBhvr>
                                        <p:cTn id="355" dur="3000"/>
                                        <p:tgtEl>
                                          <p:spTgt spid="133"/>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146"/>
                                        </p:tgtEl>
                                        <p:attrNameLst>
                                          <p:attrName>style.visibility</p:attrName>
                                        </p:attrNameLst>
                                      </p:cBhvr>
                                      <p:to>
                                        <p:strVal val="visible"/>
                                      </p:to>
                                    </p:set>
                                    <p:animEffect transition="in" filter="fade">
                                      <p:cBhvr>
                                        <p:cTn id="358" dur="3000"/>
                                        <p:tgtEl>
                                          <p:spTgt spid="146"/>
                                        </p:tgtEl>
                                      </p:cBhvr>
                                    </p:animEffect>
                                  </p:childTnLst>
                                </p:cTn>
                              </p:par>
                              <p:par>
                                <p:cTn id="359" presetID="10" presetClass="entr" presetSubtype="0" fill="hold" nodeType="withEffect">
                                  <p:stCondLst>
                                    <p:cond delay="0"/>
                                  </p:stCondLst>
                                  <p:childTnLst>
                                    <p:set>
                                      <p:cBhvr>
                                        <p:cTn id="360" dur="1" fill="hold">
                                          <p:stCondLst>
                                            <p:cond delay="0"/>
                                          </p:stCondLst>
                                        </p:cTn>
                                        <p:tgtEl>
                                          <p:spTgt spid="135"/>
                                        </p:tgtEl>
                                        <p:attrNameLst>
                                          <p:attrName>style.visibility</p:attrName>
                                        </p:attrNameLst>
                                      </p:cBhvr>
                                      <p:to>
                                        <p:strVal val="visible"/>
                                      </p:to>
                                    </p:set>
                                    <p:animEffect transition="in" filter="fade">
                                      <p:cBhvr>
                                        <p:cTn id="361" dur="3000"/>
                                        <p:tgtEl>
                                          <p:spTgt spid="135"/>
                                        </p:tgtEl>
                                      </p:cBhvr>
                                    </p:animEffect>
                                  </p:childTnLst>
                                </p:cTn>
                              </p:par>
                            </p:childTnLst>
                          </p:cTn>
                        </p:par>
                      </p:childTnLst>
                    </p:cTn>
                  </p:par>
                  <p:par>
                    <p:cTn id="362" fill="hold">
                      <p:stCondLst>
                        <p:cond delay="indefinite"/>
                      </p:stCondLst>
                      <p:childTnLst>
                        <p:par>
                          <p:cTn id="363" fill="hold">
                            <p:stCondLst>
                              <p:cond delay="0"/>
                            </p:stCondLst>
                            <p:childTnLst>
                              <p:par>
                                <p:cTn id="364" presetID="22" presetClass="entr" presetSubtype="8" fill="hold" grpId="0" nodeType="clickEffect">
                                  <p:stCondLst>
                                    <p:cond delay="0"/>
                                  </p:stCondLst>
                                  <p:childTnLst>
                                    <p:set>
                                      <p:cBhvr>
                                        <p:cTn id="365" dur="1" fill="hold">
                                          <p:stCondLst>
                                            <p:cond delay="0"/>
                                          </p:stCondLst>
                                        </p:cTn>
                                        <p:tgtEl>
                                          <p:spTgt spid="2090"/>
                                        </p:tgtEl>
                                        <p:attrNameLst>
                                          <p:attrName>style.visibility</p:attrName>
                                        </p:attrNameLst>
                                      </p:cBhvr>
                                      <p:to>
                                        <p:strVal val="visible"/>
                                      </p:to>
                                    </p:set>
                                    <p:animEffect transition="in" filter="wipe(left)">
                                      <p:cBhvr>
                                        <p:cTn id="366" dur="3000"/>
                                        <p:tgtEl>
                                          <p:spTgt spid="2090"/>
                                        </p:tgtEl>
                                      </p:cBhvr>
                                    </p:animEffect>
                                  </p:childTnLst>
                                </p:cTn>
                              </p:par>
                            </p:childTnLst>
                          </p:cTn>
                        </p:par>
                      </p:childTnLst>
                    </p:cTn>
                  </p:par>
                  <p:par>
                    <p:cTn id="367" fill="hold">
                      <p:stCondLst>
                        <p:cond delay="indefinite"/>
                      </p:stCondLst>
                      <p:childTnLst>
                        <p:par>
                          <p:cTn id="368" fill="hold">
                            <p:stCondLst>
                              <p:cond delay="0"/>
                            </p:stCondLst>
                            <p:childTnLst>
                              <p:par>
                                <p:cTn id="369" presetID="22" presetClass="entr" presetSubtype="8" fill="hold" grpId="0" nodeType="clickEffect">
                                  <p:stCondLst>
                                    <p:cond delay="0"/>
                                  </p:stCondLst>
                                  <p:childTnLst>
                                    <p:set>
                                      <p:cBhvr>
                                        <p:cTn id="370" dur="1" fill="hold">
                                          <p:stCondLst>
                                            <p:cond delay="0"/>
                                          </p:stCondLst>
                                        </p:cTn>
                                        <p:tgtEl>
                                          <p:spTgt spid="2094"/>
                                        </p:tgtEl>
                                        <p:attrNameLst>
                                          <p:attrName>style.visibility</p:attrName>
                                        </p:attrNameLst>
                                      </p:cBhvr>
                                      <p:to>
                                        <p:strVal val="visible"/>
                                      </p:to>
                                    </p:set>
                                    <p:animEffect transition="in" filter="wipe(left)">
                                      <p:cBhvr>
                                        <p:cTn id="371" dur="3000"/>
                                        <p:tgtEl>
                                          <p:spTgt spid="2094"/>
                                        </p:tgtEl>
                                      </p:cBhvr>
                                    </p:animEffect>
                                  </p:childTnLst>
                                </p:cTn>
                              </p:par>
                            </p:childTnLst>
                          </p:cTn>
                        </p:par>
                      </p:childTnLst>
                    </p:cTn>
                  </p:par>
                  <p:par>
                    <p:cTn id="372" fill="hold">
                      <p:stCondLst>
                        <p:cond delay="indefinite"/>
                      </p:stCondLst>
                      <p:childTnLst>
                        <p:par>
                          <p:cTn id="373" fill="hold">
                            <p:stCondLst>
                              <p:cond delay="0"/>
                            </p:stCondLst>
                            <p:childTnLst>
                              <p:par>
                                <p:cTn id="374" presetID="22" presetClass="entr" presetSubtype="1" fill="hold" grpId="0" nodeType="clickEffect">
                                  <p:stCondLst>
                                    <p:cond delay="0"/>
                                  </p:stCondLst>
                                  <p:childTnLst>
                                    <p:set>
                                      <p:cBhvr>
                                        <p:cTn id="375" dur="1" fill="hold">
                                          <p:stCondLst>
                                            <p:cond delay="0"/>
                                          </p:stCondLst>
                                        </p:cTn>
                                        <p:tgtEl>
                                          <p:spTgt spid="2112"/>
                                        </p:tgtEl>
                                        <p:attrNameLst>
                                          <p:attrName>style.visibility</p:attrName>
                                        </p:attrNameLst>
                                      </p:cBhvr>
                                      <p:to>
                                        <p:strVal val="visible"/>
                                      </p:to>
                                    </p:set>
                                    <p:animEffect transition="in" filter="wipe(up)">
                                      <p:cBhvr>
                                        <p:cTn id="376" dur="3000"/>
                                        <p:tgtEl>
                                          <p:spTgt spid="2112"/>
                                        </p:tgtEl>
                                      </p:cBhvr>
                                    </p:animEffect>
                                  </p:childTnLst>
                                </p:cTn>
                              </p:par>
                            </p:childTnLst>
                          </p:cTn>
                        </p:par>
                      </p:childTnLst>
                    </p:cTn>
                  </p:par>
                  <p:par>
                    <p:cTn id="377" fill="hold">
                      <p:stCondLst>
                        <p:cond delay="indefinite"/>
                      </p:stCondLst>
                      <p:childTnLst>
                        <p:par>
                          <p:cTn id="378" fill="hold">
                            <p:stCondLst>
                              <p:cond delay="0"/>
                            </p:stCondLst>
                            <p:childTnLst>
                              <p:par>
                                <p:cTn id="379" presetID="22" presetClass="entr" presetSubtype="1" fill="hold" grpId="0" nodeType="clickEffect">
                                  <p:stCondLst>
                                    <p:cond delay="0"/>
                                  </p:stCondLst>
                                  <p:childTnLst>
                                    <p:set>
                                      <p:cBhvr>
                                        <p:cTn id="380" dur="1" fill="hold">
                                          <p:stCondLst>
                                            <p:cond delay="0"/>
                                          </p:stCondLst>
                                        </p:cTn>
                                        <p:tgtEl>
                                          <p:spTgt spid="2116"/>
                                        </p:tgtEl>
                                        <p:attrNameLst>
                                          <p:attrName>style.visibility</p:attrName>
                                        </p:attrNameLst>
                                      </p:cBhvr>
                                      <p:to>
                                        <p:strVal val="visible"/>
                                      </p:to>
                                    </p:set>
                                    <p:animEffect transition="in" filter="wipe(up)">
                                      <p:cBhvr>
                                        <p:cTn id="381" dur="3000"/>
                                        <p:tgtEl>
                                          <p:spTgt spid="2116"/>
                                        </p:tgtEl>
                                      </p:cBhvr>
                                    </p:animEffect>
                                  </p:childTnLst>
                                </p:cTn>
                              </p:par>
                            </p:childTnLst>
                          </p:cTn>
                        </p:par>
                      </p:childTnLst>
                    </p:cTn>
                  </p:par>
                  <p:par>
                    <p:cTn id="382" fill="hold">
                      <p:stCondLst>
                        <p:cond delay="indefinite"/>
                      </p:stCondLst>
                      <p:childTnLst>
                        <p:par>
                          <p:cTn id="383" fill="hold">
                            <p:stCondLst>
                              <p:cond delay="0"/>
                            </p:stCondLst>
                            <p:childTnLst>
                              <p:par>
                                <p:cTn id="384" presetID="22" presetClass="entr" presetSubtype="1" fill="hold" grpId="0" nodeType="clickEffect">
                                  <p:stCondLst>
                                    <p:cond delay="0"/>
                                  </p:stCondLst>
                                  <p:childTnLst>
                                    <p:set>
                                      <p:cBhvr>
                                        <p:cTn id="385" dur="1" fill="hold">
                                          <p:stCondLst>
                                            <p:cond delay="0"/>
                                          </p:stCondLst>
                                        </p:cTn>
                                        <p:tgtEl>
                                          <p:spTgt spid="2117"/>
                                        </p:tgtEl>
                                        <p:attrNameLst>
                                          <p:attrName>style.visibility</p:attrName>
                                        </p:attrNameLst>
                                      </p:cBhvr>
                                      <p:to>
                                        <p:strVal val="visible"/>
                                      </p:to>
                                    </p:set>
                                    <p:animEffect transition="in" filter="wipe(up)">
                                      <p:cBhvr>
                                        <p:cTn id="386" dur="3000"/>
                                        <p:tgtEl>
                                          <p:spTgt spid="2117"/>
                                        </p:tgtEl>
                                      </p:cBhvr>
                                    </p:animEffect>
                                  </p:childTnLst>
                                </p:cTn>
                              </p:par>
                            </p:childTnLst>
                          </p:cTn>
                        </p:par>
                      </p:childTnLst>
                    </p:cTn>
                  </p:par>
                  <p:par>
                    <p:cTn id="387" fill="hold">
                      <p:stCondLst>
                        <p:cond delay="indefinite"/>
                      </p:stCondLst>
                      <p:childTnLst>
                        <p:par>
                          <p:cTn id="388" fill="hold">
                            <p:stCondLst>
                              <p:cond delay="0"/>
                            </p:stCondLst>
                            <p:childTnLst>
                              <p:par>
                                <p:cTn id="389" presetID="22" presetClass="entr" presetSubtype="1" fill="hold" grpId="0" nodeType="clickEffect">
                                  <p:stCondLst>
                                    <p:cond delay="0"/>
                                  </p:stCondLst>
                                  <p:childTnLst>
                                    <p:set>
                                      <p:cBhvr>
                                        <p:cTn id="390" dur="1" fill="hold">
                                          <p:stCondLst>
                                            <p:cond delay="0"/>
                                          </p:stCondLst>
                                        </p:cTn>
                                        <p:tgtEl>
                                          <p:spTgt spid="2113"/>
                                        </p:tgtEl>
                                        <p:attrNameLst>
                                          <p:attrName>style.visibility</p:attrName>
                                        </p:attrNameLst>
                                      </p:cBhvr>
                                      <p:to>
                                        <p:strVal val="visible"/>
                                      </p:to>
                                    </p:set>
                                    <p:animEffect transition="in" filter="wipe(up)">
                                      <p:cBhvr>
                                        <p:cTn id="391" dur="3000"/>
                                        <p:tgtEl>
                                          <p:spTgt spid="2113"/>
                                        </p:tgtEl>
                                      </p:cBhvr>
                                    </p:animEffect>
                                  </p:childTnLst>
                                </p:cTn>
                              </p:par>
                            </p:childTnLst>
                          </p:cTn>
                        </p:par>
                      </p:childTnLst>
                    </p:cTn>
                  </p:par>
                  <p:par>
                    <p:cTn id="392" fill="hold">
                      <p:stCondLst>
                        <p:cond delay="indefinite"/>
                      </p:stCondLst>
                      <p:childTnLst>
                        <p:par>
                          <p:cTn id="393" fill="hold">
                            <p:stCondLst>
                              <p:cond delay="0"/>
                            </p:stCondLst>
                            <p:childTnLst>
                              <p:par>
                                <p:cTn id="394" presetID="22" presetClass="entr" presetSubtype="4" fill="hold" grpId="0" nodeType="clickEffect">
                                  <p:stCondLst>
                                    <p:cond delay="0"/>
                                  </p:stCondLst>
                                  <p:childTnLst>
                                    <p:set>
                                      <p:cBhvr>
                                        <p:cTn id="395" dur="1" fill="hold">
                                          <p:stCondLst>
                                            <p:cond delay="0"/>
                                          </p:stCondLst>
                                        </p:cTn>
                                        <p:tgtEl>
                                          <p:spTgt spid="2125"/>
                                        </p:tgtEl>
                                        <p:attrNameLst>
                                          <p:attrName>style.visibility</p:attrName>
                                        </p:attrNameLst>
                                      </p:cBhvr>
                                      <p:to>
                                        <p:strVal val="visible"/>
                                      </p:to>
                                    </p:set>
                                    <p:animEffect transition="in" filter="wipe(down)">
                                      <p:cBhvr>
                                        <p:cTn id="396" dur="3000"/>
                                        <p:tgtEl>
                                          <p:spTgt spid="2125"/>
                                        </p:tgtEl>
                                      </p:cBhvr>
                                    </p:animEffect>
                                  </p:childTnLst>
                                </p:cTn>
                              </p:par>
                            </p:childTnLst>
                          </p:cTn>
                        </p:par>
                      </p:childTnLst>
                    </p:cTn>
                  </p:par>
                  <p:par>
                    <p:cTn id="397" fill="hold">
                      <p:stCondLst>
                        <p:cond delay="indefinite"/>
                      </p:stCondLst>
                      <p:childTnLst>
                        <p:par>
                          <p:cTn id="398" fill="hold">
                            <p:stCondLst>
                              <p:cond delay="0"/>
                            </p:stCondLst>
                            <p:childTnLst>
                              <p:par>
                                <p:cTn id="399" presetID="22" presetClass="entr" presetSubtype="4" fill="hold" grpId="0" nodeType="clickEffect">
                                  <p:stCondLst>
                                    <p:cond delay="0"/>
                                  </p:stCondLst>
                                  <p:childTnLst>
                                    <p:set>
                                      <p:cBhvr>
                                        <p:cTn id="400" dur="1" fill="hold">
                                          <p:stCondLst>
                                            <p:cond delay="0"/>
                                          </p:stCondLst>
                                        </p:cTn>
                                        <p:tgtEl>
                                          <p:spTgt spid="2126"/>
                                        </p:tgtEl>
                                        <p:attrNameLst>
                                          <p:attrName>style.visibility</p:attrName>
                                        </p:attrNameLst>
                                      </p:cBhvr>
                                      <p:to>
                                        <p:strVal val="visible"/>
                                      </p:to>
                                    </p:set>
                                    <p:animEffect transition="in" filter="wipe(down)">
                                      <p:cBhvr>
                                        <p:cTn id="401" dur="3000"/>
                                        <p:tgtEl>
                                          <p:spTgt spid="2126"/>
                                        </p:tgtEl>
                                      </p:cBhvr>
                                    </p:animEffect>
                                  </p:childTnLst>
                                </p:cTn>
                              </p:par>
                            </p:childTnLst>
                          </p:cTn>
                        </p:par>
                      </p:childTnLst>
                    </p:cTn>
                  </p:par>
                  <p:par>
                    <p:cTn id="402" fill="hold">
                      <p:stCondLst>
                        <p:cond delay="indefinite"/>
                      </p:stCondLst>
                      <p:childTnLst>
                        <p:par>
                          <p:cTn id="403" fill="hold">
                            <p:stCondLst>
                              <p:cond delay="0"/>
                            </p:stCondLst>
                            <p:childTnLst>
                              <p:par>
                                <p:cTn id="404" presetID="22" presetClass="entr" presetSubtype="8" fill="hold" grpId="0" nodeType="clickEffect">
                                  <p:stCondLst>
                                    <p:cond delay="0"/>
                                  </p:stCondLst>
                                  <p:childTnLst>
                                    <p:set>
                                      <p:cBhvr>
                                        <p:cTn id="405" dur="1" fill="hold">
                                          <p:stCondLst>
                                            <p:cond delay="0"/>
                                          </p:stCondLst>
                                        </p:cTn>
                                        <p:tgtEl>
                                          <p:spTgt spid="2131"/>
                                        </p:tgtEl>
                                        <p:attrNameLst>
                                          <p:attrName>style.visibility</p:attrName>
                                        </p:attrNameLst>
                                      </p:cBhvr>
                                      <p:to>
                                        <p:strVal val="visible"/>
                                      </p:to>
                                    </p:set>
                                    <p:animEffect transition="in" filter="wipe(left)">
                                      <p:cBhvr>
                                        <p:cTn id="406" dur="3000"/>
                                        <p:tgtEl>
                                          <p:spTgt spid="2131"/>
                                        </p:tgtEl>
                                      </p:cBhvr>
                                    </p:animEffect>
                                  </p:childTnLst>
                                </p:cTn>
                              </p:par>
                            </p:childTnLst>
                          </p:cTn>
                        </p:par>
                      </p:childTnLst>
                    </p:cTn>
                  </p:par>
                  <p:par>
                    <p:cTn id="407" fill="hold">
                      <p:stCondLst>
                        <p:cond delay="indefinite"/>
                      </p:stCondLst>
                      <p:childTnLst>
                        <p:par>
                          <p:cTn id="408" fill="hold">
                            <p:stCondLst>
                              <p:cond delay="0"/>
                            </p:stCondLst>
                            <p:childTnLst>
                              <p:par>
                                <p:cTn id="409" presetID="22" presetClass="entr" presetSubtype="2" fill="hold" grpId="0" nodeType="clickEffect">
                                  <p:stCondLst>
                                    <p:cond delay="0"/>
                                  </p:stCondLst>
                                  <p:childTnLst>
                                    <p:set>
                                      <p:cBhvr>
                                        <p:cTn id="410" dur="1" fill="hold">
                                          <p:stCondLst>
                                            <p:cond delay="0"/>
                                          </p:stCondLst>
                                        </p:cTn>
                                        <p:tgtEl>
                                          <p:spTgt spid="2136"/>
                                        </p:tgtEl>
                                        <p:attrNameLst>
                                          <p:attrName>style.visibility</p:attrName>
                                        </p:attrNameLst>
                                      </p:cBhvr>
                                      <p:to>
                                        <p:strVal val="visible"/>
                                      </p:to>
                                    </p:set>
                                    <p:animEffect transition="in" filter="wipe(right)">
                                      <p:cBhvr>
                                        <p:cTn id="411" dur="3000"/>
                                        <p:tgtEl>
                                          <p:spTgt spid="2136"/>
                                        </p:tgtEl>
                                      </p:cBhvr>
                                    </p:animEffect>
                                  </p:childTnLst>
                                </p:cTn>
                              </p:par>
                            </p:childTnLst>
                          </p:cTn>
                        </p:par>
                      </p:childTnLst>
                    </p:cTn>
                  </p:par>
                  <p:par>
                    <p:cTn id="412" fill="hold">
                      <p:stCondLst>
                        <p:cond delay="indefinite"/>
                      </p:stCondLst>
                      <p:childTnLst>
                        <p:par>
                          <p:cTn id="413" fill="hold">
                            <p:stCondLst>
                              <p:cond delay="0"/>
                            </p:stCondLst>
                            <p:childTnLst>
                              <p:par>
                                <p:cTn id="414" presetID="22" presetClass="entr" presetSubtype="2" fill="hold" grpId="0" nodeType="clickEffect">
                                  <p:stCondLst>
                                    <p:cond delay="0"/>
                                  </p:stCondLst>
                                  <p:childTnLst>
                                    <p:set>
                                      <p:cBhvr>
                                        <p:cTn id="415" dur="1" fill="hold">
                                          <p:stCondLst>
                                            <p:cond delay="0"/>
                                          </p:stCondLst>
                                        </p:cTn>
                                        <p:tgtEl>
                                          <p:spTgt spid="2134"/>
                                        </p:tgtEl>
                                        <p:attrNameLst>
                                          <p:attrName>style.visibility</p:attrName>
                                        </p:attrNameLst>
                                      </p:cBhvr>
                                      <p:to>
                                        <p:strVal val="visible"/>
                                      </p:to>
                                    </p:set>
                                    <p:animEffect transition="in" filter="wipe(right)">
                                      <p:cBhvr>
                                        <p:cTn id="416" dur="3000"/>
                                        <p:tgtEl>
                                          <p:spTgt spid="2134"/>
                                        </p:tgtEl>
                                      </p:cBhvr>
                                    </p:animEffect>
                                  </p:childTnLst>
                                </p:cTn>
                              </p:par>
                            </p:childTnLst>
                          </p:cTn>
                        </p:par>
                      </p:childTnLst>
                    </p:cTn>
                  </p:par>
                  <p:par>
                    <p:cTn id="417" fill="hold">
                      <p:stCondLst>
                        <p:cond delay="indefinite"/>
                      </p:stCondLst>
                      <p:childTnLst>
                        <p:par>
                          <p:cTn id="418" fill="hold">
                            <p:stCondLst>
                              <p:cond delay="0"/>
                            </p:stCondLst>
                            <p:childTnLst>
                              <p:par>
                                <p:cTn id="419" presetID="22" presetClass="entr" presetSubtype="2" fill="hold" grpId="0" nodeType="clickEffect">
                                  <p:stCondLst>
                                    <p:cond delay="0"/>
                                  </p:stCondLst>
                                  <p:childTnLst>
                                    <p:set>
                                      <p:cBhvr>
                                        <p:cTn id="420" dur="1" fill="hold">
                                          <p:stCondLst>
                                            <p:cond delay="0"/>
                                          </p:stCondLst>
                                        </p:cTn>
                                        <p:tgtEl>
                                          <p:spTgt spid="2127"/>
                                        </p:tgtEl>
                                        <p:attrNameLst>
                                          <p:attrName>style.visibility</p:attrName>
                                        </p:attrNameLst>
                                      </p:cBhvr>
                                      <p:to>
                                        <p:strVal val="visible"/>
                                      </p:to>
                                    </p:set>
                                    <p:animEffect transition="in" filter="wipe(right)">
                                      <p:cBhvr>
                                        <p:cTn id="421" dur="3000"/>
                                        <p:tgtEl>
                                          <p:spTgt spid="2127"/>
                                        </p:tgtEl>
                                      </p:cBhvr>
                                    </p:animEffect>
                                  </p:childTnLst>
                                </p:cTn>
                              </p:par>
                            </p:childTnLst>
                          </p:cTn>
                        </p:par>
                      </p:childTnLst>
                    </p:cTn>
                  </p:par>
                  <p:par>
                    <p:cTn id="422" fill="hold">
                      <p:stCondLst>
                        <p:cond delay="indefinite"/>
                      </p:stCondLst>
                      <p:childTnLst>
                        <p:par>
                          <p:cTn id="423" fill="hold">
                            <p:stCondLst>
                              <p:cond delay="0"/>
                            </p:stCondLst>
                            <p:childTnLst>
                              <p:par>
                                <p:cTn id="424" presetID="22" presetClass="entr" presetSubtype="4" fill="hold" grpId="0" nodeType="clickEffect">
                                  <p:stCondLst>
                                    <p:cond delay="0"/>
                                  </p:stCondLst>
                                  <p:childTnLst>
                                    <p:set>
                                      <p:cBhvr>
                                        <p:cTn id="425" dur="1" fill="hold">
                                          <p:stCondLst>
                                            <p:cond delay="0"/>
                                          </p:stCondLst>
                                        </p:cTn>
                                        <p:tgtEl>
                                          <p:spTgt spid="2129"/>
                                        </p:tgtEl>
                                        <p:attrNameLst>
                                          <p:attrName>style.visibility</p:attrName>
                                        </p:attrNameLst>
                                      </p:cBhvr>
                                      <p:to>
                                        <p:strVal val="visible"/>
                                      </p:to>
                                    </p:set>
                                    <p:animEffect transition="in" filter="wipe(down)">
                                      <p:cBhvr>
                                        <p:cTn id="426" dur="3000"/>
                                        <p:tgtEl>
                                          <p:spTgt spid="2129"/>
                                        </p:tgtEl>
                                      </p:cBhvr>
                                    </p:animEffect>
                                  </p:childTnLst>
                                </p:cTn>
                              </p:par>
                            </p:childTnLst>
                          </p:cTn>
                        </p:par>
                      </p:childTnLst>
                    </p:cTn>
                  </p:par>
                  <p:par>
                    <p:cTn id="427" fill="hold">
                      <p:stCondLst>
                        <p:cond delay="indefinite"/>
                      </p:stCondLst>
                      <p:childTnLst>
                        <p:par>
                          <p:cTn id="428" fill="hold">
                            <p:stCondLst>
                              <p:cond delay="0"/>
                            </p:stCondLst>
                            <p:childTnLst>
                              <p:par>
                                <p:cTn id="429" presetID="22" presetClass="entr" presetSubtype="4" fill="hold" grpId="0" nodeType="clickEffect">
                                  <p:stCondLst>
                                    <p:cond delay="0"/>
                                  </p:stCondLst>
                                  <p:childTnLst>
                                    <p:set>
                                      <p:cBhvr>
                                        <p:cTn id="430" dur="1" fill="hold">
                                          <p:stCondLst>
                                            <p:cond delay="0"/>
                                          </p:stCondLst>
                                        </p:cTn>
                                        <p:tgtEl>
                                          <p:spTgt spid="2128"/>
                                        </p:tgtEl>
                                        <p:attrNameLst>
                                          <p:attrName>style.visibility</p:attrName>
                                        </p:attrNameLst>
                                      </p:cBhvr>
                                      <p:to>
                                        <p:strVal val="visible"/>
                                      </p:to>
                                    </p:set>
                                    <p:animEffect transition="in" filter="wipe(down)">
                                      <p:cBhvr>
                                        <p:cTn id="431" dur="3000"/>
                                        <p:tgtEl>
                                          <p:spTgt spid="2128"/>
                                        </p:tgtEl>
                                      </p:cBhvr>
                                    </p:animEffect>
                                  </p:childTnLst>
                                </p:cTn>
                              </p:par>
                            </p:childTnLst>
                          </p:cTn>
                        </p:par>
                      </p:childTnLst>
                    </p:cTn>
                  </p:par>
                  <p:par>
                    <p:cTn id="432" fill="hold">
                      <p:stCondLst>
                        <p:cond delay="indefinite"/>
                      </p:stCondLst>
                      <p:childTnLst>
                        <p:par>
                          <p:cTn id="433" fill="hold">
                            <p:stCondLst>
                              <p:cond delay="0"/>
                            </p:stCondLst>
                            <p:childTnLst>
                              <p:par>
                                <p:cTn id="434" presetID="22" presetClass="entr" presetSubtype="8" fill="hold" grpId="0" nodeType="clickEffect">
                                  <p:stCondLst>
                                    <p:cond delay="0"/>
                                  </p:stCondLst>
                                  <p:childTnLst>
                                    <p:set>
                                      <p:cBhvr>
                                        <p:cTn id="435" dur="1" fill="hold">
                                          <p:stCondLst>
                                            <p:cond delay="0"/>
                                          </p:stCondLst>
                                        </p:cTn>
                                        <p:tgtEl>
                                          <p:spTgt spid="2130"/>
                                        </p:tgtEl>
                                        <p:attrNameLst>
                                          <p:attrName>style.visibility</p:attrName>
                                        </p:attrNameLst>
                                      </p:cBhvr>
                                      <p:to>
                                        <p:strVal val="visible"/>
                                      </p:to>
                                    </p:set>
                                    <p:animEffect transition="in" filter="wipe(left)">
                                      <p:cBhvr>
                                        <p:cTn id="436" dur="3000"/>
                                        <p:tgtEl>
                                          <p:spTgt spid="2130"/>
                                        </p:tgtEl>
                                      </p:cBhvr>
                                    </p:animEffect>
                                  </p:childTnLst>
                                </p:cTn>
                              </p:par>
                            </p:childTnLst>
                          </p:cTn>
                        </p:par>
                      </p:childTnLst>
                    </p:cTn>
                  </p:par>
                  <p:par>
                    <p:cTn id="437" fill="hold">
                      <p:stCondLst>
                        <p:cond delay="indefinite"/>
                      </p:stCondLst>
                      <p:childTnLst>
                        <p:par>
                          <p:cTn id="438" fill="hold">
                            <p:stCondLst>
                              <p:cond delay="0"/>
                            </p:stCondLst>
                            <p:childTnLst>
                              <p:par>
                                <p:cTn id="439" presetID="10" presetClass="entr" presetSubtype="0" fill="hold" nodeType="clickEffect">
                                  <p:stCondLst>
                                    <p:cond delay="0"/>
                                  </p:stCondLst>
                                  <p:childTnLst>
                                    <p:set>
                                      <p:cBhvr>
                                        <p:cTn id="440" dur="1" fill="hold">
                                          <p:stCondLst>
                                            <p:cond delay="0"/>
                                          </p:stCondLst>
                                        </p:cTn>
                                        <p:tgtEl>
                                          <p:spTgt spid="161"/>
                                        </p:tgtEl>
                                        <p:attrNameLst>
                                          <p:attrName>style.visibility</p:attrName>
                                        </p:attrNameLst>
                                      </p:cBhvr>
                                      <p:to>
                                        <p:strVal val="visible"/>
                                      </p:to>
                                    </p:set>
                                    <p:animEffect transition="in" filter="fade">
                                      <p:cBhvr>
                                        <p:cTn id="441" dur="3000"/>
                                        <p:tgtEl>
                                          <p:spTgt spid="161"/>
                                        </p:tgtEl>
                                      </p:cBhvr>
                                    </p:animEffect>
                                  </p:childTnLst>
                                </p:cTn>
                              </p:par>
                              <p:par>
                                <p:cTn id="442" presetID="10" presetClass="entr" presetSubtype="0" fill="hold" grpId="0" nodeType="withEffect">
                                  <p:stCondLst>
                                    <p:cond delay="0"/>
                                  </p:stCondLst>
                                  <p:childTnLst>
                                    <p:set>
                                      <p:cBhvr>
                                        <p:cTn id="443" dur="1" fill="hold">
                                          <p:stCondLst>
                                            <p:cond delay="0"/>
                                          </p:stCondLst>
                                        </p:cTn>
                                        <p:tgtEl>
                                          <p:spTgt spid="162"/>
                                        </p:tgtEl>
                                        <p:attrNameLst>
                                          <p:attrName>style.visibility</p:attrName>
                                        </p:attrNameLst>
                                      </p:cBhvr>
                                      <p:to>
                                        <p:strVal val="visible"/>
                                      </p:to>
                                    </p:set>
                                    <p:animEffect transition="in" filter="fade">
                                      <p:cBhvr>
                                        <p:cTn id="444" dur="3000"/>
                                        <p:tgtEl>
                                          <p:spTgt spid="162"/>
                                        </p:tgtEl>
                                      </p:cBhvr>
                                    </p:animEffect>
                                  </p:childTnLst>
                                </p:cTn>
                              </p:par>
                              <p:par>
                                <p:cTn id="445" presetID="10" presetClass="entr" presetSubtype="0" fill="hold" nodeType="withEffect">
                                  <p:stCondLst>
                                    <p:cond delay="0"/>
                                  </p:stCondLst>
                                  <p:childTnLst>
                                    <p:set>
                                      <p:cBhvr>
                                        <p:cTn id="446" dur="1" fill="hold">
                                          <p:stCondLst>
                                            <p:cond delay="0"/>
                                          </p:stCondLst>
                                        </p:cTn>
                                        <p:tgtEl>
                                          <p:spTgt spid="164"/>
                                        </p:tgtEl>
                                        <p:attrNameLst>
                                          <p:attrName>style.visibility</p:attrName>
                                        </p:attrNameLst>
                                      </p:cBhvr>
                                      <p:to>
                                        <p:strVal val="visible"/>
                                      </p:to>
                                    </p:set>
                                    <p:animEffect transition="in" filter="fade">
                                      <p:cBhvr>
                                        <p:cTn id="447" dur="3000"/>
                                        <p:tgtEl>
                                          <p:spTgt spid="164"/>
                                        </p:tgtEl>
                                      </p:cBhvr>
                                    </p:animEffect>
                                  </p:childTnLst>
                                </p:cTn>
                              </p:par>
                              <p:par>
                                <p:cTn id="448" presetID="10" presetClass="entr" presetSubtype="0" fill="hold" nodeType="withEffect">
                                  <p:stCondLst>
                                    <p:cond delay="0"/>
                                  </p:stCondLst>
                                  <p:childTnLst>
                                    <p:set>
                                      <p:cBhvr>
                                        <p:cTn id="449" dur="1" fill="hold">
                                          <p:stCondLst>
                                            <p:cond delay="0"/>
                                          </p:stCondLst>
                                        </p:cTn>
                                        <p:tgtEl>
                                          <p:spTgt spid="163"/>
                                        </p:tgtEl>
                                        <p:attrNameLst>
                                          <p:attrName>style.visibility</p:attrName>
                                        </p:attrNameLst>
                                      </p:cBhvr>
                                      <p:to>
                                        <p:strVal val="visible"/>
                                      </p:to>
                                    </p:set>
                                    <p:animEffect transition="in" filter="fade">
                                      <p:cBhvr>
                                        <p:cTn id="450" dur="3000"/>
                                        <p:tgtEl>
                                          <p:spTgt spid="163"/>
                                        </p:tgtEl>
                                      </p:cBhvr>
                                    </p:animEffect>
                                  </p:childTnLst>
                                </p:cTn>
                              </p:par>
                            </p:childTnLst>
                          </p:cTn>
                        </p:par>
                      </p:childTnLst>
                    </p:cTn>
                  </p:par>
                  <p:par>
                    <p:cTn id="451" fill="hold">
                      <p:stCondLst>
                        <p:cond delay="indefinite"/>
                      </p:stCondLst>
                      <p:childTnLst>
                        <p:par>
                          <p:cTn id="452" fill="hold">
                            <p:stCondLst>
                              <p:cond delay="0"/>
                            </p:stCondLst>
                            <p:childTnLst>
                              <p:par>
                                <p:cTn id="453" presetID="22" presetClass="entr" presetSubtype="4" fill="hold" grpId="0" nodeType="clickEffect">
                                  <p:stCondLst>
                                    <p:cond delay="0"/>
                                  </p:stCondLst>
                                  <p:childTnLst>
                                    <p:set>
                                      <p:cBhvr>
                                        <p:cTn id="454" dur="1" fill="hold">
                                          <p:stCondLst>
                                            <p:cond delay="0"/>
                                          </p:stCondLst>
                                        </p:cTn>
                                        <p:tgtEl>
                                          <p:spTgt spid="2133"/>
                                        </p:tgtEl>
                                        <p:attrNameLst>
                                          <p:attrName>style.visibility</p:attrName>
                                        </p:attrNameLst>
                                      </p:cBhvr>
                                      <p:to>
                                        <p:strVal val="visible"/>
                                      </p:to>
                                    </p:set>
                                    <p:animEffect transition="in" filter="wipe(down)">
                                      <p:cBhvr>
                                        <p:cTn id="455" dur="3000"/>
                                        <p:tgtEl>
                                          <p:spTgt spid="2133"/>
                                        </p:tgtEl>
                                      </p:cBhvr>
                                    </p:animEffect>
                                  </p:childTnLst>
                                </p:cTn>
                              </p:par>
                            </p:childTnLst>
                          </p:cTn>
                        </p:par>
                      </p:childTnLst>
                    </p:cTn>
                  </p:par>
                  <p:par>
                    <p:cTn id="456" fill="hold">
                      <p:stCondLst>
                        <p:cond delay="indefinite"/>
                      </p:stCondLst>
                      <p:childTnLst>
                        <p:par>
                          <p:cTn id="457" fill="hold">
                            <p:stCondLst>
                              <p:cond delay="0"/>
                            </p:stCondLst>
                            <p:childTnLst>
                              <p:par>
                                <p:cTn id="458" presetID="10" presetClass="entr" presetSubtype="0" fill="hold" grpId="0" nodeType="clickEffect">
                                  <p:stCondLst>
                                    <p:cond delay="0"/>
                                  </p:stCondLst>
                                  <p:childTnLst>
                                    <p:set>
                                      <p:cBhvr>
                                        <p:cTn id="459" dur="1" fill="hold">
                                          <p:stCondLst>
                                            <p:cond delay="0"/>
                                          </p:stCondLst>
                                        </p:cTn>
                                        <p:tgtEl>
                                          <p:spTgt spid="160"/>
                                        </p:tgtEl>
                                        <p:attrNameLst>
                                          <p:attrName>style.visibility</p:attrName>
                                        </p:attrNameLst>
                                      </p:cBhvr>
                                      <p:to>
                                        <p:strVal val="visible"/>
                                      </p:to>
                                    </p:set>
                                    <p:animEffect transition="in" filter="fade">
                                      <p:cBhvr>
                                        <p:cTn id="460" dur="3000"/>
                                        <p:tgtEl>
                                          <p:spTgt spid="160"/>
                                        </p:tgtEl>
                                      </p:cBhvr>
                                    </p:animEffect>
                                  </p:childTnLst>
                                </p:cTn>
                              </p:par>
                            </p:childTnLst>
                          </p:cTn>
                        </p:par>
                      </p:childTnLst>
                    </p:cTn>
                  </p:par>
                  <p:par>
                    <p:cTn id="461" fill="hold">
                      <p:stCondLst>
                        <p:cond delay="indefinite"/>
                      </p:stCondLst>
                      <p:childTnLst>
                        <p:par>
                          <p:cTn id="462" fill="hold">
                            <p:stCondLst>
                              <p:cond delay="0"/>
                            </p:stCondLst>
                            <p:childTnLst>
                              <p:par>
                                <p:cTn id="463" presetID="21" presetClass="entr" presetSubtype="1" fill="hold" grpId="0" nodeType="clickEffect">
                                  <p:stCondLst>
                                    <p:cond delay="0"/>
                                  </p:stCondLst>
                                  <p:childTnLst>
                                    <p:set>
                                      <p:cBhvr>
                                        <p:cTn id="464" dur="1" fill="hold">
                                          <p:stCondLst>
                                            <p:cond delay="0"/>
                                          </p:stCondLst>
                                        </p:cTn>
                                        <p:tgtEl>
                                          <p:spTgt spid="2135"/>
                                        </p:tgtEl>
                                        <p:attrNameLst>
                                          <p:attrName>style.visibility</p:attrName>
                                        </p:attrNameLst>
                                      </p:cBhvr>
                                      <p:to>
                                        <p:strVal val="visible"/>
                                      </p:to>
                                    </p:set>
                                    <p:animEffect transition="in" filter="wheel(1)">
                                      <p:cBhvr>
                                        <p:cTn id="465" dur="3000"/>
                                        <p:tgtEl>
                                          <p:spTgt spid="2135"/>
                                        </p:tgtEl>
                                      </p:cBhvr>
                                    </p:animEffect>
                                  </p:childTnLst>
                                </p:cTn>
                              </p:par>
                            </p:childTnLst>
                          </p:cTn>
                        </p:par>
                      </p:childTnLst>
                    </p:cTn>
                  </p:par>
                  <p:par>
                    <p:cTn id="466" fill="hold">
                      <p:stCondLst>
                        <p:cond delay="indefinite"/>
                      </p:stCondLst>
                      <p:childTnLst>
                        <p:par>
                          <p:cTn id="467" fill="hold">
                            <p:stCondLst>
                              <p:cond delay="0"/>
                            </p:stCondLst>
                            <p:childTnLst>
                              <p:par>
                                <p:cTn id="468" presetID="10" presetClass="entr" presetSubtype="0" fill="hold" nodeType="clickEffect">
                                  <p:stCondLst>
                                    <p:cond delay="0"/>
                                  </p:stCondLst>
                                  <p:childTnLst>
                                    <p:set>
                                      <p:cBhvr>
                                        <p:cTn id="469" dur="1" fill="hold">
                                          <p:stCondLst>
                                            <p:cond delay="0"/>
                                          </p:stCondLst>
                                        </p:cTn>
                                        <p:tgtEl>
                                          <p:spTgt spid="152"/>
                                        </p:tgtEl>
                                        <p:attrNameLst>
                                          <p:attrName>style.visibility</p:attrName>
                                        </p:attrNameLst>
                                      </p:cBhvr>
                                      <p:to>
                                        <p:strVal val="visible"/>
                                      </p:to>
                                    </p:set>
                                    <p:animEffect transition="in" filter="fade">
                                      <p:cBhvr>
                                        <p:cTn id="470" dur="3000"/>
                                        <p:tgtEl>
                                          <p:spTgt spid="152"/>
                                        </p:tgtEl>
                                      </p:cBhvr>
                                    </p:animEffect>
                                  </p:childTnLst>
                                </p:cTn>
                              </p:par>
                            </p:childTnLst>
                          </p:cTn>
                        </p:par>
                      </p:childTnLst>
                    </p:cTn>
                  </p:par>
                  <p:par>
                    <p:cTn id="471" fill="hold">
                      <p:stCondLst>
                        <p:cond delay="indefinite"/>
                      </p:stCondLst>
                      <p:childTnLst>
                        <p:par>
                          <p:cTn id="472" fill="hold">
                            <p:stCondLst>
                              <p:cond delay="0"/>
                            </p:stCondLst>
                            <p:childTnLst>
                              <p:par>
                                <p:cTn id="473" presetID="22" presetClass="entr" presetSubtype="1" fill="hold" grpId="0" nodeType="clickEffect">
                                  <p:stCondLst>
                                    <p:cond delay="0"/>
                                  </p:stCondLst>
                                  <p:childTnLst>
                                    <p:set>
                                      <p:cBhvr>
                                        <p:cTn id="474" dur="1" fill="hold">
                                          <p:stCondLst>
                                            <p:cond delay="0"/>
                                          </p:stCondLst>
                                        </p:cTn>
                                        <p:tgtEl>
                                          <p:spTgt spid="2132"/>
                                        </p:tgtEl>
                                        <p:attrNameLst>
                                          <p:attrName>style.visibility</p:attrName>
                                        </p:attrNameLst>
                                      </p:cBhvr>
                                      <p:to>
                                        <p:strVal val="visible"/>
                                      </p:to>
                                    </p:set>
                                    <p:animEffect transition="in" filter="wipe(up)">
                                      <p:cBhvr>
                                        <p:cTn id="475" dur="3000"/>
                                        <p:tgtEl>
                                          <p:spTgt spid="2132"/>
                                        </p:tgtEl>
                                      </p:cBhvr>
                                    </p:animEffect>
                                  </p:childTnLst>
                                </p:cTn>
                              </p:par>
                            </p:childTnLst>
                          </p:cTn>
                        </p:par>
                      </p:childTnLst>
                    </p:cTn>
                  </p:par>
                  <p:par>
                    <p:cTn id="476" fill="hold">
                      <p:stCondLst>
                        <p:cond delay="indefinite"/>
                      </p:stCondLst>
                      <p:childTnLst>
                        <p:par>
                          <p:cTn id="477" fill="hold">
                            <p:stCondLst>
                              <p:cond delay="0"/>
                            </p:stCondLst>
                            <p:childTnLst>
                              <p:par>
                                <p:cTn id="478" presetID="22" presetClass="entr" presetSubtype="8" fill="hold" grpId="0" nodeType="clickEffect">
                                  <p:stCondLst>
                                    <p:cond delay="0"/>
                                  </p:stCondLst>
                                  <p:childTnLst>
                                    <p:set>
                                      <p:cBhvr>
                                        <p:cTn id="479" dur="1" fill="hold">
                                          <p:stCondLst>
                                            <p:cond delay="0"/>
                                          </p:stCondLst>
                                        </p:cTn>
                                        <p:tgtEl>
                                          <p:spTgt spid="2091"/>
                                        </p:tgtEl>
                                        <p:attrNameLst>
                                          <p:attrName>style.visibility</p:attrName>
                                        </p:attrNameLst>
                                      </p:cBhvr>
                                      <p:to>
                                        <p:strVal val="visible"/>
                                      </p:to>
                                    </p:set>
                                    <p:animEffect transition="in" filter="wipe(left)">
                                      <p:cBhvr>
                                        <p:cTn id="480" dur="3000"/>
                                        <p:tgtEl>
                                          <p:spTgt spid="2091"/>
                                        </p:tgtEl>
                                      </p:cBhvr>
                                    </p:animEffect>
                                  </p:childTnLst>
                                </p:cTn>
                              </p:par>
                            </p:childTnLst>
                          </p:cTn>
                        </p:par>
                      </p:childTnLst>
                    </p:cTn>
                  </p:par>
                  <p:par>
                    <p:cTn id="481" fill="hold">
                      <p:stCondLst>
                        <p:cond delay="indefinite"/>
                      </p:stCondLst>
                      <p:childTnLst>
                        <p:par>
                          <p:cTn id="482" fill="hold">
                            <p:stCondLst>
                              <p:cond delay="0"/>
                            </p:stCondLst>
                            <p:childTnLst>
                              <p:par>
                                <p:cTn id="483" presetID="10" presetClass="entr" presetSubtype="0" fill="hold" grpId="0" nodeType="clickEffect">
                                  <p:stCondLst>
                                    <p:cond delay="0"/>
                                  </p:stCondLst>
                                  <p:childTnLst>
                                    <p:set>
                                      <p:cBhvr>
                                        <p:cTn id="484" dur="1" fill="hold">
                                          <p:stCondLst>
                                            <p:cond delay="0"/>
                                          </p:stCondLst>
                                        </p:cTn>
                                        <p:tgtEl>
                                          <p:spTgt spid="145"/>
                                        </p:tgtEl>
                                        <p:attrNameLst>
                                          <p:attrName>style.visibility</p:attrName>
                                        </p:attrNameLst>
                                      </p:cBhvr>
                                      <p:to>
                                        <p:strVal val="visible"/>
                                      </p:to>
                                    </p:set>
                                    <p:animEffect transition="in" filter="fade">
                                      <p:cBhvr>
                                        <p:cTn id="485" dur="3000"/>
                                        <p:tgtEl>
                                          <p:spTgt spid="145"/>
                                        </p:tgtEl>
                                      </p:cBhvr>
                                    </p:animEffect>
                                  </p:childTnLst>
                                </p:cTn>
                              </p:par>
                              <p:par>
                                <p:cTn id="486" presetID="10" presetClass="entr" presetSubtype="0" fill="hold" nodeType="withEffect">
                                  <p:stCondLst>
                                    <p:cond delay="0"/>
                                  </p:stCondLst>
                                  <p:childTnLst>
                                    <p:set>
                                      <p:cBhvr>
                                        <p:cTn id="487" dur="1" fill="hold">
                                          <p:stCondLst>
                                            <p:cond delay="0"/>
                                          </p:stCondLst>
                                        </p:cTn>
                                        <p:tgtEl>
                                          <p:spTgt spid="144"/>
                                        </p:tgtEl>
                                        <p:attrNameLst>
                                          <p:attrName>style.visibility</p:attrName>
                                        </p:attrNameLst>
                                      </p:cBhvr>
                                      <p:to>
                                        <p:strVal val="visible"/>
                                      </p:to>
                                    </p:set>
                                    <p:animEffect transition="in" filter="fade">
                                      <p:cBhvr>
                                        <p:cTn id="488" dur="3000"/>
                                        <p:tgtEl>
                                          <p:spTgt spid="144"/>
                                        </p:tgtEl>
                                      </p:cBhvr>
                                    </p:animEffect>
                                  </p:childTnLst>
                                </p:cTn>
                              </p:par>
                            </p:childTnLst>
                          </p:cTn>
                        </p:par>
                      </p:childTnLst>
                    </p:cTn>
                  </p:par>
                  <p:par>
                    <p:cTn id="489" fill="hold">
                      <p:stCondLst>
                        <p:cond delay="indefinite"/>
                      </p:stCondLst>
                      <p:childTnLst>
                        <p:par>
                          <p:cTn id="490" fill="hold">
                            <p:stCondLst>
                              <p:cond delay="0"/>
                            </p:stCondLst>
                            <p:childTnLst>
                              <p:par>
                                <p:cTn id="491" presetID="22" presetClass="entr" presetSubtype="1" fill="hold" grpId="0" nodeType="clickEffect">
                                  <p:stCondLst>
                                    <p:cond delay="0"/>
                                  </p:stCondLst>
                                  <p:childTnLst>
                                    <p:set>
                                      <p:cBhvr>
                                        <p:cTn id="492" dur="1" fill="hold">
                                          <p:stCondLst>
                                            <p:cond delay="0"/>
                                          </p:stCondLst>
                                        </p:cTn>
                                        <p:tgtEl>
                                          <p:spTgt spid="2109"/>
                                        </p:tgtEl>
                                        <p:attrNameLst>
                                          <p:attrName>style.visibility</p:attrName>
                                        </p:attrNameLst>
                                      </p:cBhvr>
                                      <p:to>
                                        <p:strVal val="visible"/>
                                      </p:to>
                                    </p:set>
                                    <p:animEffect transition="in" filter="wipe(up)">
                                      <p:cBhvr>
                                        <p:cTn id="493" dur="3000"/>
                                        <p:tgtEl>
                                          <p:spTgt spid="2109"/>
                                        </p:tgtEl>
                                      </p:cBhvr>
                                    </p:animEffect>
                                  </p:childTnLst>
                                </p:cTn>
                              </p:par>
                            </p:childTnLst>
                          </p:cTn>
                        </p:par>
                      </p:childTnLst>
                    </p:cTn>
                  </p:par>
                  <p:par>
                    <p:cTn id="494" fill="hold">
                      <p:stCondLst>
                        <p:cond delay="indefinite"/>
                      </p:stCondLst>
                      <p:childTnLst>
                        <p:par>
                          <p:cTn id="495" fill="hold">
                            <p:stCondLst>
                              <p:cond delay="0"/>
                            </p:stCondLst>
                            <p:childTnLst>
                              <p:par>
                                <p:cTn id="496" presetID="22" presetClass="entr" presetSubtype="1" fill="hold" grpId="0" nodeType="clickEffect">
                                  <p:stCondLst>
                                    <p:cond delay="0"/>
                                  </p:stCondLst>
                                  <p:childTnLst>
                                    <p:set>
                                      <p:cBhvr>
                                        <p:cTn id="497" dur="1" fill="hold">
                                          <p:stCondLst>
                                            <p:cond delay="0"/>
                                          </p:stCondLst>
                                        </p:cTn>
                                        <p:tgtEl>
                                          <p:spTgt spid="2121"/>
                                        </p:tgtEl>
                                        <p:attrNameLst>
                                          <p:attrName>style.visibility</p:attrName>
                                        </p:attrNameLst>
                                      </p:cBhvr>
                                      <p:to>
                                        <p:strVal val="visible"/>
                                      </p:to>
                                    </p:set>
                                    <p:animEffect transition="in" filter="wipe(up)">
                                      <p:cBhvr>
                                        <p:cTn id="498" dur="3000"/>
                                        <p:tgtEl>
                                          <p:spTgt spid="2121"/>
                                        </p:tgtEl>
                                      </p:cBhvr>
                                    </p:animEffect>
                                  </p:childTnLst>
                                </p:cTn>
                              </p:par>
                            </p:childTnLst>
                          </p:cTn>
                        </p:par>
                      </p:childTnLst>
                    </p:cTn>
                  </p:par>
                  <p:par>
                    <p:cTn id="499" fill="hold">
                      <p:stCondLst>
                        <p:cond delay="indefinite"/>
                      </p:stCondLst>
                      <p:childTnLst>
                        <p:par>
                          <p:cTn id="500" fill="hold">
                            <p:stCondLst>
                              <p:cond delay="0"/>
                            </p:stCondLst>
                            <p:childTnLst>
                              <p:par>
                                <p:cTn id="501" presetID="22" presetClass="entr" presetSubtype="8" fill="hold" grpId="0" nodeType="clickEffect">
                                  <p:stCondLst>
                                    <p:cond delay="0"/>
                                  </p:stCondLst>
                                  <p:childTnLst>
                                    <p:set>
                                      <p:cBhvr>
                                        <p:cTn id="502" dur="1" fill="hold">
                                          <p:stCondLst>
                                            <p:cond delay="0"/>
                                          </p:stCondLst>
                                        </p:cTn>
                                        <p:tgtEl>
                                          <p:spTgt spid="2093"/>
                                        </p:tgtEl>
                                        <p:attrNameLst>
                                          <p:attrName>style.visibility</p:attrName>
                                        </p:attrNameLst>
                                      </p:cBhvr>
                                      <p:to>
                                        <p:strVal val="visible"/>
                                      </p:to>
                                    </p:set>
                                    <p:animEffect transition="in" filter="wipe(left)">
                                      <p:cBhvr>
                                        <p:cTn id="503" dur="3000"/>
                                        <p:tgtEl>
                                          <p:spTgt spid="2093"/>
                                        </p:tgtEl>
                                      </p:cBhvr>
                                    </p:animEffect>
                                  </p:childTnLst>
                                </p:cTn>
                              </p:par>
                            </p:childTnLst>
                          </p:cTn>
                        </p:par>
                      </p:childTnLst>
                    </p:cTn>
                  </p:par>
                  <p:par>
                    <p:cTn id="504" fill="hold">
                      <p:stCondLst>
                        <p:cond delay="indefinite"/>
                      </p:stCondLst>
                      <p:childTnLst>
                        <p:par>
                          <p:cTn id="505" fill="hold">
                            <p:stCondLst>
                              <p:cond delay="0"/>
                            </p:stCondLst>
                            <p:childTnLst>
                              <p:par>
                                <p:cTn id="506" presetID="22" presetClass="entr" presetSubtype="8" fill="hold" grpId="0" nodeType="clickEffect">
                                  <p:stCondLst>
                                    <p:cond delay="0"/>
                                  </p:stCondLst>
                                  <p:childTnLst>
                                    <p:set>
                                      <p:cBhvr>
                                        <p:cTn id="507" dur="1" fill="hold">
                                          <p:stCondLst>
                                            <p:cond delay="0"/>
                                          </p:stCondLst>
                                        </p:cTn>
                                        <p:tgtEl>
                                          <p:spTgt spid="2122"/>
                                        </p:tgtEl>
                                        <p:attrNameLst>
                                          <p:attrName>style.visibility</p:attrName>
                                        </p:attrNameLst>
                                      </p:cBhvr>
                                      <p:to>
                                        <p:strVal val="visible"/>
                                      </p:to>
                                    </p:set>
                                    <p:animEffect transition="in" filter="wipe(left)">
                                      <p:cBhvr>
                                        <p:cTn id="508" dur="3000"/>
                                        <p:tgtEl>
                                          <p:spTgt spid="2122"/>
                                        </p:tgtEl>
                                      </p:cBhvr>
                                    </p:animEffect>
                                  </p:childTnLst>
                                </p:cTn>
                              </p:par>
                            </p:childTnLst>
                          </p:cTn>
                        </p:par>
                      </p:childTnLst>
                    </p:cTn>
                  </p:par>
                  <p:par>
                    <p:cTn id="509" fill="hold">
                      <p:stCondLst>
                        <p:cond delay="indefinite"/>
                      </p:stCondLst>
                      <p:childTnLst>
                        <p:par>
                          <p:cTn id="510" fill="hold">
                            <p:stCondLst>
                              <p:cond delay="0"/>
                            </p:stCondLst>
                            <p:childTnLst>
                              <p:par>
                                <p:cTn id="511" presetID="22" presetClass="entr" presetSubtype="8" fill="hold" grpId="0" nodeType="clickEffect">
                                  <p:stCondLst>
                                    <p:cond delay="0"/>
                                  </p:stCondLst>
                                  <p:childTnLst>
                                    <p:set>
                                      <p:cBhvr>
                                        <p:cTn id="512" dur="1" fill="hold">
                                          <p:stCondLst>
                                            <p:cond delay="0"/>
                                          </p:stCondLst>
                                        </p:cTn>
                                        <p:tgtEl>
                                          <p:spTgt spid="2092"/>
                                        </p:tgtEl>
                                        <p:attrNameLst>
                                          <p:attrName>style.visibility</p:attrName>
                                        </p:attrNameLst>
                                      </p:cBhvr>
                                      <p:to>
                                        <p:strVal val="visible"/>
                                      </p:to>
                                    </p:set>
                                    <p:animEffect transition="in" filter="wipe(left)">
                                      <p:cBhvr>
                                        <p:cTn id="513" dur="3000"/>
                                        <p:tgtEl>
                                          <p:spTgt spid="2092"/>
                                        </p:tgtEl>
                                      </p:cBhvr>
                                    </p:animEffect>
                                  </p:childTnLst>
                                </p:cTn>
                              </p:par>
                            </p:childTnLst>
                          </p:cTn>
                        </p:par>
                      </p:childTnLst>
                    </p:cTn>
                  </p:par>
                  <p:par>
                    <p:cTn id="514" fill="hold">
                      <p:stCondLst>
                        <p:cond delay="indefinite"/>
                      </p:stCondLst>
                      <p:childTnLst>
                        <p:par>
                          <p:cTn id="515" fill="hold">
                            <p:stCondLst>
                              <p:cond delay="0"/>
                            </p:stCondLst>
                            <p:childTnLst>
                              <p:par>
                                <p:cTn id="516" presetID="22" presetClass="entr" presetSubtype="8" fill="hold" grpId="0" nodeType="clickEffect">
                                  <p:stCondLst>
                                    <p:cond delay="0"/>
                                  </p:stCondLst>
                                  <p:childTnLst>
                                    <p:set>
                                      <p:cBhvr>
                                        <p:cTn id="517" dur="1" fill="hold">
                                          <p:stCondLst>
                                            <p:cond delay="0"/>
                                          </p:stCondLst>
                                        </p:cTn>
                                        <p:tgtEl>
                                          <p:spTgt spid="2123"/>
                                        </p:tgtEl>
                                        <p:attrNameLst>
                                          <p:attrName>style.visibility</p:attrName>
                                        </p:attrNameLst>
                                      </p:cBhvr>
                                      <p:to>
                                        <p:strVal val="visible"/>
                                      </p:to>
                                    </p:set>
                                    <p:animEffect transition="in" filter="wipe(left)">
                                      <p:cBhvr>
                                        <p:cTn id="518" dur="3000"/>
                                        <p:tgtEl>
                                          <p:spTgt spid="2123"/>
                                        </p:tgtEl>
                                      </p:cBhvr>
                                    </p:animEffect>
                                  </p:childTnLst>
                                </p:cTn>
                              </p:par>
                            </p:childTnLst>
                          </p:cTn>
                        </p:par>
                      </p:childTnLst>
                    </p:cTn>
                  </p:par>
                  <p:par>
                    <p:cTn id="519" fill="hold">
                      <p:stCondLst>
                        <p:cond delay="indefinite"/>
                      </p:stCondLst>
                      <p:childTnLst>
                        <p:par>
                          <p:cTn id="520" fill="hold">
                            <p:stCondLst>
                              <p:cond delay="0"/>
                            </p:stCondLst>
                            <p:childTnLst>
                              <p:par>
                                <p:cTn id="521" presetID="22" presetClass="entr" presetSubtype="1" fill="hold" grpId="0" nodeType="clickEffect">
                                  <p:stCondLst>
                                    <p:cond delay="0"/>
                                  </p:stCondLst>
                                  <p:childTnLst>
                                    <p:set>
                                      <p:cBhvr>
                                        <p:cTn id="522" dur="1" fill="hold">
                                          <p:stCondLst>
                                            <p:cond delay="0"/>
                                          </p:stCondLst>
                                        </p:cTn>
                                        <p:tgtEl>
                                          <p:spTgt spid="2124"/>
                                        </p:tgtEl>
                                        <p:attrNameLst>
                                          <p:attrName>style.visibility</p:attrName>
                                        </p:attrNameLst>
                                      </p:cBhvr>
                                      <p:to>
                                        <p:strVal val="visible"/>
                                      </p:to>
                                    </p:set>
                                    <p:animEffect transition="in" filter="wipe(up)">
                                      <p:cBhvr>
                                        <p:cTn id="523" dur="3000"/>
                                        <p:tgtEl>
                                          <p:spTgt spid="2124"/>
                                        </p:tgtEl>
                                      </p:cBhvr>
                                    </p:animEffect>
                                  </p:childTnLst>
                                </p:cTn>
                              </p:par>
                            </p:childTnLst>
                          </p:cTn>
                        </p:par>
                      </p:childTnLst>
                    </p:cTn>
                  </p:par>
                  <p:par>
                    <p:cTn id="524" fill="hold">
                      <p:stCondLst>
                        <p:cond delay="indefinite"/>
                      </p:stCondLst>
                      <p:childTnLst>
                        <p:par>
                          <p:cTn id="525" fill="hold">
                            <p:stCondLst>
                              <p:cond delay="0"/>
                            </p:stCondLst>
                            <p:childTnLst>
                              <p:par>
                                <p:cTn id="526" presetID="22" presetClass="entr" presetSubtype="8" fill="hold" grpId="0" nodeType="clickEffect">
                                  <p:stCondLst>
                                    <p:cond delay="0"/>
                                  </p:stCondLst>
                                  <p:childTnLst>
                                    <p:set>
                                      <p:cBhvr>
                                        <p:cTn id="527" dur="1" fill="hold">
                                          <p:stCondLst>
                                            <p:cond delay="0"/>
                                          </p:stCondLst>
                                        </p:cTn>
                                        <p:tgtEl>
                                          <p:spTgt spid="2097"/>
                                        </p:tgtEl>
                                        <p:attrNameLst>
                                          <p:attrName>style.visibility</p:attrName>
                                        </p:attrNameLst>
                                      </p:cBhvr>
                                      <p:to>
                                        <p:strVal val="visible"/>
                                      </p:to>
                                    </p:set>
                                    <p:animEffect transition="in" filter="wipe(left)">
                                      <p:cBhvr>
                                        <p:cTn id="528" dur="3000"/>
                                        <p:tgtEl>
                                          <p:spTgt spid="2097"/>
                                        </p:tgtEl>
                                      </p:cBhvr>
                                    </p:animEffect>
                                  </p:childTnLst>
                                </p:cTn>
                              </p:par>
                            </p:childTnLst>
                          </p:cTn>
                        </p:par>
                      </p:childTnLst>
                    </p:cTn>
                  </p:par>
                  <p:par>
                    <p:cTn id="529" fill="hold">
                      <p:stCondLst>
                        <p:cond delay="indefinite"/>
                      </p:stCondLst>
                      <p:childTnLst>
                        <p:par>
                          <p:cTn id="530" fill="hold">
                            <p:stCondLst>
                              <p:cond delay="0"/>
                            </p:stCondLst>
                            <p:childTnLst>
                              <p:par>
                                <p:cTn id="531" presetID="22" presetClass="entr" presetSubtype="8" fill="hold" grpId="0" nodeType="clickEffect">
                                  <p:stCondLst>
                                    <p:cond delay="0"/>
                                  </p:stCondLst>
                                  <p:childTnLst>
                                    <p:set>
                                      <p:cBhvr>
                                        <p:cTn id="532" dur="1" fill="hold">
                                          <p:stCondLst>
                                            <p:cond delay="0"/>
                                          </p:stCondLst>
                                        </p:cTn>
                                        <p:tgtEl>
                                          <p:spTgt spid="2118"/>
                                        </p:tgtEl>
                                        <p:attrNameLst>
                                          <p:attrName>style.visibility</p:attrName>
                                        </p:attrNameLst>
                                      </p:cBhvr>
                                      <p:to>
                                        <p:strVal val="visible"/>
                                      </p:to>
                                    </p:set>
                                    <p:animEffect transition="in" filter="wipe(left)">
                                      <p:cBhvr>
                                        <p:cTn id="533" dur="3000"/>
                                        <p:tgtEl>
                                          <p:spTgt spid="2118"/>
                                        </p:tgtEl>
                                      </p:cBhvr>
                                    </p:animEffect>
                                  </p:childTnLst>
                                </p:cTn>
                              </p:par>
                            </p:childTnLst>
                          </p:cTn>
                        </p:par>
                      </p:childTnLst>
                    </p:cTn>
                  </p:par>
                  <p:par>
                    <p:cTn id="534" fill="hold">
                      <p:stCondLst>
                        <p:cond delay="indefinite"/>
                      </p:stCondLst>
                      <p:childTnLst>
                        <p:par>
                          <p:cTn id="535" fill="hold">
                            <p:stCondLst>
                              <p:cond delay="0"/>
                            </p:stCondLst>
                            <p:childTnLst>
                              <p:par>
                                <p:cTn id="536" presetID="22" presetClass="entr" presetSubtype="8" fill="hold" grpId="0" nodeType="clickEffect">
                                  <p:stCondLst>
                                    <p:cond delay="0"/>
                                  </p:stCondLst>
                                  <p:childTnLst>
                                    <p:set>
                                      <p:cBhvr>
                                        <p:cTn id="537" dur="1" fill="hold">
                                          <p:stCondLst>
                                            <p:cond delay="0"/>
                                          </p:stCondLst>
                                        </p:cTn>
                                        <p:tgtEl>
                                          <p:spTgt spid="2096"/>
                                        </p:tgtEl>
                                        <p:attrNameLst>
                                          <p:attrName>style.visibility</p:attrName>
                                        </p:attrNameLst>
                                      </p:cBhvr>
                                      <p:to>
                                        <p:strVal val="visible"/>
                                      </p:to>
                                    </p:set>
                                    <p:animEffect transition="in" filter="wipe(left)">
                                      <p:cBhvr>
                                        <p:cTn id="538" dur="3000"/>
                                        <p:tgtEl>
                                          <p:spTgt spid="2096"/>
                                        </p:tgtEl>
                                      </p:cBhvr>
                                    </p:animEffect>
                                  </p:childTnLst>
                                </p:cTn>
                              </p:par>
                            </p:childTnLst>
                          </p:cTn>
                        </p:par>
                      </p:childTnLst>
                    </p:cTn>
                  </p:par>
                  <p:par>
                    <p:cTn id="539" fill="hold">
                      <p:stCondLst>
                        <p:cond delay="indefinite"/>
                      </p:stCondLst>
                      <p:childTnLst>
                        <p:par>
                          <p:cTn id="540" fill="hold">
                            <p:stCondLst>
                              <p:cond delay="0"/>
                            </p:stCondLst>
                            <p:childTnLst>
                              <p:par>
                                <p:cTn id="541" presetID="22" presetClass="entr" presetSubtype="8" fill="hold" grpId="0" nodeType="clickEffect">
                                  <p:stCondLst>
                                    <p:cond delay="0"/>
                                  </p:stCondLst>
                                  <p:childTnLst>
                                    <p:set>
                                      <p:cBhvr>
                                        <p:cTn id="542" dur="1" fill="hold">
                                          <p:stCondLst>
                                            <p:cond delay="0"/>
                                          </p:stCondLst>
                                        </p:cTn>
                                        <p:tgtEl>
                                          <p:spTgt spid="2119"/>
                                        </p:tgtEl>
                                        <p:attrNameLst>
                                          <p:attrName>style.visibility</p:attrName>
                                        </p:attrNameLst>
                                      </p:cBhvr>
                                      <p:to>
                                        <p:strVal val="visible"/>
                                      </p:to>
                                    </p:set>
                                    <p:animEffect transition="in" filter="wipe(left)">
                                      <p:cBhvr>
                                        <p:cTn id="543" dur="3000"/>
                                        <p:tgtEl>
                                          <p:spTgt spid="2119"/>
                                        </p:tgtEl>
                                      </p:cBhvr>
                                    </p:animEffect>
                                  </p:childTnLst>
                                </p:cTn>
                              </p:par>
                            </p:childTnLst>
                          </p:cTn>
                        </p:par>
                      </p:childTnLst>
                    </p:cTn>
                  </p:par>
                  <p:par>
                    <p:cTn id="544" fill="hold">
                      <p:stCondLst>
                        <p:cond delay="indefinite"/>
                      </p:stCondLst>
                      <p:childTnLst>
                        <p:par>
                          <p:cTn id="545" fill="hold">
                            <p:stCondLst>
                              <p:cond delay="0"/>
                            </p:stCondLst>
                            <p:childTnLst>
                              <p:par>
                                <p:cTn id="546" presetID="22" presetClass="entr" presetSubtype="1" fill="hold" grpId="0" nodeType="clickEffect">
                                  <p:stCondLst>
                                    <p:cond delay="0"/>
                                  </p:stCondLst>
                                  <p:childTnLst>
                                    <p:set>
                                      <p:cBhvr>
                                        <p:cTn id="547" dur="1" fill="hold">
                                          <p:stCondLst>
                                            <p:cond delay="0"/>
                                          </p:stCondLst>
                                        </p:cTn>
                                        <p:tgtEl>
                                          <p:spTgt spid="2120"/>
                                        </p:tgtEl>
                                        <p:attrNameLst>
                                          <p:attrName>style.visibility</p:attrName>
                                        </p:attrNameLst>
                                      </p:cBhvr>
                                      <p:to>
                                        <p:strVal val="visible"/>
                                      </p:to>
                                    </p:set>
                                    <p:animEffect transition="in" filter="wipe(up)">
                                      <p:cBhvr>
                                        <p:cTn id="548" dur="3000"/>
                                        <p:tgtEl>
                                          <p:spTgt spid="2120"/>
                                        </p:tgtEl>
                                      </p:cBhvr>
                                    </p:animEffect>
                                  </p:childTnLst>
                                </p:cTn>
                              </p:par>
                            </p:childTnLst>
                          </p:cTn>
                        </p:par>
                      </p:childTnLst>
                    </p:cTn>
                  </p:par>
                  <p:par>
                    <p:cTn id="549" fill="hold">
                      <p:stCondLst>
                        <p:cond delay="indefinite"/>
                      </p:stCondLst>
                      <p:childTnLst>
                        <p:par>
                          <p:cTn id="550" fill="hold">
                            <p:stCondLst>
                              <p:cond delay="0"/>
                            </p:stCondLst>
                            <p:childTnLst>
                              <p:par>
                                <p:cTn id="551" presetID="22" presetClass="entr" presetSubtype="8" fill="hold" grpId="0" nodeType="clickEffect">
                                  <p:stCondLst>
                                    <p:cond delay="0"/>
                                  </p:stCondLst>
                                  <p:childTnLst>
                                    <p:set>
                                      <p:cBhvr>
                                        <p:cTn id="552" dur="1" fill="hold">
                                          <p:stCondLst>
                                            <p:cond delay="0"/>
                                          </p:stCondLst>
                                        </p:cTn>
                                        <p:tgtEl>
                                          <p:spTgt spid="2137"/>
                                        </p:tgtEl>
                                        <p:attrNameLst>
                                          <p:attrName>style.visibility</p:attrName>
                                        </p:attrNameLst>
                                      </p:cBhvr>
                                      <p:to>
                                        <p:strVal val="visible"/>
                                      </p:to>
                                    </p:set>
                                    <p:animEffect transition="in" filter="wipe(left)">
                                      <p:cBhvr>
                                        <p:cTn id="553" dur="3000"/>
                                        <p:tgtEl>
                                          <p:spTgt spid="2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2099" grpId="0" animBg="1"/>
      <p:bldP spid="2108" grpId="0" animBg="1"/>
      <p:bldP spid="2134" grpId="0" animBg="1"/>
      <p:bldP spid="2088" grpId="0" animBg="1"/>
      <p:bldP spid="2098" grpId="0" animBg="1"/>
      <p:bldP spid="2095" grpId="0" animBg="1"/>
      <p:bldP spid="2054" grpId="0" animBg="1"/>
      <p:bldP spid="2070" grpId="0" animBg="1"/>
      <p:bldP spid="2073" grpId="0" animBg="1"/>
      <p:bldP spid="2074" grpId="0" animBg="1"/>
      <p:bldP spid="2075" grpId="0" animBg="1"/>
      <p:bldP spid="2076" grpId="0" animBg="1"/>
      <p:bldP spid="2080" grpId="0" animBg="1"/>
      <p:bldP spid="2081" grpId="0" animBg="1"/>
      <p:bldP spid="2086" grpId="0" animBg="1"/>
      <p:bldP spid="2087" grpId="0" animBg="1"/>
      <p:bldP spid="2053" grpId="0" animBg="1"/>
      <p:bldP spid="2055" grpId="0" animBg="1"/>
      <p:bldP spid="2068" grpId="0" animBg="1"/>
      <p:bldP spid="2069" grpId="0" animBg="1"/>
      <p:bldP spid="2071" grpId="0" animBg="1"/>
      <p:bldP spid="2072" grpId="0" animBg="1"/>
      <p:bldP spid="2077" grpId="0" animBg="1"/>
      <p:bldP spid="2078" grpId="0" animBg="1"/>
      <p:bldP spid="2079" grpId="0" animBg="1"/>
      <p:bldP spid="2082" grpId="0" animBg="1"/>
      <p:bldP spid="2083" grpId="0" animBg="1"/>
      <p:bldP spid="2084" grpId="0" animBg="1"/>
      <p:bldP spid="2085" grpId="0" animBg="1"/>
      <p:bldP spid="2089" grpId="0" animBg="1"/>
      <p:bldP spid="2090" grpId="0" animBg="1"/>
      <p:bldP spid="2091" grpId="0" animBg="1"/>
      <p:bldP spid="2092" grpId="0" animBg="1"/>
      <p:bldP spid="2093" grpId="0" animBg="1"/>
      <p:bldP spid="2094" grpId="0" animBg="1"/>
      <p:bldP spid="2096" grpId="0" animBg="1"/>
      <p:bldP spid="2097" grpId="0" animBg="1"/>
      <p:bldP spid="2100" grpId="0" animBg="1"/>
      <p:bldP spid="2101" grpId="0" animBg="1"/>
      <p:bldP spid="2102" grpId="0" animBg="1"/>
      <p:bldP spid="2103" grpId="0" animBg="1"/>
      <p:bldP spid="2104" grpId="0" animBg="1"/>
      <p:bldP spid="2105" grpId="0" animBg="1"/>
      <p:bldP spid="2106" grpId="0" animBg="1"/>
      <p:bldP spid="2107" grpId="0" animBg="1"/>
      <p:bldP spid="2109" grpId="0" animBg="1"/>
      <p:bldP spid="2110" grpId="0" animBg="1"/>
      <p:bldP spid="2111" grpId="0" animBg="1"/>
      <p:bldP spid="2112" grpId="0" animBg="1"/>
      <p:bldP spid="2113" grpId="0" animBg="1"/>
      <p:bldP spid="2114" grpId="0" animBg="1"/>
      <p:bldP spid="2115" grpId="0" animBg="1"/>
      <p:bldP spid="2116" grpId="0" animBg="1"/>
      <p:bldP spid="2117" grpId="0" animBg="1"/>
      <p:bldP spid="2118" grpId="0" animBg="1"/>
      <p:bldP spid="2119" grpId="0" animBg="1"/>
      <p:bldP spid="2120" grpId="0" animBg="1"/>
      <p:bldP spid="2121" grpId="0" animBg="1"/>
      <p:bldP spid="2122" grpId="0" animBg="1"/>
      <p:bldP spid="2123" grpId="0" animBg="1"/>
      <p:bldP spid="2124" grpId="0" animBg="1"/>
      <p:bldP spid="2125" grpId="0" animBg="1"/>
      <p:bldP spid="2126" grpId="0" animBg="1"/>
      <p:bldP spid="2127" grpId="0" animBg="1"/>
      <p:bldP spid="2128" grpId="0" animBg="1"/>
      <p:bldP spid="2129" grpId="0" animBg="1"/>
      <p:bldP spid="2130" grpId="0" animBg="1"/>
      <p:bldP spid="2131" grpId="0" animBg="1"/>
      <p:bldP spid="2132" grpId="0" animBg="1"/>
      <p:bldP spid="2133" grpId="0" animBg="1"/>
      <p:bldP spid="2135" grpId="0" animBg="1"/>
      <p:bldP spid="2136" grpId="0" animBg="1"/>
      <p:bldP spid="2137" grpId="0" animBg="1"/>
      <p:bldP spid="2138" grpId="0" animBg="1"/>
      <p:bldP spid="91" grpId="0"/>
      <p:bldP spid="92" grpId="0" animBg="1"/>
      <p:bldP spid="93" grpId="0" animBg="1"/>
      <p:bldP spid="123" grpId="0"/>
      <p:bldP spid="124" grpId="0"/>
      <p:bldP spid="139" grpId="0"/>
      <p:bldP spid="125" grpId="0"/>
      <p:bldP spid="141" grpId="0"/>
      <p:bldP spid="142" grpId="0"/>
      <p:bldP spid="143" grpId="0"/>
      <p:bldP spid="145" grpId="0"/>
      <p:bldP spid="146" grpId="0"/>
      <p:bldP spid="148" grpId="0"/>
      <p:bldP spid="150" grpId="0"/>
      <p:bldP spid="151" grpId="0"/>
      <p:bldP spid="160" grpId="0" animBg="1"/>
      <p:bldP spid="162" grpId="0"/>
      <p:bldP spid="170" grpId="0"/>
      <p:bldP spid="172" grpId="0" animBg="1"/>
      <p:bldP spid="176" grpId="0" animBg="1"/>
      <p:bldP spid="1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Freeform 202"/>
          <p:cNvSpPr/>
          <p:nvPr/>
        </p:nvSpPr>
        <p:spPr>
          <a:xfrm>
            <a:off x="3052763" y="2947989"/>
            <a:ext cx="1109662" cy="695325"/>
          </a:xfrm>
          <a:custGeom>
            <a:avLst/>
            <a:gdLst>
              <a:gd name="connsiteX0" fmla="*/ 14287 w 1109662"/>
              <a:gd name="connsiteY0" fmla="*/ 695325 h 695325"/>
              <a:gd name="connsiteX1" fmla="*/ 0 w 1109662"/>
              <a:gd name="connsiteY1" fmla="*/ 459581 h 695325"/>
              <a:gd name="connsiteX2" fmla="*/ 385762 w 1109662"/>
              <a:gd name="connsiteY2" fmla="*/ 476250 h 695325"/>
              <a:gd name="connsiteX3" fmla="*/ 373856 w 1109662"/>
              <a:gd name="connsiteY3" fmla="*/ 235743 h 695325"/>
              <a:gd name="connsiteX4" fmla="*/ 738187 w 1109662"/>
              <a:gd name="connsiteY4" fmla="*/ 238125 h 695325"/>
              <a:gd name="connsiteX5" fmla="*/ 740568 w 1109662"/>
              <a:gd name="connsiteY5" fmla="*/ 4762 h 695325"/>
              <a:gd name="connsiteX6" fmla="*/ 1104900 w 1109662"/>
              <a:gd name="connsiteY6" fmla="*/ 0 h 695325"/>
              <a:gd name="connsiteX7" fmla="*/ 1109662 w 1109662"/>
              <a:gd name="connsiteY7" fmla="*/ 690562 h 695325"/>
              <a:gd name="connsiteX8" fmla="*/ 14287 w 1109662"/>
              <a:gd name="connsiteY8"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662" h="695325">
                <a:moveTo>
                  <a:pt x="14287" y="695325"/>
                </a:moveTo>
                <a:lnTo>
                  <a:pt x="0" y="459581"/>
                </a:lnTo>
                <a:lnTo>
                  <a:pt x="385762" y="476250"/>
                </a:lnTo>
                <a:lnTo>
                  <a:pt x="373856" y="235743"/>
                </a:lnTo>
                <a:lnTo>
                  <a:pt x="738187" y="238125"/>
                </a:lnTo>
                <a:cubicBezTo>
                  <a:pt x="738981" y="160337"/>
                  <a:pt x="739774" y="82550"/>
                  <a:pt x="740568" y="4762"/>
                </a:cubicBezTo>
                <a:lnTo>
                  <a:pt x="1104900" y="0"/>
                </a:lnTo>
                <a:cubicBezTo>
                  <a:pt x="1106487" y="230187"/>
                  <a:pt x="1108075" y="460375"/>
                  <a:pt x="1109662" y="690562"/>
                </a:cubicBezTo>
                <a:lnTo>
                  <a:pt x="14287" y="695325"/>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 name="Picture 93"/>
          <p:cNvPicPr>
            <a:picLocks noChangeAspect="1" noChangeArrowheads="1"/>
          </p:cNvPicPr>
          <p:nvPr/>
        </p:nvPicPr>
        <p:blipFill>
          <a:blip r:embed="rId2" cstate="print"/>
          <a:srcRect/>
          <a:stretch>
            <a:fillRect/>
          </a:stretch>
        </p:blipFill>
        <p:spPr bwMode="auto">
          <a:xfrm>
            <a:off x="8020474" y="3500020"/>
            <a:ext cx="2493414" cy="3169340"/>
          </a:xfrm>
          <a:prstGeom prst="rect">
            <a:avLst/>
          </a:prstGeom>
          <a:noFill/>
          <a:ln w="9525">
            <a:noFill/>
            <a:miter lim="800000"/>
            <a:headEnd/>
            <a:tailEnd/>
          </a:ln>
        </p:spPr>
      </p:pic>
      <p:sp>
        <p:nvSpPr>
          <p:cNvPr id="202" name="Freeform 201"/>
          <p:cNvSpPr/>
          <p:nvPr/>
        </p:nvSpPr>
        <p:spPr>
          <a:xfrm>
            <a:off x="8176260" y="2948940"/>
            <a:ext cx="975360" cy="701040"/>
          </a:xfrm>
          <a:custGeom>
            <a:avLst/>
            <a:gdLst>
              <a:gd name="connsiteX0" fmla="*/ 7620 w 975360"/>
              <a:gd name="connsiteY0" fmla="*/ 693420 h 701040"/>
              <a:gd name="connsiteX1" fmla="*/ 975360 w 975360"/>
              <a:gd name="connsiteY1" fmla="*/ 701040 h 701040"/>
              <a:gd name="connsiteX2" fmla="*/ 975360 w 975360"/>
              <a:gd name="connsiteY2" fmla="*/ 472440 h 701040"/>
              <a:gd name="connsiteX3" fmla="*/ 662940 w 975360"/>
              <a:gd name="connsiteY3" fmla="*/ 457200 h 701040"/>
              <a:gd name="connsiteX4" fmla="*/ 655320 w 975360"/>
              <a:gd name="connsiteY4" fmla="*/ 228600 h 701040"/>
              <a:gd name="connsiteX5" fmla="*/ 342900 w 975360"/>
              <a:gd name="connsiteY5" fmla="*/ 228600 h 701040"/>
              <a:gd name="connsiteX6" fmla="*/ 312420 w 975360"/>
              <a:gd name="connsiteY6" fmla="*/ 0 h 701040"/>
              <a:gd name="connsiteX7" fmla="*/ 0 w 975360"/>
              <a:gd name="connsiteY7" fmla="*/ 0 h 701040"/>
              <a:gd name="connsiteX8" fmla="*/ 7620 w 975360"/>
              <a:gd name="connsiteY8" fmla="*/ 693420 h 70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360" h="701040">
                <a:moveTo>
                  <a:pt x="7620" y="693420"/>
                </a:moveTo>
                <a:lnTo>
                  <a:pt x="975360" y="701040"/>
                </a:lnTo>
                <a:lnTo>
                  <a:pt x="975360" y="472440"/>
                </a:lnTo>
                <a:lnTo>
                  <a:pt x="662940" y="457200"/>
                </a:lnTo>
                <a:lnTo>
                  <a:pt x="655320" y="228600"/>
                </a:lnTo>
                <a:lnTo>
                  <a:pt x="342900" y="228600"/>
                </a:lnTo>
                <a:lnTo>
                  <a:pt x="312420" y="0"/>
                </a:lnTo>
                <a:lnTo>
                  <a:pt x="0" y="0"/>
                </a:lnTo>
                <a:lnTo>
                  <a:pt x="7620" y="693420"/>
                </a:lnTo>
                <a:close/>
              </a:path>
            </a:pathLst>
          </a:cu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200"/>
          <p:cNvSpPr/>
          <p:nvPr/>
        </p:nvSpPr>
        <p:spPr>
          <a:xfrm>
            <a:off x="7208520" y="1097280"/>
            <a:ext cx="975360" cy="2552700"/>
          </a:xfrm>
          <a:custGeom>
            <a:avLst/>
            <a:gdLst>
              <a:gd name="connsiteX0" fmla="*/ 0 w 975360"/>
              <a:gd name="connsiteY0" fmla="*/ 2552700 h 2552700"/>
              <a:gd name="connsiteX1" fmla="*/ 960120 w 975360"/>
              <a:gd name="connsiteY1" fmla="*/ 2552700 h 2552700"/>
              <a:gd name="connsiteX2" fmla="*/ 975360 w 975360"/>
              <a:gd name="connsiteY2" fmla="*/ 1874520 h 2552700"/>
              <a:gd name="connsiteX3" fmla="*/ 327660 w 975360"/>
              <a:gd name="connsiteY3" fmla="*/ 1851660 h 2552700"/>
              <a:gd name="connsiteX4" fmla="*/ 320040 w 975360"/>
              <a:gd name="connsiteY4" fmla="*/ 22860 h 2552700"/>
              <a:gd name="connsiteX5" fmla="*/ 0 w 975360"/>
              <a:gd name="connsiteY5" fmla="*/ 0 h 2552700"/>
              <a:gd name="connsiteX6" fmla="*/ 0 w 975360"/>
              <a:gd name="connsiteY6" fmla="*/ 255270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360" h="2552700">
                <a:moveTo>
                  <a:pt x="0" y="2552700"/>
                </a:moveTo>
                <a:lnTo>
                  <a:pt x="960120" y="2552700"/>
                </a:lnTo>
                <a:lnTo>
                  <a:pt x="975360" y="1874520"/>
                </a:lnTo>
                <a:lnTo>
                  <a:pt x="327660" y="1851660"/>
                </a:lnTo>
                <a:lnTo>
                  <a:pt x="320040" y="22860"/>
                </a:lnTo>
                <a:lnTo>
                  <a:pt x="0" y="0"/>
                </a:lnTo>
                <a:lnTo>
                  <a:pt x="0" y="2552700"/>
                </a:ln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a:off x="4168140" y="2491740"/>
            <a:ext cx="2613660" cy="464820"/>
          </a:xfrm>
          <a:custGeom>
            <a:avLst/>
            <a:gdLst>
              <a:gd name="connsiteX0" fmla="*/ 0 w 2613660"/>
              <a:gd name="connsiteY0" fmla="*/ 0 h 464820"/>
              <a:gd name="connsiteX1" fmla="*/ 0 w 2613660"/>
              <a:gd name="connsiteY1" fmla="*/ 457200 h 464820"/>
              <a:gd name="connsiteX2" fmla="*/ 2590800 w 2613660"/>
              <a:gd name="connsiteY2" fmla="*/ 464820 h 464820"/>
              <a:gd name="connsiteX3" fmla="*/ 2613660 w 2613660"/>
              <a:gd name="connsiteY3" fmla="*/ 0 h 464820"/>
              <a:gd name="connsiteX4" fmla="*/ 0 w 2613660"/>
              <a:gd name="connsiteY4" fmla="*/ 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660" h="464820">
                <a:moveTo>
                  <a:pt x="0" y="0"/>
                </a:moveTo>
                <a:lnTo>
                  <a:pt x="0" y="457200"/>
                </a:lnTo>
                <a:lnTo>
                  <a:pt x="2590800" y="464820"/>
                </a:lnTo>
                <a:lnTo>
                  <a:pt x="2613660" y="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191"/>
          <p:cNvSpPr/>
          <p:nvPr/>
        </p:nvSpPr>
        <p:spPr>
          <a:xfrm>
            <a:off x="4702673" y="3419600"/>
            <a:ext cx="1481211" cy="244475"/>
          </a:xfrm>
          <a:custGeom>
            <a:avLst/>
            <a:gdLst>
              <a:gd name="connsiteX0" fmla="*/ 0 w 2251075"/>
              <a:gd name="connsiteY0" fmla="*/ 6350 h 244475"/>
              <a:gd name="connsiteX1" fmla="*/ 0 w 2251075"/>
              <a:gd name="connsiteY1" fmla="*/ 219075 h 244475"/>
              <a:gd name="connsiteX2" fmla="*/ 2238375 w 2251075"/>
              <a:gd name="connsiteY2" fmla="*/ 244475 h 244475"/>
              <a:gd name="connsiteX3" fmla="*/ 2251075 w 2251075"/>
              <a:gd name="connsiteY3" fmla="*/ 0 h 244475"/>
              <a:gd name="connsiteX4" fmla="*/ 0 w 2251075"/>
              <a:gd name="connsiteY4" fmla="*/ 6350 h 24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075" h="244475">
                <a:moveTo>
                  <a:pt x="0" y="6350"/>
                </a:moveTo>
                <a:lnTo>
                  <a:pt x="0" y="219075"/>
                </a:lnTo>
                <a:lnTo>
                  <a:pt x="2238375" y="244475"/>
                </a:lnTo>
                <a:lnTo>
                  <a:pt x="2251075" y="0"/>
                </a:lnTo>
                <a:lnTo>
                  <a:pt x="0" y="6350"/>
                </a:lnTo>
                <a:close/>
              </a:path>
            </a:pathLst>
          </a:custGeom>
          <a:gradFill>
            <a:gsLst>
              <a:gs pos="0">
                <a:srgbClr val="DDEBCF"/>
              </a:gs>
              <a:gs pos="50000">
                <a:srgbClr val="9CB86E"/>
              </a:gs>
              <a:gs pos="100000">
                <a:srgbClr val="156B1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a:off x="4511825" y="3184526"/>
            <a:ext cx="1872208" cy="244475"/>
          </a:xfrm>
          <a:custGeom>
            <a:avLst/>
            <a:gdLst>
              <a:gd name="connsiteX0" fmla="*/ 0 w 2251075"/>
              <a:gd name="connsiteY0" fmla="*/ 6350 h 244475"/>
              <a:gd name="connsiteX1" fmla="*/ 0 w 2251075"/>
              <a:gd name="connsiteY1" fmla="*/ 219075 h 244475"/>
              <a:gd name="connsiteX2" fmla="*/ 2238375 w 2251075"/>
              <a:gd name="connsiteY2" fmla="*/ 244475 h 244475"/>
              <a:gd name="connsiteX3" fmla="*/ 2251075 w 2251075"/>
              <a:gd name="connsiteY3" fmla="*/ 0 h 244475"/>
              <a:gd name="connsiteX4" fmla="*/ 0 w 2251075"/>
              <a:gd name="connsiteY4" fmla="*/ 6350 h 24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075" h="244475">
                <a:moveTo>
                  <a:pt x="0" y="6350"/>
                </a:moveTo>
                <a:lnTo>
                  <a:pt x="0" y="219075"/>
                </a:lnTo>
                <a:lnTo>
                  <a:pt x="2238375" y="244475"/>
                </a:lnTo>
                <a:lnTo>
                  <a:pt x="2251075" y="0"/>
                </a:lnTo>
                <a:lnTo>
                  <a:pt x="0" y="6350"/>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6203950" y="2955925"/>
            <a:ext cx="565150" cy="692150"/>
          </a:xfrm>
          <a:custGeom>
            <a:avLst/>
            <a:gdLst>
              <a:gd name="connsiteX0" fmla="*/ 0 w 565150"/>
              <a:gd name="connsiteY0" fmla="*/ 692150 h 692150"/>
              <a:gd name="connsiteX1" fmla="*/ 9525 w 565150"/>
              <a:gd name="connsiteY1" fmla="*/ 466725 h 692150"/>
              <a:gd name="connsiteX2" fmla="*/ 190500 w 565150"/>
              <a:gd name="connsiteY2" fmla="*/ 460375 h 692150"/>
              <a:gd name="connsiteX3" fmla="*/ 193675 w 565150"/>
              <a:gd name="connsiteY3" fmla="*/ 228600 h 692150"/>
              <a:gd name="connsiteX4" fmla="*/ 374650 w 565150"/>
              <a:gd name="connsiteY4" fmla="*/ 228600 h 692150"/>
              <a:gd name="connsiteX5" fmla="*/ 390525 w 565150"/>
              <a:gd name="connsiteY5" fmla="*/ 0 h 692150"/>
              <a:gd name="connsiteX6" fmla="*/ 552450 w 565150"/>
              <a:gd name="connsiteY6" fmla="*/ 6350 h 692150"/>
              <a:gd name="connsiteX7" fmla="*/ 565150 w 565150"/>
              <a:gd name="connsiteY7" fmla="*/ 688975 h 692150"/>
              <a:gd name="connsiteX8" fmla="*/ 0 w 565150"/>
              <a:gd name="connsiteY8" fmla="*/ 692150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150" h="692150">
                <a:moveTo>
                  <a:pt x="0" y="692150"/>
                </a:moveTo>
                <a:lnTo>
                  <a:pt x="9525" y="466725"/>
                </a:lnTo>
                <a:lnTo>
                  <a:pt x="190500" y="460375"/>
                </a:lnTo>
                <a:cubicBezTo>
                  <a:pt x="191558" y="383117"/>
                  <a:pt x="192617" y="305858"/>
                  <a:pt x="193675" y="228600"/>
                </a:cubicBezTo>
                <a:lnTo>
                  <a:pt x="374650" y="228600"/>
                </a:lnTo>
                <a:lnTo>
                  <a:pt x="390525" y="0"/>
                </a:lnTo>
                <a:lnTo>
                  <a:pt x="552450" y="6350"/>
                </a:lnTo>
                <a:lnTo>
                  <a:pt x="565150" y="688975"/>
                </a:lnTo>
                <a:lnTo>
                  <a:pt x="0" y="692150"/>
                </a:lnTo>
                <a:close/>
              </a:path>
            </a:pathLst>
          </a:cu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194"/>
          <p:cNvSpPr/>
          <p:nvPr/>
        </p:nvSpPr>
        <p:spPr>
          <a:xfrm>
            <a:off x="4159251" y="2949576"/>
            <a:ext cx="517525" cy="701675"/>
          </a:xfrm>
          <a:custGeom>
            <a:avLst/>
            <a:gdLst>
              <a:gd name="connsiteX0" fmla="*/ 0 w 517525"/>
              <a:gd name="connsiteY0" fmla="*/ 6350 h 701675"/>
              <a:gd name="connsiteX1" fmla="*/ 174625 w 517525"/>
              <a:gd name="connsiteY1" fmla="*/ 0 h 701675"/>
              <a:gd name="connsiteX2" fmla="*/ 165100 w 517525"/>
              <a:gd name="connsiteY2" fmla="*/ 234950 h 701675"/>
              <a:gd name="connsiteX3" fmla="*/ 327025 w 517525"/>
              <a:gd name="connsiteY3" fmla="*/ 234950 h 701675"/>
              <a:gd name="connsiteX4" fmla="*/ 339725 w 517525"/>
              <a:gd name="connsiteY4" fmla="*/ 466725 h 701675"/>
              <a:gd name="connsiteX5" fmla="*/ 488950 w 517525"/>
              <a:gd name="connsiteY5" fmla="*/ 482600 h 701675"/>
              <a:gd name="connsiteX6" fmla="*/ 517525 w 517525"/>
              <a:gd name="connsiteY6" fmla="*/ 701675 h 701675"/>
              <a:gd name="connsiteX7" fmla="*/ 3175 w 517525"/>
              <a:gd name="connsiteY7" fmla="*/ 692150 h 701675"/>
              <a:gd name="connsiteX8" fmla="*/ 0 w 517525"/>
              <a:gd name="connsiteY8" fmla="*/ 6350 h 7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525" h="701675">
                <a:moveTo>
                  <a:pt x="0" y="6350"/>
                </a:moveTo>
                <a:lnTo>
                  <a:pt x="174625" y="0"/>
                </a:lnTo>
                <a:lnTo>
                  <a:pt x="165100" y="234950"/>
                </a:lnTo>
                <a:lnTo>
                  <a:pt x="327025" y="234950"/>
                </a:lnTo>
                <a:lnTo>
                  <a:pt x="339725" y="466725"/>
                </a:lnTo>
                <a:lnTo>
                  <a:pt x="488950" y="482600"/>
                </a:lnTo>
                <a:lnTo>
                  <a:pt x="517525" y="701675"/>
                </a:lnTo>
                <a:lnTo>
                  <a:pt x="3175" y="692150"/>
                </a:lnTo>
                <a:cubicBezTo>
                  <a:pt x="2117" y="463550"/>
                  <a:pt x="1058" y="234950"/>
                  <a:pt x="0" y="6350"/>
                </a:cubicBezTo>
                <a:close/>
              </a:path>
            </a:pathLst>
          </a:cu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4330701" y="2949576"/>
            <a:ext cx="2251075" cy="244475"/>
          </a:xfrm>
          <a:custGeom>
            <a:avLst/>
            <a:gdLst>
              <a:gd name="connsiteX0" fmla="*/ 0 w 2251075"/>
              <a:gd name="connsiteY0" fmla="*/ 6350 h 244475"/>
              <a:gd name="connsiteX1" fmla="*/ 0 w 2251075"/>
              <a:gd name="connsiteY1" fmla="*/ 219075 h 244475"/>
              <a:gd name="connsiteX2" fmla="*/ 2238375 w 2251075"/>
              <a:gd name="connsiteY2" fmla="*/ 244475 h 244475"/>
              <a:gd name="connsiteX3" fmla="*/ 2251075 w 2251075"/>
              <a:gd name="connsiteY3" fmla="*/ 0 h 244475"/>
              <a:gd name="connsiteX4" fmla="*/ 0 w 2251075"/>
              <a:gd name="connsiteY4" fmla="*/ 6350 h 24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075" h="244475">
                <a:moveTo>
                  <a:pt x="0" y="6350"/>
                </a:moveTo>
                <a:lnTo>
                  <a:pt x="0" y="219075"/>
                </a:lnTo>
                <a:lnTo>
                  <a:pt x="2238375" y="244475"/>
                </a:lnTo>
                <a:lnTo>
                  <a:pt x="2251075" y="0"/>
                </a:lnTo>
                <a:lnTo>
                  <a:pt x="0" y="6350"/>
                </a:lnTo>
                <a:close/>
              </a:path>
            </a:pathLst>
          </a:custGeom>
          <a:gradFill>
            <a:gsLst>
              <a:gs pos="0">
                <a:srgbClr val="DDEBCF"/>
              </a:gs>
              <a:gs pos="50000">
                <a:srgbClr val="9CB86E"/>
              </a:gs>
              <a:gs pos="100000">
                <a:srgbClr val="156B1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4501286" y="5833872"/>
            <a:ext cx="1883664" cy="351130"/>
          </a:xfrm>
          <a:custGeom>
            <a:avLst/>
            <a:gdLst>
              <a:gd name="connsiteX0" fmla="*/ 0 w 1883664"/>
              <a:gd name="connsiteY0" fmla="*/ 0 h 351130"/>
              <a:gd name="connsiteX1" fmla="*/ 157277 w 1883664"/>
              <a:gd name="connsiteY1" fmla="*/ 351130 h 351130"/>
              <a:gd name="connsiteX2" fmla="*/ 1700784 w 1883664"/>
              <a:gd name="connsiteY2" fmla="*/ 347472 h 351130"/>
              <a:gd name="connsiteX3" fmla="*/ 1883664 w 1883664"/>
              <a:gd name="connsiteY3" fmla="*/ 10973 h 351130"/>
              <a:gd name="connsiteX4" fmla="*/ 0 w 1883664"/>
              <a:gd name="connsiteY4" fmla="*/ 0 h 35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664" h="351130">
                <a:moveTo>
                  <a:pt x="0" y="0"/>
                </a:moveTo>
                <a:lnTo>
                  <a:pt x="157277" y="351130"/>
                </a:lnTo>
                <a:lnTo>
                  <a:pt x="1700784" y="347472"/>
                </a:lnTo>
                <a:lnTo>
                  <a:pt x="1883664" y="10973"/>
                </a:lnTo>
                <a:lnTo>
                  <a:pt x="0" y="0"/>
                </a:lnTo>
                <a:close/>
              </a:path>
            </a:pathLst>
          </a:custGeom>
          <a:gradFill>
            <a:gsLst>
              <a:gs pos="0">
                <a:srgbClr val="DDEBCF"/>
              </a:gs>
              <a:gs pos="50000">
                <a:srgbClr val="9CB86E"/>
              </a:gs>
              <a:gs pos="100000">
                <a:srgbClr val="156B1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reeform 178"/>
          <p:cNvSpPr/>
          <p:nvPr/>
        </p:nvSpPr>
        <p:spPr>
          <a:xfrm>
            <a:off x="4344011" y="5490058"/>
            <a:ext cx="2220163" cy="340156"/>
          </a:xfrm>
          <a:custGeom>
            <a:avLst/>
            <a:gdLst>
              <a:gd name="connsiteX0" fmla="*/ 0 w 2220163"/>
              <a:gd name="connsiteY0" fmla="*/ 3657 h 340156"/>
              <a:gd name="connsiteX1" fmla="*/ 149961 w 2220163"/>
              <a:gd name="connsiteY1" fmla="*/ 336499 h 340156"/>
              <a:gd name="connsiteX2" fmla="*/ 2037283 w 2220163"/>
              <a:gd name="connsiteY2" fmla="*/ 340156 h 340156"/>
              <a:gd name="connsiteX3" fmla="*/ 2220163 w 2220163"/>
              <a:gd name="connsiteY3" fmla="*/ 0 h 340156"/>
              <a:gd name="connsiteX4" fmla="*/ 0 w 2220163"/>
              <a:gd name="connsiteY4" fmla="*/ 3657 h 34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63" h="340156">
                <a:moveTo>
                  <a:pt x="0" y="3657"/>
                </a:moveTo>
                <a:lnTo>
                  <a:pt x="149961" y="336499"/>
                </a:lnTo>
                <a:lnTo>
                  <a:pt x="2037283" y="340156"/>
                </a:lnTo>
                <a:lnTo>
                  <a:pt x="2220163" y="0"/>
                </a:lnTo>
                <a:lnTo>
                  <a:pt x="0" y="3657"/>
                </a:lnTo>
                <a:close/>
              </a:path>
            </a:pathLst>
          </a:custGeom>
          <a:gradFill>
            <a:gsLst>
              <a:gs pos="0">
                <a:srgbClr val="03D4A8"/>
              </a:gs>
              <a:gs pos="25000">
                <a:srgbClr val="21D6E0"/>
              </a:gs>
              <a:gs pos="75000">
                <a:srgbClr val="0087E6"/>
              </a:gs>
              <a:gs pos="100000">
                <a:srgbClr val="005CB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reeform 179"/>
          <p:cNvSpPr/>
          <p:nvPr/>
        </p:nvSpPr>
        <p:spPr>
          <a:xfrm>
            <a:off x="4162426" y="4100513"/>
            <a:ext cx="2595563" cy="347662"/>
          </a:xfrm>
          <a:custGeom>
            <a:avLst/>
            <a:gdLst>
              <a:gd name="connsiteX0" fmla="*/ 4763 w 2595563"/>
              <a:gd name="connsiteY0" fmla="*/ 0 h 347662"/>
              <a:gd name="connsiteX1" fmla="*/ 0 w 2595563"/>
              <a:gd name="connsiteY1" fmla="*/ 338137 h 347662"/>
              <a:gd name="connsiteX2" fmla="*/ 2595563 w 2595563"/>
              <a:gd name="connsiteY2" fmla="*/ 347662 h 347662"/>
              <a:gd name="connsiteX3" fmla="*/ 2595563 w 2595563"/>
              <a:gd name="connsiteY3" fmla="*/ 4762 h 347662"/>
              <a:gd name="connsiteX4" fmla="*/ 4763 w 2595563"/>
              <a:gd name="connsiteY4" fmla="*/ 0 h 34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563" h="347662">
                <a:moveTo>
                  <a:pt x="4763" y="0"/>
                </a:moveTo>
                <a:cubicBezTo>
                  <a:pt x="3175" y="112712"/>
                  <a:pt x="1588" y="225425"/>
                  <a:pt x="0" y="338137"/>
                </a:cubicBezTo>
                <a:lnTo>
                  <a:pt x="2595563" y="347662"/>
                </a:lnTo>
                <a:lnTo>
                  <a:pt x="2595563" y="4762"/>
                </a:lnTo>
                <a:lnTo>
                  <a:pt x="4763" y="0"/>
                </a:ln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a:off x="4148139" y="4452939"/>
            <a:ext cx="2624137" cy="1042987"/>
          </a:xfrm>
          <a:custGeom>
            <a:avLst/>
            <a:gdLst>
              <a:gd name="connsiteX0" fmla="*/ 14287 w 2624137"/>
              <a:gd name="connsiteY0" fmla="*/ 0 h 1042987"/>
              <a:gd name="connsiteX1" fmla="*/ 0 w 2624137"/>
              <a:gd name="connsiteY1" fmla="*/ 690562 h 1042987"/>
              <a:gd name="connsiteX2" fmla="*/ 190500 w 2624137"/>
              <a:gd name="connsiteY2" fmla="*/ 1028700 h 1042987"/>
              <a:gd name="connsiteX3" fmla="*/ 2409825 w 2624137"/>
              <a:gd name="connsiteY3" fmla="*/ 1042987 h 1042987"/>
              <a:gd name="connsiteX4" fmla="*/ 2624137 w 2624137"/>
              <a:gd name="connsiteY4" fmla="*/ 671512 h 1042987"/>
              <a:gd name="connsiteX5" fmla="*/ 2624137 w 2624137"/>
              <a:gd name="connsiteY5" fmla="*/ 0 h 1042987"/>
              <a:gd name="connsiteX6" fmla="*/ 14287 w 2624137"/>
              <a:gd name="connsiteY6" fmla="*/ 0 h 10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4137" h="1042987">
                <a:moveTo>
                  <a:pt x="14287" y="0"/>
                </a:moveTo>
                <a:lnTo>
                  <a:pt x="0" y="690562"/>
                </a:lnTo>
                <a:lnTo>
                  <a:pt x="190500" y="1028700"/>
                </a:lnTo>
                <a:lnTo>
                  <a:pt x="2409825" y="1042987"/>
                </a:lnTo>
                <a:lnTo>
                  <a:pt x="2624137" y="671512"/>
                </a:lnTo>
                <a:lnTo>
                  <a:pt x="2624137" y="0"/>
                </a:lnTo>
                <a:lnTo>
                  <a:pt x="14287" y="0"/>
                </a:lnTo>
                <a:close/>
              </a:path>
            </a:pathLst>
          </a:custGeom>
          <a:solidFill>
            <a:srgbClr val="FFFF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reeform 181"/>
          <p:cNvSpPr/>
          <p:nvPr/>
        </p:nvSpPr>
        <p:spPr>
          <a:xfrm>
            <a:off x="8586788" y="4829176"/>
            <a:ext cx="1657350" cy="942975"/>
          </a:xfrm>
          <a:custGeom>
            <a:avLst/>
            <a:gdLst>
              <a:gd name="connsiteX0" fmla="*/ 314325 w 1657350"/>
              <a:gd name="connsiteY0" fmla="*/ 895350 h 942975"/>
              <a:gd name="connsiteX1" fmla="*/ 557212 w 1657350"/>
              <a:gd name="connsiteY1" fmla="*/ 942975 h 942975"/>
              <a:gd name="connsiteX2" fmla="*/ 1657350 w 1657350"/>
              <a:gd name="connsiteY2" fmla="*/ 323850 h 942975"/>
              <a:gd name="connsiteX3" fmla="*/ 1590675 w 1657350"/>
              <a:gd name="connsiteY3" fmla="*/ 180975 h 942975"/>
              <a:gd name="connsiteX4" fmla="*/ 1271587 w 1657350"/>
              <a:gd name="connsiteY4" fmla="*/ 0 h 942975"/>
              <a:gd name="connsiteX5" fmla="*/ 0 w 1657350"/>
              <a:gd name="connsiteY5" fmla="*/ 723900 h 942975"/>
              <a:gd name="connsiteX6" fmla="*/ 314325 w 1657350"/>
              <a:gd name="connsiteY6" fmla="*/ 8953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350" h="942975">
                <a:moveTo>
                  <a:pt x="314325" y="895350"/>
                </a:moveTo>
                <a:lnTo>
                  <a:pt x="557212" y="942975"/>
                </a:lnTo>
                <a:lnTo>
                  <a:pt x="1657350" y="323850"/>
                </a:lnTo>
                <a:lnTo>
                  <a:pt x="1590675" y="180975"/>
                </a:lnTo>
                <a:lnTo>
                  <a:pt x="1271587" y="0"/>
                </a:lnTo>
                <a:lnTo>
                  <a:pt x="0" y="723900"/>
                </a:lnTo>
                <a:lnTo>
                  <a:pt x="314325" y="895350"/>
                </a:lnTo>
                <a:close/>
              </a:path>
            </a:pathLst>
          </a:custGeom>
          <a:solidFill>
            <a:srgbClr val="FFFF00">
              <a:alpha val="6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reeform 182"/>
          <p:cNvSpPr/>
          <p:nvPr/>
        </p:nvSpPr>
        <p:spPr>
          <a:xfrm>
            <a:off x="9158320" y="5283883"/>
            <a:ext cx="1147603" cy="650513"/>
          </a:xfrm>
          <a:custGeom>
            <a:avLst/>
            <a:gdLst>
              <a:gd name="connsiteX0" fmla="*/ 239340 w 1147603"/>
              <a:gd name="connsiteY0" fmla="*/ 650513 h 650513"/>
              <a:gd name="connsiteX1" fmla="*/ 1147603 w 1147603"/>
              <a:gd name="connsiteY1" fmla="*/ 144217 h 650513"/>
              <a:gd name="connsiteX2" fmla="*/ 1089302 w 1147603"/>
              <a:gd name="connsiteY2" fmla="*/ 0 h 650513"/>
              <a:gd name="connsiteX3" fmla="*/ 0 w 1147603"/>
              <a:gd name="connsiteY3" fmla="*/ 607554 h 650513"/>
              <a:gd name="connsiteX4" fmla="*/ 239340 w 1147603"/>
              <a:gd name="connsiteY4" fmla="*/ 650513 h 65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603" h="650513">
                <a:moveTo>
                  <a:pt x="239340" y="650513"/>
                </a:moveTo>
                <a:lnTo>
                  <a:pt x="1147603" y="144217"/>
                </a:lnTo>
                <a:lnTo>
                  <a:pt x="1089302" y="0"/>
                </a:lnTo>
                <a:lnTo>
                  <a:pt x="0" y="607554"/>
                </a:lnTo>
                <a:lnTo>
                  <a:pt x="239340" y="650513"/>
                </a:lnTo>
                <a:close/>
              </a:path>
            </a:pathLst>
          </a:custGeom>
          <a:gradFill>
            <a:gsLst>
              <a:gs pos="0">
                <a:srgbClr val="03D4A8"/>
              </a:gs>
              <a:gs pos="25000">
                <a:srgbClr val="21D6E0"/>
              </a:gs>
              <a:gs pos="75000">
                <a:srgbClr val="0087E6"/>
              </a:gs>
              <a:gs pos="100000">
                <a:srgbClr val="005CB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9409934" y="5544702"/>
            <a:ext cx="948153" cy="549253"/>
          </a:xfrm>
          <a:custGeom>
            <a:avLst/>
            <a:gdLst>
              <a:gd name="connsiteX0" fmla="*/ 899058 w 948153"/>
              <a:gd name="connsiteY0" fmla="*/ 0 h 549253"/>
              <a:gd name="connsiteX1" fmla="*/ 948153 w 948153"/>
              <a:gd name="connsiteY1" fmla="*/ 147286 h 549253"/>
              <a:gd name="connsiteX2" fmla="*/ 239339 w 948153"/>
              <a:gd name="connsiteY2" fmla="*/ 549253 h 549253"/>
              <a:gd name="connsiteX3" fmla="*/ 0 w 948153"/>
              <a:gd name="connsiteY3" fmla="*/ 512432 h 549253"/>
              <a:gd name="connsiteX4" fmla="*/ 899058 w 948153"/>
              <a:gd name="connsiteY4" fmla="*/ 0 h 5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153" h="549253">
                <a:moveTo>
                  <a:pt x="899058" y="0"/>
                </a:moveTo>
                <a:lnTo>
                  <a:pt x="948153" y="147286"/>
                </a:lnTo>
                <a:lnTo>
                  <a:pt x="239339" y="549253"/>
                </a:lnTo>
                <a:lnTo>
                  <a:pt x="0" y="512432"/>
                </a:lnTo>
                <a:lnTo>
                  <a:pt x="899058" y="0"/>
                </a:ln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32"/>
          <p:cNvSpPr>
            <a:spLocks/>
          </p:cNvSpPr>
          <p:nvPr/>
        </p:nvSpPr>
        <p:spPr bwMode="auto">
          <a:xfrm>
            <a:off x="4151785" y="1109505"/>
            <a:ext cx="2606675" cy="1381125"/>
          </a:xfrm>
          <a:custGeom>
            <a:avLst/>
            <a:gdLst/>
            <a:ahLst/>
            <a:cxnLst>
              <a:cxn ang="0">
                <a:pos x="4925" y="2490"/>
              </a:cxn>
              <a:cxn ang="0">
                <a:pos x="4904" y="2250"/>
              </a:cxn>
              <a:cxn ang="0">
                <a:pos x="4863" y="2013"/>
              </a:cxn>
              <a:cxn ang="0">
                <a:pos x="4800" y="1780"/>
              </a:cxn>
              <a:cxn ang="0">
                <a:pos x="4719" y="1556"/>
              </a:cxn>
              <a:cxn ang="0">
                <a:pos x="4617" y="1340"/>
              </a:cxn>
              <a:cxn ang="0">
                <a:pos x="4497" y="1134"/>
              </a:cxn>
              <a:cxn ang="0">
                <a:pos x="4360" y="942"/>
              </a:cxn>
              <a:cxn ang="0">
                <a:pos x="4206" y="764"/>
              </a:cxn>
              <a:cxn ang="0">
                <a:pos x="4038" y="602"/>
              </a:cxn>
              <a:cxn ang="0">
                <a:pos x="3856" y="457"/>
              </a:cxn>
              <a:cxn ang="0">
                <a:pos x="3663" y="329"/>
              </a:cxn>
              <a:cxn ang="0">
                <a:pos x="3459" y="222"/>
              </a:cxn>
              <a:cxn ang="0">
                <a:pos x="3247" y="135"/>
              </a:cxn>
              <a:cxn ang="0">
                <a:pos x="3028" y="69"/>
              </a:cxn>
              <a:cxn ang="0">
                <a:pos x="2805" y="25"/>
              </a:cxn>
              <a:cxn ang="0">
                <a:pos x="2578" y="3"/>
              </a:cxn>
              <a:cxn ang="0">
                <a:pos x="2350" y="3"/>
              </a:cxn>
              <a:cxn ang="0">
                <a:pos x="2123" y="25"/>
              </a:cxn>
              <a:cxn ang="0">
                <a:pos x="1900" y="69"/>
              </a:cxn>
              <a:cxn ang="0">
                <a:pos x="1680" y="135"/>
              </a:cxn>
              <a:cxn ang="0">
                <a:pos x="1469" y="222"/>
              </a:cxn>
              <a:cxn ang="0">
                <a:pos x="1264" y="329"/>
              </a:cxn>
              <a:cxn ang="0">
                <a:pos x="1071" y="457"/>
              </a:cxn>
              <a:cxn ang="0">
                <a:pos x="890" y="602"/>
              </a:cxn>
              <a:cxn ang="0">
                <a:pos x="722" y="764"/>
              </a:cxn>
              <a:cxn ang="0">
                <a:pos x="568" y="942"/>
              </a:cxn>
              <a:cxn ang="0">
                <a:pos x="431" y="1134"/>
              </a:cxn>
              <a:cxn ang="0">
                <a:pos x="311" y="1340"/>
              </a:cxn>
              <a:cxn ang="0">
                <a:pos x="209" y="1556"/>
              </a:cxn>
              <a:cxn ang="0">
                <a:pos x="128" y="1780"/>
              </a:cxn>
              <a:cxn ang="0">
                <a:pos x="65" y="2013"/>
              </a:cxn>
              <a:cxn ang="0">
                <a:pos x="24" y="2250"/>
              </a:cxn>
              <a:cxn ang="0">
                <a:pos x="2" y="2490"/>
              </a:cxn>
            </a:cxnLst>
            <a:rect l="0" t="0" r="r" b="b"/>
            <a:pathLst>
              <a:path w="4928" h="2610">
                <a:moveTo>
                  <a:pt x="4928" y="2610"/>
                </a:moveTo>
                <a:lnTo>
                  <a:pt x="4925" y="2490"/>
                </a:lnTo>
                <a:lnTo>
                  <a:pt x="4918" y="2369"/>
                </a:lnTo>
                <a:lnTo>
                  <a:pt x="4904" y="2250"/>
                </a:lnTo>
                <a:lnTo>
                  <a:pt x="4887" y="2131"/>
                </a:lnTo>
                <a:lnTo>
                  <a:pt x="4863" y="2013"/>
                </a:lnTo>
                <a:lnTo>
                  <a:pt x="4834" y="1896"/>
                </a:lnTo>
                <a:lnTo>
                  <a:pt x="4800" y="1780"/>
                </a:lnTo>
                <a:lnTo>
                  <a:pt x="4761" y="1668"/>
                </a:lnTo>
                <a:lnTo>
                  <a:pt x="4719" y="1556"/>
                </a:lnTo>
                <a:lnTo>
                  <a:pt x="4670" y="1446"/>
                </a:lnTo>
                <a:lnTo>
                  <a:pt x="4617" y="1340"/>
                </a:lnTo>
                <a:lnTo>
                  <a:pt x="4559" y="1237"/>
                </a:lnTo>
                <a:lnTo>
                  <a:pt x="4497" y="1134"/>
                </a:lnTo>
                <a:lnTo>
                  <a:pt x="4430" y="1038"/>
                </a:lnTo>
                <a:lnTo>
                  <a:pt x="4360" y="942"/>
                </a:lnTo>
                <a:lnTo>
                  <a:pt x="4285" y="852"/>
                </a:lnTo>
                <a:lnTo>
                  <a:pt x="4206" y="764"/>
                </a:lnTo>
                <a:lnTo>
                  <a:pt x="4124" y="681"/>
                </a:lnTo>
                <a:lnTo>
                  <a:pt x="4038" y="602"/>
                </a:lnTo>
                <a:lnTo>
                  <a:pt x="3949" y="527"/>
                </a:lnTo>
                <a:lnTo>
                  <a:pt x="3856" y="457"/>
                </a:lnTo>
                <a:lnTo>
                  <a:pt x="3761" y="390"/>
                </a:lnTo>
                <a:lnTo>
                  <a:pt x="3663" y="329"/>
                </a:lnTo>
                <a:lnTo>
                  <a:pt x="3562" y="273"/>
                </a:lnTo>
                <a:lnTo>
                  <a:pt x="3459" y="222"/>
                </a:lnTo>
                <a:lnTo>
                  <a:pt x="3354" y="177"/>
                </a:lnTo>
                <a:lnTo>
                  <a:pt x="3247" y="135"/>
                </a:lnTo>
                <a:lnTo>
                  <a:pt x="3138" y="100"/>
                </a:lnTo>
                <a:lnTo>
                  <a:pt x="3028" y="69"/>
                </a:lnTo>
                <a:lnTo>
                  <a:pt x="2916" y="44"/>
                </a:lnTo>
                <a:lnTo>
                  <a:pt x="2805" y="25"/>
                </a:lnTo>
                <a:lnTo>
                  <a:pt x="2691" y="11"/>
                </a:lnTo>
                <a:lnTo>
                  <a:pt x="2578" y="3"/>
                </a:lnTo>
                <a:lnTo>
                  <a:pt x="2464" y="0"/>
                </a:lnTo>
                <a:lnTo>
                  <a:pt x="2350" y="3"/>
                </a:lnTo>
                <a:lnTo>
                  <a:pt x="2237" y="11"/>
                </a:lnTo>
                <a:lnTo>
                  <a:pt x="2123" y="25"/>
                </a:lnTo>
                <a:lnTo>
                  <a:pt x="2011" y="44"/>
                </a:lnTo>
                <a:lnTo>
                  <a:pt x="1900" y="69"/>
                </a:lnTo>
                <a:lnTo>
                  <a:pt x="1790" y="100"/>
                </a:lnTo>
                <a:lnTo>
                  <a:pt x="1680" y="135"/>
                </a:lnTo>
                <a:lnTo>
                  <a:pt x="1574" y="177"/>
                </a:lnTo>
                <a:lnTo>
                  <a:pt x="1469" y="222"/>
                </a:lnTo>
                <a:lnTo>
                  <a:pt x="1366" y="273"/>
                </a:lnTo>
                <a:lnTo>
                  <a:pt x="1264" y="329"/>
                </a:lnTo>
                <a:lnTo>
                  <a:pt x="1167" y="390"/>
                </a:lnTo>
                <a:lnTo>
                  <a:pt x="1071" y="457"/>
                </a:lnTo>
                <a:lnTo>
                  <a:pt x="979" y="527"/>
                </a:lnTo>
                <a:lnTo>
                  <a:pt x="890" y="602"/>
                </a:lnTo>
                <a:lnTo>
                  <a:pt x="803" y="681"/>
                </a:lnTo>
                <a:lnTo>
                  <a:pt x="722" y="764"/>
                </a:lnTo>
                <a:lnTo>
                  <a:pt x="643" y="852"/>
                </a:lnTo>
                <a:lnTo>
                  <a:pt x="568" y="942"/>
                </a:lnTo>
                <a:lnTo>
                  <a:pt x="497" y="1038"/>
                </a:lnTo>
                <a:lnTo>
                  <a:pt x="431" y="1134"/>
                </a:lnTo>
                <a:lnTo>
                  <a:pt x="368" y="1237"/>
                </a:lnTo>
                <a:lnTo>
                  <a:pt x="311" y="1340"/>
                </a:lnTo>
                <a:lnTo>
                  <a:pt x="258" y="1446"/>
                </a:lnTo>
                <a:lnTo>
                  <a:pt x="209" y="1556"/>
                </a:lnTo>
                <a:lnTo>
                  <a:pt x="166" y="1668"/>
                </a:lnTo>
                <a:lnTo>
                  <a:pt x="128" y="1780"/>
                </a:lnTo>
                <a:lnTo>
                  <a:pt x="94" y="1896"/>
                </a:lnTo>
                <a:lnTo>
                  <a:pt x="65" y="2013"/>
                </a:lnTo>
                <a:lnTo>
                  <a:pt x="41" y="2131"/>
                </a:lnTo>
                <a:lnTo>
                  <a:pt x="24" y="2250"/>
                </a:lnTo>
                <a:lnTo>
                  <a:pt x="10" y="2369"/>
                </a:lnTo>
                <a:lnTo>
                  <a:pt x="2" y="2490"/>
                </a:lnTo>
                <a:lnTo>
                  <a:pt x="0" y="2610"/>
                </a:lnTo>
              </a:path>
            </a:pathLst>
          </a:custGeom>
          <a:solidFill>
            <a:schemeClr val="accent5">
              <a:lumMod val="20000"/>
              <a:lumOff val="80000"/>
            </a:schemeClr>
          </a:solidFill>
          <a:ln w="3810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176"/>
          <p:cNvSpPr/>
          <p:nvPr/>
        </p:nvSpPr>
        <p:spPr>
          <a:xfrm>
            <a:off x="8586788" y="4143375"/>
            <a:ext cx="1276350" cy="1404938"/>
          </a:xfrm>
          <a:custGeom>
            <a:avLst/>
            <a:gdLst>
              <a:gd name="connsiteX0" fmla="*/ 1271587 w 1276350"/>
              <a:gd name="connsiteY0" fmla="*/ 685800 h 1404938"/>
              <a:gd name="connsiteX1" fmla="*/ 1276350 w 1276350"/>
              <a:gd name="connsiteY1" fmla="*/ 409575 h 1404938"/>
              <a:gd name="connsiteX2" fmla="*/ 1271587 w 1276350"/>
              <a:gd name="connsiteY2" fmla="*/ 347663 h 1404938"/>
              <a:gd name="connsiteX3" fmla="*/ 1257300 w 1276350"/>
              <a:gd name="connsiteY3" fmla="*/ 309563 h 1404938"/>
              <a:gd name="connsiteX4" fmla="*/ 1252537 w 1276350"/>
              <a:gd name="connsiteY4" fmla="*/ 266700 h 1404938"/>
              <a:gd name="connsiteX5" fmla="*/ 1238250 w 1276350"/>
              <a:gd name="connsiteY5" fmla="*/ 233363 h 1404938"/>
              <a:gd name="connsiteX6" fmla="*/ 1228725 w 1276350"/>
              <a:gd name="connsiteY6" fmla="*/ 190500 h 1404938"/>
              <a:gd name="connsiteX7" fmla="*/ 1204912 w 1276350"/>
              <a:gd name="connsiteY7" fmla="*/ 147638 h 1404938"/>
              <a:gd name="connsiteX8" fmla="*/ 1181100 w 1276350"/>
              <a:gd name="connsiteY8" fmla="*/ 104775 h 1404938"/>
              <a:gd name="connsiteX9" fmla="*/ 1133475 w 1276350"/>
              <a:gd name="connsiteY9" fmla="*/ 61913 h 1404938"/>
              <a:gd name="connsiteX10" fmla="*/ 1085850 w 1276350"/>
              <a:gd name="connsiteY10" fmla="*/ 33338 h 1404938"/>
              <a:gd name="connsiteX11" fmla="*/ 1047750 w 1276350"/>
              <a:gd name="connsiteY11" fmla="*/ 9525 h 1404938"/>
              <a:gd name="connsiteX12" fmla="*/ 995362 w 1276350"/>
              <a:gd name="connsiteY12" fmla="*/ 0 h 1404938"/>
              <a:gd name="connsiteX13" fmla="*/ 938212 w 1276350"/>
              <a:gd name="connsiteY13" fmla="*/ 0 h 1404938"/>
              <a:gd name="connsiteX14" fmla="*/ 876300 w 1276350"/>
              <a:gd name="connsiteY14" fmla="*/ 0 h 1404938"/>
              <a:gd name="connsiteX15" fmla="*/ 823912 w 1276350"/>
              <a:gd name="connsiteY15" fmla="*/ 9525 h 1404938"/>
              <a:gd name="connsiteX16" fmla="*/ 785812 w 1276350"/>
              <a:gd name="connsiteY16" fmla="*/ 19050 h 1404938"/>
              <a:gd name="connsiteX17" fmla="*/ 738187 w 1276350"/>
              <a:gd name="connsiteY17" fmla="*/ 38100 h 1404938"/>
              <a:gd name="connsiteX18" fmla="*/ 695325 w 1276350"/>
              <a:gd name="connsiteY18" fmla="*/ 57150 h 1404938"/>
              <a:gd name="connsiteX19" fmla="*/ 657225 w 1276350"/>
              <a:gd name="connsiteY19" fmla="*/ 76200 h 1404938"/>
              <a:gd name="connsiteX20" fmla="*/ 609600 w 1276350"/>
              <a:gd name="connsiteY20" fmla="*/ 100013 h 1404938"/>
              <a:gd name="connsiteX21" fmla="*/ 557212 w 1276350"/>
              <a:gd name="connsiteY21" fmla="*/ 133350 h 1404938"/>
              <a:gd name="connsiteX22" fmla="*/ 504825 w 1276350"/>
              <a:gd name="connsiteY22" fmla="*/ 171450 h 1404938"/>
              <a:gd name="connsiteX23" fmla="*/ 504825 w 1276350"/>
              <a:gd name="connsiteY23" fmla="*/ 171450 h 1404938"/>
              <a:gd name="connsiteX24" fmla="*/ 447675 w 1276350"/>
              <a:gd name="connsiteY24" fmla="*/ 219075 h 1404938"/>
              <a:gd name="connsiteX25" fmla="*/ 414337 w 1276350"/>
              <a:gd name="connsiteY25" fmla="*/ 257175 h 1404938"/>
              <a:gd name="connsiteX26" fmla="*/ 400050 w 1276350"/>
              <a:gd name="connsiteY26" fmla="*/ 276225 h 1404938"/>
              <a:gd name="connsiteX27" fmla="*/ 366712 w 1276350"/>
              <a:gd name="connsiteY27" fmla="*/ 300038 h 1404938"/>
              <a:gd name="connsiteX28" fmla="*/ 333375 w 1276350"/>
              <a:gd name="connsiteY28" fmla="*/ 347663 h 1404938"/>
              <a:gd name="connsiteX29" fmla="*/ 295275 w 1276350"/>
              <a:gd name="connsiteY29" fmla="*/ 400050 h 1404938"/>
              <a:gd name="connsiteX30" fmla="*/ 257175 w 1276350"/>
              <a:gd name="connsiteY30" fmla="*/ 438150 h 1404938"/>
              <a:gd name="connsiteX31" fmla="*/ 228600 w 1276350"/>
              <a:gd name="connsiteY31" fmla="*/ 490538 h 1404938"/>
              <a:gd name="connsiteX32" fmla="*/ 200025 w 1276350"/>
              <a:gd name="connsiteY32" fmla="*/ 538163 h 1404938"/>
              <a:gd name="connsiteX33" fmla="*/ 171450 w 1276350"/>
              <a:gd name="connsiteY33" fmla="*/ 566738 h 1404938"/>
              <a:gd name="connsiteX34" fmla="*/ 142875 w 1276350"/>
              <a:gd name="connsiteY34" fmla="*/ 638175 h 1404938"/>
              <a:gd name="connsiteX35" fmla="*/ 119062 w 1276350"/>
              <a:gd name="connsiteY35" fmla="*/ 690563 h 1404938"/>
              <a:gd name="connsiteX36" fmla="*/ 90487 w 1276350"/>
              <a:gd name="connsiteY36" fmla="*/ 742950 h 1404938"/>
              <a:gd name="connsiteX37" fmla="*/ 66675 w 1276350"/>
              <a:gd name="connsiteY37" fmla="*/ 819150 h 1404938"/>
              <a:gd name="connsiteX38" fmla="*/ 42862 w 1276350"/>
              <a:gd name="connsiteY38" fmla="*/ 885825 h 1404938"/>
              <a:gd name="connsiteX39" fmla="*/ 19050 w 1276350"/>
              <a:gd name="connsiteY39" fmla="*/ 981075 h 1404938"/>
              <a:gd name="connsiteX40" fmla="*/ 4762 w 1276350"/>
              <a:gd name="connsiteY40" fmla="*/ 1076325 h 1404938"/>
              <a:gd name="connsiteX41" fmla="*/ 0 w 1276350"/>
              <a:gd name="connsiteY41" fmla="*/ 1095375 h 1404938"/>
              <a:gd name="connsiteX42" fmla="*/ 0 w 1276350"/>
              <a:gd name="connsiteY42" fmla="*/ 1176338 h 1404938"/>
              <a:gd name="connsiteX43" fmla="*/ 0 w 1276350"/>
              <a:gd name="connsiteY43" fmla="*/ 1404938 h 1404938"/>
              <a:gd name="connsiteX44" fmla="*/ 1271587 w 1276350"/>
              <a:gd name="connsiteY44" fmla="*/ 685800 h 140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76350" h="1404938">
                <a:moveTo>
                  <a:pt x="1271587" y="685800"/>
                </a:moveTo>
                <a:cubicBezTo>
                  <a:pt x="1273175" y="593725"/>
                  <a:pt x="1274762" y="501650"/>
                  <a:pt x="1276350" y="409575"/>
                </a:cubicBezTo>
                <a:lnTo>
                  <a:pt x="1271587" y="347663"/>
                </a:lnTo>
                <a:lnTo>
                  <a:pt x="1257300" y="309563"/>
                </a:lnTo>
                <a:lnTo>
                  <a:pt x="1252537" y="266700"/>
                </a:lnTo>
                <a:lnTo>
                  <a:pt x="1238250" y="233363"/>
                </a:lnTo>
                <a:lnTo>
                  <a:pt x="1228725" y="190500"/>
                </a:lnTo>
                <a:lnTo>
                  <a:pt x="1204912" y="147638"/>
                </a:lnTo>
                <a:lnTo>
                  <a:pt x="1181100" y="104775"/>
                </a:lnTo>
                <a:lnTo>
                  <a:pt x="1133475" y="61913"/>
                </a:lnTo>
                <a:lnTo>
                  <a:pt x="1085850" y="33338"/>
                </a:lnTo>
                <a:lnTo>
                  <a:pt x="1047750" y="9525"/>
                </a:lnTo>
                <a:lnTo>
                  <a:pt x="995362" y="0"/>
                </a:lnTo>
                <a:lnTo>
                  <a:pt x="938212" y="0"/>
                </a:lnTo>
                <a:lnTo>
                  <a:pt x="876300" y="0"/>
                </a:lnTo>
                <a:lnTo>
                  <a:pt x="823912" y="9525"/>
                </a:lnTo>
                <a:lnTo>
                  <a:pt x="785812" y="19050"/>
                </a:lnTo>
                <a:lnTo>
                  <a:pt x="738187" y="38100"/>
                </a:lnTo>
                <a:lnTo>
                  <a:pt x="695325" y="57150"/>
                </a:lnTo>
                <a:lnTo>
                  <a:pt x="657225" y="76200"/>
                </a:lnTo>
                <a:lnTo>
                  <a:pt x="609600" y="100013"/>
                </a:lnTo>
                <a:lnTo>
                  <a:pt x="557212" y="133350"/>
                </a:lnTo>
                <a:lnTo>
                  <a:pt x="504825" y="171450"/>
                </a:lnTo>
                <a:lnTo>
                  <a:pt x="504825" y="171450"/>
                </a:lnTo>
                <a:lnTo>
                  <a:pt x="447675" y="219075"/>
                </a:lnTo>
                <a:lnTo>
                  <a:pt x="414337" y="257175"/>
                </a:lnTo>
                <a:lnTo>
                  <a:pt x="400050" y="276225"/>
                </a:lnTo>
                <a:lnTo>
                  <a:pt x="366712" y="300038"/>
                </a:lnTo>
                <a:lnTo>
                  <a:pt x="333375" y="347663"/>
                </a:lnTo>
                <a:lnTo>
                  <a:pt x="295275" y="400050"/>
                </a:lnTo>
                <a:lnTo>
                  <a:pt x="257175" y="438150"/>
                </a:lnTo>
                <a:lnTo>
                  <a:pt x="228600" y="490538"/>
                </a:lnTo>
                <a:lnTo>
                  <a:pt x="200025" y="538163"/>
                </a:lnTo>
                <a:lnTo>
                  <a:pt x="171450" y="566738"/>
                </a:lnTo>
                <a:lnTo>
                  <a:pt x="142875" y="638175"/>
                </a:lnTo>
                <a:lnTo>
                  <a:pt x="119062" y="690563"/>
                </a:lnTo>
                <a:lnTo>
                  <a:pt x="90487" y="742950"/>
                </a:lnTo>
                <a:lnTo>
                  <a:pt x="66675" y="819150"/>
                </a:lnTo>
                <a:lnTo>
                  <a:pt x="42862" y="885825"/>
                </a:lnTo>
                <a:lnTo>
                  <a:pt x="19050" y="981075"/>
                </a:lnTo>
                <a:lnTo>
                  <a:pt x="4762" y="1076325"/>
                </a:lnTo>
                <a:lnTo>
                  <a:pt x="0" y="1095375"/>
                </a:lnTo>
                <a:lnTo>
                  <a:pt x="0" y="1176338"/>
                </a:lnTo>
                <a:lnTo>
                  <a:pt x="0" y="1404938"/>
                </a:lnTo>
                <a:lnTo>
                  <a:pt x="1271587" y="685800"/>
                </a:lnTo>
                <a:close/>
              </a:path>
            </a:pathLst>
          </a:cu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0" name="Line 70"/>
          <p:cNvSpPr>
            <a:spLocks noChangeShapeType="1"/>
          </p:cNvSpPr>
          <p:nvPr/>
        </p:nvSpPr>
        <p:spPr bwMode="auto">
          <a:xfrm flipV="1">
            <a:off x="6764338" y="3646489"/>
            <a:ext cx="2390775" cy="25320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26" name="Line 6"/>
          <p:cNvSpPr>
            <a:spLocks noChangeShapeType="1"/>
          </p:cNvSpPr>
          <p:nvPr/>
        </p:nvSpPr>
        <p:spPr bwMode="auto">
          <a:xfrm flipH="1">
            <a:off x="2720976" y="3646488"/>
            <a:ext cx="69754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7" name="Line 47"/>
          <p:cNvSpPr>
            <a:spLocks noChangeShapeType="1"/>
          </p:cNvSpPr>
          <p:nvPr/>
        </p:nvSpPr>
        <p:spPr bwMode="auto">
          <a:xfrm flipV="1">
            <a:off x="4324350" y="2697164"/>
            <a:ext cx="1588" cy="2790825"/>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8" name="Line 48"/>
          <p:cNvSpPr>
            <a:spLocks noChangeShapeType="1"/>
          </p:cNvSpPr>
          <p:nvPr/>
        </p:nvSpPr>
        <p:spPr bwMode="auto">
          <a:xfrm flipV="1">
            <a:off x="4492625" y="3068960"/>
            <a:ext cx="0" cy="2765103"/>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9" name="Line 49"/>
          <p:cNvSpPr>
            <a:spLocks noChangeShapeType="1"/>
          </p:cNvSpPr>
          <p:nvPr/>
        </p:nvSpPr>
        <p:spPr bwMode="auto">
          <a:xfrm flipV="1">
            <a:off x="4660900" y="3284984"/>
            <a:ext cx="0" cy="2893566"/>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0" name="Line 50"/>
          <p:cNvSpPr>
            <a:spLocks noChangeShapeType="1"/>
          </p:cNvSpPr>
          <p:nvPr/>
        </p:nvSpPr>
        <p:spPr bwMode="auto">
          <a:xfrm flipV="1">
            <a:off x="6577012" y="2852935"/>
            <a:ext cx="0" cy="2635052"/>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1" name="Line 51"/>
          <p:cNvSpPr>
            <a:spLocks noChangeShapeType="1"/>
          </p:cNvSpPr>
          <p:nvPr/>
        </p:nvSpPr>
        <p:spPr bwMode="auto">
          <a:xfrm flipV="1">
            <a:off x="6388100" y="2996952"/>
            <a:ext cx="0" cy="2837111"/>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2" name="Line 52"/>
          <p:cNvSpPr>
            <a:spLocks noChangeShapeType="1"/>
          </p:cNvSpPr>
          <p:nvPr/>
        </p:nvSpPr>
        <p:spPr bwMode="auto">
          <a:xfrm flipV="1">
            <a:off x="6200775" y="3356992"/>
            <a:ext cx="0" cy="2821558"/>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4" name="Picture 92"/>
          <p:cNvPicPr>
            <a:picLocks noChangeAspect="1" noChangeArrowheads="1"/>
          </p:cNvPicPr>
          <p:nvPr/>
        </p:nvPicPr>
        <p:blipFill>
          <a:blip r:embed="rId3" cstate="print"/>
          <a:srcRect/>
          <a:stretch>
            <a:fillRect/>
          </a:stretch>
        </p:blipFill>
        <p:spPr bwMode="auto">
          <a:xfrm>
            <a:off x="8688288" y="908720"/>
            <a:ext cx="1552542" cy="1501596"/>
          </a:xfrm>
          <a:prstGeom prst="rect">
            <a:avLst/>
          </a:prstGeom>
          <a:noFill/>
          <a:ln w="9525">
            <a:noFill/>
            <a:miter lim="800000"/>
            <a:headEnd/>
            <a:tailEnd/>
          </a:ln>
        </p:spPr>
      </p:pic>
      <p:sp>
        <p:nvSpPr>
          <p:cNvPr id="6" name="TextBox 5"/>
          <p:cNvSpPr txBox="1"/>
          <p:nvPr/>
        </p:nvSpPr>
        <p:spPr>
          <a:xfrm>
            <a:off x="1775520" y="5968508"/>
            <a:ext cx="2448272" cy="646331"/>
          </a:xfrm>
          <a:prstGeom prst="rect">
            <a:avLst/>
          </a:prstGeom>
          <a:noFill/>
        </p:spPr>
        <p:txBody>
          <a:bodyPr wrap="square" rtlCol="0">
            <a:spAutoFit/>
          </a:bodyPr>
          <a:lstStyle/>
          <a:p>
            <a:r>
              <a:rPr lang="en-GB" dirty="0"/>
              <a:t>Down 130</a:t>
            </a:r>
          </a:p>
          <a:p>
            <a:r>
              <a:rPr lang="en-GB" dirty="0"/>
              <a:t>In 110</a:t>
            </a:r>
          </a:p>
        </p:txBody>
      </p:sp>
      <p:sp>
        <p:nvSpPr>
          <p:cNvPr id="5125" name="Line 5"/>
          <p:cNvSpPr>
            <a:spLocks noChangeShapeType="1"/>
          </p:cNvSpPr>
          <p:nvPr/>
        </p:nvSpPr>
        <p:spPr bwMode="auto">
          <a:xfrm>
            <a:off x="4157663" y="3416300"/>
            <a:ext cx="26066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27" name="Line 7"/>
          <p:cNvSpPr>
            <a:spLocks noChangeShapeType="1"/>
          </p:cNvSpPr>
          <p:nvPr/>
        </p:nvSpPr>
        <p:spPr bwMode="auto">
          <a:xfrm>
            <a:off x="1538287" y="1"/>
            <a:ext cx="1588" cy="68373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28" name="Line 8"/>
          <p:cNvSpPr>
            <a:spLocks noChangeShapeType="1"/>
          </p:cNvSpPr>
          <p:nvPr/>
        </p:nvSpPr>
        <p:spPr bwMode="auto">
          <a:xfrm>
            <a:off x="1538288" y="0"/>
            <a:ext cx="91281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29" name="Line 9"/>
          <p:cNvSpPr>
            <a:spLocks noChangeShapeType="1"/>
          </p:cNvSpPr>
          <p:nvPr/>
        </p:nvSpPr>
        <p:spPr bwMode="auto">
          <a:xfrm>
            <a:off x="1754187" y="230188"/>
            <a:ext cx="86947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0" name="Line 10"/>
          <p:cNvSpPr>
            <a:spLocks noChangeShapeType="1"/>
          </p:cNvSpPr>
          <p:nvPr/>
        </p:nvSpPr>
        <p:spPr bwMode="auto">
          <a:xfrm>
            <a:off x="1754187" y="390525"/>
            <a:ext cx="8694738" cy="1588"/>
          </a:xfrm>
          <a:prstGeom prst="line">
            <a:avLst/>
          </a:prstGeom>
          <a:no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1" name="Line 11"/>
          <p:cNvSpPr>
            <a:spLocks noChangeShapeType="1"/>
          </p:cNvSpPr>
          <p:nvPr/>
        </p:nvSpPr>
        <p:spPr bwMode="auto">
          <a:xfrm>
            <a:off x="1754187" y="460375"/>
            <a:ext cx="8694738" cy="1588"/>
          </a:xfrm>
          <a:prstGeom prst="line">
            <a:avLst/>
          </a:prstGeom>
          <a:no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2" name="Line 12"/>
          <p:cNvSpPr>
            <a:spLocks noChangeShapeType="1"/>
          </p:cNvSpPr>
          <p:nvPr/>
        </p:nvSpPr>
        <p:spPr bwMode="auto">
          <a:xfrm>
            <a:off x="1754187" y="528638"/>
            <a:ext cx="8694738" cy="1588"/>
          </a:xfrm>
          <a:prstGeom prst="line">
            <a:avLst/>
          </a:prstGeom>
          <a:no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3" name="Line 13"/>
          <p:cNvSpPr>
            <a:spLocks noChangeShapeType="1"/>
          </p:cNvSpPr>
          <p:nvPr/>
        </p:nvSpPr>
        <p:spPr bwMode="auto">
          <a:xfrm>
            <a:off x="1754187" y="690563"/>
            <a:ext cx="86947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4" name="Line 14"/>
          <p:cNvSpPr>
            <a:spLocks noChangeShapeType="1"/>
          </p:cNvSpPr>
          <p:nvPr/>
        </p:nvSpPr>
        <p:spPr bwMode="auto">
          <a:xfrm>
            <a:off x="10666412" y="1"/>
            <a:ext cx="1588" cy="68373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5" name="Line 15"/>
          <p:cNvSpPr>
            <a:spLocks noChangeShapeType="1"/>
          </p:cNvSpPr>
          <p:nvPr/>
        </p:nvSpPr>
        <p:spPr bwMode="auto">
          <a:xfrm>
            <a:off x="10448925" y="230188"/>
            <a:ext cx="1588" cy="63769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6" name="Line 16"/>
          <p:cNvSpPr>
            <a:spLocks noChangeShapeType="1"/>
          </p:cNvSpPr>
          <p:nvPr/>
        </p:nvSpPr>
        <p:spPr bwMode="auto">
          <a:xfrm flipH="1">
            <a:off x="1538288" y="6837363"/>
            <a:ext cx="91281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7" name="Line 17"/>
          <p:cNvSpPr>
            <a:spLocks noChangeShapeType="1"/>
          </p:cNvSpPr>
          <p:nvPr/>
        </p:nvSpPr>
        <p:spPr bwMode="auto">
          <a:xfrm flipH="1">
            <a:off x="1754187" y="6607175"/>
            <a:ext cx="86947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8" name="Line 18"/>
          <p:cNvSpPr>
            <a:spLocks noChangeShapeType="1"/>
          </p:cNvSpPr>
          <p:nvPr/>
        </p:nvSpPr>
        <p:spPr bwMode="auto">
          <a:xfrm>
            <a:off x="1754187" y="230188"/>
            <a:ext cx="1588" cy="63769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39" name="Line 19"/>
          <p:cNvSpPr>
            <a:spLocks noChangeShapeType="1"/>
          </p:cNvSpPr>
          <p:nvPr/>
        </p:nvSpPr>
        <p:spPr bwMode="auto">
          <a:xfrm>
            <a:off x="4157663" y="3646488"/>
            <a:ext cx="26066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0" name="Line 20"/>
          <p:cNvSpPr>
            <a:spLocks noChangeShapeType="1"/>
          </p:cNvSpPr>
          <p:nvPr/>
        </p:nvSpPr>
        <p:spPr bwMode="auto">
          <a:xfrm>
            <a:off x="4157663" y="4106863"/>
            <a:ext cx="26066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1" name="Line 21"/>
          <p:cNvSpPr>
            <a:spLocks noChangeShapeType="1"/>
          </p:cNvSpPr>
          <p:nvPr/>
        </p:nvSpPr>
        <p:spPr bwMode="auto">
          <a:xfrm>
            <a:off x="4157663" y="4451350"/>
            <a:ext cx="26066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2" name="Line 22"/>
          <p:cNvSpPr>
            <a:spLocks noChangeShapeType="1"/>
          </p:cNvSpPr>
          <p:nvPr/>
        </p:nvSpPr>
        <p:spPr bwMode="auto">
          <a:xfrm>
            <a:off x="4157663" y="6178550"/>
            <a:ext cx="26066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3" name="Line 23"/>
          <p:cNvSpPr>
            <a:spLocks noChangeShapeType="1"/>
          </p:cNvSpPr>
          <p:nvPr/>
        </p:nvSpPr>
        <p:spPr bwMode="auto">
          <a:xfrm>
            <a:off x="4157663" y="5141913"/>
            <a:ext cx="26066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4" name="Line 24"/>
          <p:cNvSpPr>
            <a:spLocks noChangeShapeType="1"/>
          </p:cNvSpPr>
          <p:nvPr/>
        </p:nvSpPr>
        <p:spPr bwMode="auto">
          <a:xfrm>
            <a:off x="4157663" y="5487988"/>
            <a:ext cx="26066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5" name="Line 25"/>
          <p:cNvSpPr>
            <a:spLocks noChangeShapeType="1"/>
          </p:cNvSpPr>
          <p:nvPr/>
        </p:nvSpPr>
        <p:spPr bwMode="auto">
          <a:xfrm>
            <a:off x="4157663" y="5834063"/>
            <a:ext cx="26066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6" name="Line 26"/>
          <p:cNvSpPr>
            <a:spLocks noChangeShapeType="1"/>
          </p:cNvSpPr>
          <p:nvPr/>
        </p:nvSpPr>
        <p:spPr bwMode="auto">
          <a:xfrm flipV="1">
            <a:off x="6764337" y="1114426"/>
            <a:ext cx="1588" cy="25320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7" name="Line 27"/>
          <p:cNvSpPr>
            <a:spLocks noChangeShapeType="1"/>
          </p:cNvSpPr>
          <p:nvPr/>
        </p:nvSpPr>
        <p:spPr bwMode="auto">
          <a:xfrm flipH="1">
            <a:off x="4157663" y="1114425"/>
            <a:ext cx="26066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8" name="Line 28"/>
          <p:cNvSpPr>
            <a:spLocks noChangeShapeType="1"/>
          </p:cNvSpPr>
          <p:nvPr/>
        </p:nvSpPr>
        <p:spPr bwMode="auto">
          <a:xfrm flipH="1">
            <a:off x="4157663" y="2495550"/>
            <a:ext cx="26066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0" name="Line 30"/>
          <p:cNvSpPr>
            <a:spLocks noChangeShapeType="1"/>
          </p:cNvSpPr>
          <p:nvPr/>
        </p:nvSpPr>
        <p:spPr bwMode="auto">
          <a:xfrm>
            <a:off x="4157662" y="1114426"/>
            <a:ext cx="1588" cy="25320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1" name="Line 31"/>
          <p:cNvSpPr>
            <a:spLocks noChangeShapeType="1"/>
          </p:cNvSpPr>
          <p:nvPr/>
        </p:nvSpPr>
        <p:spPr bwMode="auto">
          <a:xfrm>
            <a:off x="5461000" y="1114426"/>
            <a:ext cx="1588" cy="25320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2" name="Freeform 32"/>
          <p:cNvSpPr>
            <a:spLocks/>
          </p:cNvSpPr>
          <p:nvPr/>
        </p:nvSpPr>
        <p:spPr bwMode="auto">
          <a:xfrm>
            <a:off x="4157663" y="1114426"/>
            <a:ext cx="2606675" cy="1381125"/>
          </a:xfrm>
          <a:custGeom>
            <a:avLst/>
            <a:gdLst/>
            <a:ahLst/>
            <a:cxnLst>
              <a:cxn ang="0">
                <a:pos x="4925" y="2490"/>
              </a:cxn>
              <a:cxn ang="0">
                <a:pos x="4904" y="2250"/>
              </a:cxn>
              <a:cxn ang="0">
                <a:pos x="4863" y="2013"/>
              </a:cxn>
              <a:cxn ang="0">
                <a:pos x="4800" y="1780"/>
              </a:cxn>
              <a:cxn ang="0">
                <a:pos x="4719" y="1556"/>
              </a:cxn>
              <a:cxn ang="0">
                <a:pos x="4617" y="1340"/>
              </a:cxn>
              <a:cxn ang="0">
                <a:pos x="4497" y="1134"/>
              </a:cxn>
              <a:cxn ang="0">
                <a:pos x="4360" y="942"/>
              </a:cxn>
              <a:cxn ang="0">
                <a:pos x="4206" y="764"/>
              </a:cxn>
              <a:cxn ang="0">
                <a:pos x="4038" y="602"/>
              </a:cxn>
              <a:cxn ang="0">
                <a:pos x="3856" y="457"/>
              </a:cxn>
              <a:cxn ang="0">
                <a:pos x="3663" y="329"/>
              </a:cxn>
              <a:cxn ang="0">
                <a:pos x="3459" y="222"/>
              </a:cxn>
              <a:cxn ang="0">
                <a:pos x="3247" y="135"/>
              </a:cxn>
              <a:cxn ang="0">
                <a:pos x="3028" y="69"/>
              </a:cxn>
              <a:cxn ang="0">
                <a:pos x="2805" y="25"/>
              </a:cxn>
              <a:cxn ang="0">
                <a:pos x="2578" y="3"/>
              </a:cxn>
              <a:cxn ang="0">
                <a:pos x="2350" y="3"/>
              </a:cxn>
              <a:cxn ang="0">
                <a:pos x="2123" y="25"/>
              </a:cxn>
              <a:cxn ang="0">
                <a:pos x="1900" y="69"/>
              </a:cxn>
              <a:cxn ang="0">
                <a:pos x="1680" y="135"/>
              </a:cxn>
              <a:cxn ang="0">
                <a:pos x="1469" y="222"/>
              </a:cxn>
              <a:cxn ang="0">
                <a:pos x="1264" y="329"/>
              </a:cxn>
              <a:cxn ang="0">
                <a:pos x="1071" y="457"/>
              </a:cxn>
              <a:cxn ang="0">
                <a:pos x="890" y="602"/>
              </a:cxn>
              <a:cxn ang="0">
                <a:pos x="722" y="764"/>
              </a:cxn>
              <a:cxn ang="0">
                <a:pos x="568" y="942"/>
              </a:cxn>
              <a:cxn ang="0">
                <a:pos x="431" y="1134"/>
              </a:cxn>
              <a:cxn ang="0">
                <a:pos x="311" y="1340"/>
              </a:cxn>
              <a:cxn ang="0">
                <a:pos x="209" y="1556"/>
              </a:cxn>
              <a:cxn ang="0">
                <a:pos x="128" y="1780"/>
              </a:cxn>
              <a:cxn ang="0">
                <a:pos x="65" y="2013"/>
              </a:cxn>
              <a:cxn ang="0">
                <a:pos x="24" y="2250"/>
              </a:cxn>
              <a:cxn ang="0">
                <a:pos x="2" y="2490"/>
              </a:cxn>
            </a:cxnLst>
            <a:rect l="0" t="0" r="r" b="b"/>
            <a:pathLst>
              <a:path w="4928" h="2610">
                <a:moveTo>
                  <a:pt x="4928" y="2610"/>
                </a:moveTo>
                <a:lnTo>
                  <a:pt x="4925" y="2490"/>
                </a:lnTo>
                <a:lnTo>
                  <a:pt x="4918" y="2369"/>
                </a:lnTo>
                <a:lnTo>
                  <a:pt x="4904" y="2250"/>
                </a:lnTo>
                <a:lnTo>
                  <a:pt x="4887" y="2131"/>
                </a:lnTo>
                <a:lnTo>
                  <a:pt x="4863" y="2013"/>
                </a:lnTo>
                <a:lnTo>
                  <a:pt x="4834" y="1896"/>
                </a:lnTo>
                <a:lnTo>
                  <a:pt x="4800" y="1780"/>
                </a:lnTo>
                <a:lnTo>
                  <a:pt x="4761" y="1668"/>
                </a:lnTo>
                <a:lnTo>
                  <a:pt x="4719" y="1556"/>
                </a:lnTo>
                <a:lnTo>
                  <a:pt x="4670" y="1446"/>
                </a:lnTo>
                <a:lnTo>
                  <a:pt x="4617" y="1340"/>
                </a:lnTo>
                <a:lnTo>
                  <a:pt x="4559" y="1237"/>
                </a:lnTo>
                <a:lnTo>
                  <a:pt x="4497" y="1134"/>
                </a:lnTo>
                <a:lnTo>
                  <a:pt x="4430" y="1038"/>
                </a:lnTo>
                <a:lnTo>
                  <a:pt x="4360" y="942"/>
                </a:lnTo>
                <a:lnTo>
                  <a:pt x="4285" y="852"/>
                </a:lnTo>
                <a:lnTo>
                  <a:pt x="4206" y="764"/>
                </a:lnTo>
                <a:lnTo>
                  <a:pt x="4124" y="681"/>
                </a:lnTo>
                <a:lnTo>
                  <a:pt x="4038" y="602"/>
                </a:lnTo>
                <a:lnTo>
                  <a:pt x="3949" y="527"/>
                </a:lnTo>
                <a:lnTo>
                  <a:pt x="3856" y="457"/>
                </a:lnTo>
                <a:lnTo>
                  <a:pt x="3761" y="390"/>
                </a:lnTo>
                <a:lnTo>
                  <a:pt x="3663" y="329"/>
                </a:lnTo>
                <a:lnTo>
                  <a:pt x="3562" y="273"/>
                </a:lnTo>
                <a:lnTo>
                  <a:pt x="3459" y="222"/>
                </a:lnTo>
                <a:lnTo>
                  <a:pt x="3354" y="177"/>
                </a:lnTo>
                <a:lnTo>
                  <a:pt x="3247" y="135"/>
                </a:lnTo>
                <a:lnTo>
                  <a:pt x="3138" y="100"/>
                </a:lnTo>
                <a:lnTo>
                  <a:pt x="3028" y="69"/>
                </a:lnTo>
                <a:lnTo>
                  <a:pt x="2916" y="44"/>
                </a:lnTo>
                <a:lnTo>
                  <a:pt x="2805" y="25"/>
                </a:lnTo>
                <a:lnTo>
                  <a:pt x="2691" y="11"/>
                </a:lnTo>
                <a:lnTo>
                  <a:pt x="2578" y="3"/>
                </a:lnTo>
                <a:lnTo>
                  <a:pt x="2464" y="0"/>
                </a:lnTo>
                <a:lnTo>
                  <a:pt x="2350" y="3"/>
                </a:lnTo>
                <a:lnTo>
                  <a:pt x="2237" y="11"/>
                </a:lnTo>
                <a:lnTo>
                  <a:pt x="2123" y="25"/>
                </a:lnTo>
                <a:lnTo>
                  <a:pt x="2011" y="44"/>
                </a:lnTo>
                <a:lnTo>
                  <a:pt x="1900" y="69"/>
                </a:lnTo>
                <a:lnTo>
                  <a:pt x="1790" y="100"/>
                </a:lnTo>
                <a:lnTo>
                  <a:pt x="1680" y="135"/>
                </a:lnTo>
                <a:lnTo>
                  <a:pt x="1574" y="177"/>
                </a:lnTo>
                <a:lnTo>
                  <a:pt x="1469" y="222"/>
                </a:lnTo>
                <a:lnTo>
                  <a:pt x="1366" y="273"/>
                </a:lnTo>
                <a:lnTo>
                  <a:pt x="1264" y="329"/>
                </a:lnTo>
                <a:lnTo>
                  <a:pt x="1167" y="390"/>
                </a:lnTo>
                <a:lnTo>
                  <a:pt x="1071" y="457"/>
                </a:lnTo>
                <a:lnTo>
                  <a:pt x="979" y="527"/>
                </a:lnTo>
                <a:lnTo>
                  <a:pt x="890" y="602"/>
                </a:lnTo>
                <a:lnTo>
                  <a:pt x="803" y="681"/>
                </a:lnTo>
                <a:lnTo>
                  <a:pt x="722" y="764"/>
                </a:lnTo>
                <a:lnTo>
                  <a:pt x="643" y="852"/>
                </a:lnTo>
                <a:lnTo>
                  <a:pt x="568" y="942"/>
                </a:lnTo>
                <a:lnTo>
                  <a:pt x="497" y="1038"/>
                </a:lnTo>
                <a:lnTo>
                  <a:pt x="431" y="1134"/>
                </a:lnTo>
                <a:lnTo>
                  <a:pt x="368" y="1237"/>
                </a:lnTo>
                <a:lnTo>
                  <a:pt x="311" y="1340"/>
                </a:lnTo>
                <a:lnTo>
                  <a:pt x="258" y="1446"/>
                </a:lnTo>
                <a:lnTo>
                  <a:pt x="209" y="1556"/>
                </a:lnTo>
                <a:lnTo>
                  <a:pt x="166" y="1668"/>
                </a:lnTo>
                <a:lnTo>
                  <a:pt x="128" y="1780"/>
                </a:lnTo>
                <a:lnTo>
                  <a:pt x="94" y="1896"/>
                </a:lnTo>
                <a:lnTo>
                  <a:pt x="65" y="2013"/>
                </a:lnTo>
                <a:lnTo>
                  <a:pt x="41" y="2131"/>
                </a:lnTo>
                <a:lnTo>
                  <a:pt x="24" y="2250"/>
                </a:lnTo>
                <a:lnTo>
                  <a:pt x="10" y="2369"/>
                </a:lnTo>
                <a:lnTo>
                  <a:pt x="2" y="2490"/>
                </a:lnTo>
                <a:lnTo>
                  <a:pt x="0" y="2610"/>
                </a:lnTo>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3" name="Line 33"/>
          <p:cNvSpPr>
            <a:spLocks noChangeShapeType="1"/>
          </p:cNvSpPr>
          <p:nvPr/>
        </p:nvSpPr>
        <p:spPr bwMode="auto">
          <a:xfrm>
            <a:off x="4157662" y="2495550"/>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4" name="Line 34"/>
          <p:cNvSpPr>
            <a:spLocks noChangeShapeType="1"/>
          </p:cNvSpPr>
          <p:nvPr/>
        </p:nvSpPr>
        <p:spPr bwMode="auto">
          <a:xfrm>
            <a:off x="6764337" y="2495550"/>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5" name="Line 35"/>
          <p:cNvSpPr>
            <a:spLocks noChangeShapeType="1"/>
          </p:cNvSpPr>
          <p:nvPr/>
        </p:nvSpPr>
        <p:spPr bwMode="auto">
          <a:xfrm>
            <a:off x="4157663" y="2957722"/>
            <a:ext cx="26066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6" name="Line 36"/>
          <p:cNvSpPr>
            <a:spLocks noChangeShapeType="1"/>
          </p:cNvSpPr>
          <p:nvPr/>
        </p:nvSpPr>
        <p:spPr bwMode="auto">
          <a:xfrm>
            <a:off x="4157663" y="3186113"/>
            <a:ext cx="26066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7" name="Line 37"/>
          <p:cNvSpPr>
            <a:spLocks noChangeShapeType="1"/>
          </p:cNvSpPr>
          <p:nvPr/>
        </p:nvSpPr>
        <p:spPr bwMode="auto">
          <a:xfrm>
            <a:off x="4157662" y="3646489"/>
            <a:ext cx="1588" cy="26193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59" name="Line 39"/>
          <p:cNvSpPr>
            <a:spLocks noChangeShapeType="1"/>
          </p:cNvSpPr>
          <p:nvPr/>
        </p:nvSpPr>
        <p:spPr bwMode="auto">
          <a:xfrm>
            <a:off x="6764337" y="3646489"/>
            <a:ext cx="1588" cy="256381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0" name="Line 40"/>
          <p:cNvSpPr>
            <a:spLocks noChangeShapeType="1"/>
          </p:cNvSpPr>
          <p:nvPr/>
        </p:nvSpPr>
        <p:spPr bwMode="auto">
          <a:xfrm>
            <a:off x="4157662" y="5141913"/>
            <a:ext cx="503238" cy="10366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1" name="Line 41"/>
          <p:cNvSpPr>
            <a:spLocks noChangeShapeType="1"/>
          </p:cNvSpPr>
          <p:nvPr/>
        </p:nvSpPr>
        <p:spPr bwMode="auto">
          <a:xfrm flipH="1">
            <a:off x="6200776" y="5141913"/>
            <a:ext cx="563563" cy="10366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2" name="Line 42"/>
          <p:cNvSpPr>
            <a:spLocks noChangeShapeType="1"/>
          </p:cNvSpPr>
          <p:nvPr/>
        </p:nvSpPr>
        <p:spPr bwMode="auto">
          <a:xfrm>
            <a:off x="4324351" y="5487988"/>
            <a:ext cx="22526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3" name="Line 43"/>
          <p:cNvSpPr>
            <a:spLocks noChangeShapeType="1"/>
          </p:cNvSpPr>
          <p:nvPr/>
        </p:nvSpPr>
        <p:spPr bwMode="auto">
          <a:xfrm>
            <a:off x="4492626" y="5834063"/>
            <a:ext cx="18954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4" name="Line 44"/>
          <p:cNvSpPr>
            <a:spLocks noChangeShapeType="1"/>
          </p:cNvSpPr>
          <p:nvPr/>
        </p:nvSpPr>
        <p:spPr bwMode="auto">
          <a:xfrm>
            <a:off x="4660901" y="6178550"/>
            <a:ext cx="15398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5" name="Line 45"/>
          <p:cNvSpPr>
            <a:spLocks noChangeShapeType="1"/>
          </p:cNvSpPr>
          <p:nvPr/>
        </p:nvSpPr>
        <p:spPr bwMode="auto">
          <a:xfrm flipV="1">
            <a:off x="4157662" y="4106863"/>
            <a:ext cx="1588" cy="10350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6" name="Line 46"/>
          <p:cNvSpPr>
            <a:spLocks noChangeShapeType="1"/>
          </p:cNvSpPr>
          <p:nvPr/>
        </p:nvSpPr>
        <p:spPr bwMode="auto">
          <a:xfrm>
            <a:off x="6764337" y="4106863"/>
            <a:ext cx="1588" cy="10350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3" name="Line 53"/>
          <p:cNvSpPr>
            <a:spLocks noChangeShapeType="1"/>
          </p:cNvSpPr>
          <p:nvPr/>
        </p:nvSpPr>
        <p:spPr bwMode="auto">
          <a:xfrm>
            <a:off x="4324350" y="2955925"/>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4" name="Line 54"/>
          <p:cNvSpPr>
            <a:spLocks noChangeShapeType="1"/>
          </p:cNvSpPr>
          <p:nvPr/>
        </p:nvSpPr>
        <p:spPr bwMode="auto">
          <a:xfrm>
            <a:off x="4324351" y="3186113"/>
            <a:ext cx="1682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5" name="Line 55"/>
          <p:cNvSpPr>
            <a:spLocks noChangeShapeType="1"/>
          </p:cNvSpPr>
          <p:nvPr/>
        </p:nvSpPr>
        <p:spPr bwMode="auto">
          <a:xfrm>
            <a:off x="4492625" y="3186113"/>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6" name="Line 56"/>
          <p:cNvSpPr>
            <a:spLocks noChangeShapeType="1"/>
          </p:cNvSpPr>
          <p:nvPr/>
        </p:nvSpPr>
        <p:spPr bwMode="auto">
          <a:xfrm>
            <a:off x="4492626" y="3416300"/>
            <a:ext cx="1682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7" name="Line 57"/>
          <p:cNvSpPr>
            <a:spLocks noChangeShapeType="1"/>
          </p:cNvSpPr>
          <p:nvPr/>
        </p:nvSpPr>
        <p:spPr bwMode="auto">
          <a:xfrm>
            <a:off x="4660900" y="3416300"/>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8" name="Line 58"/>
          <p:cNvSpPr>
            <a:spLocks noChangeShapeType="1"/>
          </p:cNvSpPr>
          <p:nvPr/>
        </p:nvSpPr>
        <p:spPr bwMode="auto">
          <a:xfrm flipV="1">
            <a:off x="6200775" y="3416300"/>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79" name="Line 59"/>
          <p:cNvSpPr>
            <a:spLocks noChangeShapeType="1"/>
          </p:cNvSpPr>
          <p:nvPr/>
        </p:nvSpPr>
        <p:spPr bwMode="auto">
          <a:xfrm>
            <a:off x="6200776" y="3416300"/>
            <a:ext cx="1873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0" name="Line 60"/>
          <p:cNvSpPr>
            <a:spLocks noChangeShapeType="1"/>
          </p:cNvSpPr>
          <p:nvPr/>
        </p:nvSpPr>
        <p:spPr bwMode="auto">
          <a:xfrm flipV="1">
            <a:off x="6388100" y="3186113"/>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1" name="Line 61"/>
          <p:cNvSpPr>
            <a:spLocks noChangeShapeType="1"/>
          </p:cNvSpPr>
          <p:nvPr/>
        </p:nvSpPr>
        <p:spPr bwMode="auto">
          <a:xfrm>
            <a:off x="6388101" y="3186113"/>
            <a:ext cx="1889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2" name="Line 62"/>
          <p:cNvSpPr>
            <a:spLocks noChangeShapeType="1"/>
          </p:cNvSpPr>
          <p:nvPr/>
        </p:nvSpPr>
        <p:spPr bwMode="auto">
          <a:xfrm flipV="1">
            <a:off x="6577012" y="2955925"/>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4" name="Line 64"/>
          <p:cNvSpPr>
            <a:spLocks noChangeShapeType="1"/>
          </p:cNvSpPr>
          <p:nvPr/>
        </p:nvSpPr>
        <p:spPr bwMode="auto">
          <a:xfrm>
            <a:off x="4660901" y="3416300"/>
            <a:ext cx="15398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5" name="Line 65"/>
          <p:cNvSpPr>
            <a:spLocks noChangeShapeType="1"/>
          </p:cNvSpPr>
          <p:nvPr/>
        </p:nvSpPr>
        <p:spPr bwMode="auto">
          <a:xfrm flipV="1">
            <a:off x="6764338" y="3646489"/>
            <a:ext cx="434975" cy="4603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6" name="Line 66"/>
          <p:cNvSpPr>
            <a:spLocks noChangeShapeType="1"/>
          </p:cNvSpPr>
          <p:nvPr/>
        </p:nvSpPr>
        <p:spPr bwMode="auto">
          <a:xfrm flipV="1">
            <a:off x="6764338" y="3646489"/>
            <a:ext cx="760413" cy="8048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7" name="Line 67"/>
          <p:cNvSpPr>
            <a:spLocks noChangeShapeType="1"/>
          </p:cNvSpPr>
          <p:nvPr/>
        </p:nvSpPr>
        <p:spPr bwMode="auto">
          <a:xfrm flipV="1">
            <a:off x="6764338" y="3646489"/>
            <a:ext cx="1412875" cy="14954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8" name="Line 68"/>
          <p:cNvSpPr>
            <a:spLocks noChangeShapeType="1"/>
          </p:cNvSpPr>
          <p:nvPr/>
        </p:nvSpPr>
        <p:spPr bwMode="auto">
          <a:xfrm flipV="1">
            <a:off x="6764337" y="3646488"/>
            <a:ext cx="1739900" cy="18415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9" name="Line 69"/>
          <p:cNvSpPr>
            <a:spLocks noChangeShapeType="1"/>
          </p:cNvSpPr>
          <p:nvPr/>
        </p:nvSpPr>
        <p:spPr bwMode="auto">
          <a:xfrm flipV="1">
            <a:off x="6764337" y="3646489"/>
            <a:ext cx="2065338" cy="21875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1" name="Line 71"/>
          <p:cNvSpPr>
            <a:spLocks noChangeShapeType="1"/>
          </p:cNvSpPr>
          <p:nvPr/>
        </p:nvSpPr>
        <p:spPr bwMode="auto">
          <a:xfrm>
            <a:off x="7199312" y="3646488"/>
            <a:ext cx="19558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2" name="Line 72"/>
          <p:cNvSpPr>
            <a:spLocks noChangeShapeType="1"/>
          </p:cNvSpPr>
          <p:nvPr/>
        </p:nvSpPr>
        <p:spPr bwMode="auto">
          <a:xfrm>
            <a:off x="6764337" y="1114425"/>
            <a:ext cx="119380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3" name="Line 73"/>
          <p:cNvSpPr>
            <a:spLocks noChangeShapeType="1"/>
          </p:cNvSpPr>
          <p:nvPr/>
        </p:nvSpPr>
        <p:spPr bwMode="auto">
          <a:xfrm>
            <a:off x="6764338" y="2495550"/>
            <a:ext cx="9683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4" name="Line 74"/>
          <p:cNvSpPr>
            <a:spLocks noChangeShapeType="1"/>
          </p:cNvSpPr>
          <p:nvPr/>
        </p:nvSpPr>
        <p:spPr bwMode="auto">
          <a:xfrm>
            <a:off x="6764338" y="2955925"/>
            <a:ext cx="242252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5" name="Line 75"/>
          <p:cNvSpPr>
            <a:spLocks noChangeShapeType="1"/>
          </p:cNvSpPr>
          <p:nvPr/>
        </p:nvSpPr>
        <p:spPr bwMode="auto">
          <a:xfrm>
            <a:off x="6764337" y="3186113"/>
            <a:ext cx="2446338"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6" name="Line 76"/>
          <p:cNvSpPr>
            <a:spLocks noChangeShapeType="1"/>
          </p:cNvSpPr>
          <p:nvPr/>
        </p:nvSpPr>
        <p:spPr bwMode="auto">
          <a:xfrm>
            <a:off x="6764337" y="3416300"/>
            <a:ext cx="243840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7" name="Line 77"/>
          <p:cNvSpPr>
            <a:spLocks noChangeShapeType="1"/>
          </p:cNvSpPr>
          <p:nvPr/>
        </p:nvSpPr>
        <p:spPr bwMode="auto">
          <a:xfrm flipV="1">
            <a:off x="7199312" y="1114426"/>
            <a:ext cx="1588" cy="25320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8" name="Line 78"/>
          <p:cNvSpPr>
            <a:spLocks noChangeShapeType="1"/>
          </p:cNvSpPr>
          <p:nvPr/>
        </p:nvSpPr>
        <p:spPr bwMode="auto">
          <a:xfrm flipV="1">
            <a:off x="7524750" y="1114426"/>
            <a:ext cx="1588" cy="25320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99" name="Line 79"/>
          <p:cNvSpPr>
            <a:spLocks noChangeShapeType="1"/>
          </p:cNvSpPr>
          <p:nvPr/>
        </p:nvSpPr>
        <p:spPr bwMode="auto">
          <a:xfrm flipV="1">
            <a:off x="7524750" y="1114425"/>
            <a:ext cx="1588" cy="18415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0" name="Line 80"/>
          <p:cNvSpPr>
            <a:spLocks noChangeShapeType="1"/>
          </p:cNvSpPr>
          <p:nvPr/>
        </p:nvSpPr>
        <p:spPr bwMode="auto">
          <a:xfrm flipH="1">
            <a:off x="7199312" y="1114425"/>
            <a:ext cx="3254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1" name="Line 81"/>
          <p:cNvSpPr>
            <a:spLocks noChangeShapeType="1"/>
          </p:cNvSpPr>
          <p:nvPr/>
        </p:nvSpPr>
        <p:spPr bwMode="auto">
          <a:xfrm flipV="1">
            <a:off x="8177212" y="2817814"/>
            <a:ext cx="1588" cy="8286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2" name="Line 82"/>
          <p:cNvSpPr>
            <a:spLocks noChangeShapeType="1"/>
          </p:cNvSpPr>
          <p:nvPr/>
        </p:nvSpPr>
        <p:spPr bwMode="auto">
          <a:xfrm flipV="1">
            <a:off x="8504237" y="2817814"/>
            <a:ext cx="1588" cy="8286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3" name="Line 83"/>
          <p:cNvSpPr>
            <a:spLocks noChangeShapeType="1"/>
          </p:cNvSpPr>
          <p:nvPr/>
        </p:nvSpPr>
        <p:spPr bwMode="auto">
          <a:xfrm flipV="1">
            <a:off x="8829675" y="2817814"/>
            <a:ext cx="1588" cy="8286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4" name="Line 84"/>
          <p:cNvSpPr>
            <a:spLocks noChangeShapeType="1"/>
          </p:cNvSpPr>
          <p:nvPr/>
        </p:nvSpPr>
        <p:spPr bwMode="auto">
          <a:xfrm flipV="1">
            <a:off x="9155112" y="2817814"/>
            <a:ext cx="1588" cy="8286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5" name="Line 85"/>
          <p:cNvSpPr>
            <a:spLocks noChangeShapeType="1"/>
          </p:cNvSpPr>
          <p:nvPr/>
        </p:nvSpPr>
        <p:spPr bwMode="auto">
          <a:xfrm>
            <a:off x="8177212" y="2955926"/>
            <a:ext cx="1588" cy="6905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6" name="Line 86"/>
          <p:cNvSpPr>
            <a:spLocks noChangeShapeType="1"/>
          </p:cNvSpPr>
          <p:nvPr/>
        </p:nvSpPr>
        <p:spPr bwMode="auto">
          <a:xfrm>
            <a:off x="7524750" y="2955925"/>
            <a:ext cx="9794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7" name="Line 87"/>
          <p:cNvSpPr>
            <a:spLocks noChangeShapeType="1"/>
          </p:cNvSpPr>
          <p:nvPr/>
        </p:nvSpPr>
        <p:spPr bwMode="auto">
          <a:xfrm>
            <a:off x="8504237" y="2955925"/>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8" name="Line 88"/>
          <p:cNvSpPr>
            <a:spLocks noChangeShapeType="1"/>
          </p:cNvSpPr>
          <p:nvPr/>
        </p:nvSpPr>
        <p:spPr bwMode="auto">
          <a:xfrm>
            <a:off x="8504237" y="3186113"/>
            <a:ext cx="3254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9" name="Line 89"/>
          <p:cNvSpPr>
            <a:spLocks noChangeShapeType="1"/>
          </p:cNvSpPr>
          <p:nvPr/>
        </p:nvSpPr>
        <p:spPr bwMode="auto">
          <a:xfrm>
            <a:off x="8829675" y="3186113"/>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0" name="Line 90"/>
          <p:cNvSpPr>
            <a:spLocks noChangeShapeType="1"/>
          </p:cNvSpPr>
          <p:nvPr/>
        </p:nvSpPr>
        <p:spPr bwMode="auto">
          <a:xfrm>
            <a:off x="8829675" y="3416300"/>
            <a:ext cx="3254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1" name="Line 91"/>
          <p:cNvSpPr>
            <a:spLocks noChangeShapeType="1"/>
          </p:cNvSpPr>
          <p:nvPr/>
        </p:nvSpPr>
        <p:spPr bwMode="auto">
          <a:xfrm>
            <a:off x="9155112" y="3416300"/>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2" name="Line 92"/>
          <p:cNvSpPr>
            <a:spLocks noChangeShapeType="1"/>
          </p:cNvSpPr>
          <p:nvPr/>
        </p:nvSpPr>
        <p:spPr bwMode="auto">
          <a:xfrm flipH="1">
            <a:off x="2769072" y="5141913"/>
            <a:ext cx="1382713"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3" name="Freeform 93"/>
          <p:cNvSpPr>
            <a:spLocks/>
          </p:cNvSpPr>
          <p:nvPr/>
        </p:nvSpPr>
        <p:spPr bwMode="auto">
          <a:xfrm>
            <a:off x="3806677" y="5141913"/>
            <a:ext cx="533400" cy="388938"/>
          </a:xfrm>
          <a:custGeom>
            <a:avLst/>
            <a:gdLst/>
            <a:ahLst/>
            <a:cxnLst>
              <a:cxn ang="0">
                <a:pos x="0" y="0"/>
              </a:cxn>
              <a:cxn ang="0">
                <a:pos x="3" y="72"/>
              </a:cxn>
              <a:cxn ang="0">
                <a:pos x="12" y="142"/>
              </a:cxn>
              <a:cxn ang="0">
                <a:pos x="28" y="211"/>
              </a:cxn>
              <a:cxn ang="0">
                <a:pos x="51" y="279"/>
              </a:cxn>
              <a:cxn ang="0">
                <a:pos x="80" y="344"/>
              </a:cxn>
              <a:cxn ang="0">
                <a:pos x="115" y="405"/>
              </a:cxn>
              <a:cxn ang="0">
                <a:pos x="155" y="463"/>
              </a:cxn>
              <a:cxn ang="0">
                <a:pos x="200" y="516"/>
              </a:cxn>
              <a:cxn ang="0">
                <a:pos x="249" y="564"/>
              </a:cxn>
              <a:cxn ang="0">
                <a:pos x="303" y="608"/>
              </a:cxn>
              <a:cxn ang="0">
                <a:pos x="361" y="645"/>
              </a:cxn>
              <a:cxn ang="0">
                <a:pos x="422" y="675"/>
              </a:cxn>
              <a:cxn ang="0">
                <a:pos x="485" y="701"/>
              </a:cxn>
              <a:cxn ang="0">
                <a:pos x="551" y="719"/>
              </a:cxn>
              <a:cxn ang="0">
                <a:pos x="618" y="730"/>
              </a:cxn>
              <a:cxn ang="0">
                <a:pos x="685" y="734"/>
              </a:cxn>
              <a:cxn ang="0">
                <a:pos x="752" y="731"/>
              </a:cxn>
              <a:cxn ang="0">
                <a:pos x="819" y="722"/>
              </a:cxn>
              <a:cxn ang="0">
                <a:pos x="885" y="706"/>
              </a:cxn>
              <a:cxn ang="0">
                <a:pos x="948" y="682"/>
              </a:cxn>
              <a:cxn ang="0">
                <a:pos x="1010" y="653"/>
              </a:cxn>
            </a:cxnLst>
            <a:rect l="0" t="0" r="r" b="b"/>
            <a:pathLst>
              <a:path w="1010" h="734">
                <a:moveTo>
                  <a:pt x="0" y="0"/>
                </a:moveTo>
                <a:lnTo>
                  <a:pt x="3" y="72"/>
                </a:lnTo>
                <a:lnTo>
                  <a:pt x="12" y="142"/>
                </a:lnTo>
                <a:lnTo>
                  <a:pt x="28" y="211"/>
                </a:lnTo>
                <a:lnTo>
                  <a:pt x="51" y="279"/>
                </a:lnTo>
                <a:lnTo>
                  <a:pt x="80" y="344"/>
                </a:lnTo>
                <a:lnTo>
                  <a:pt x="115" y="405"/>
                </a:lnTo>
                <a:lnTo>
                  <a:pt x="155" y="463"/>
                </a:lnTo>
                <a:lnTo>
                  <a:pt x="200" y="516"/>
                </a:lnTo>
                <a:lnTo>
                  <a:pt x="249" y="564"/>
                </a:lnTo>
                <a:lnTo>
                  <a:pt x="303" y="608"/>
                </a:lnTo>
                <a:lnTo>
                  <a:pt x="361" y="645"/>
                </a:lnTo>
                <a:lnTo>
                  <a:pt x="422" y="675"/>
                </a:lnTo>
                <a:lnTo>
                  <a:pt x="485" y="701"/>
                </a:lnTo>
                <a:lnTo>
                  <a:pt x="551" y="719"/>
                </a:lnTo>
                <a:lnTo>
                  <a:pt x="618" y="730"/>
                </a:lnTo>
                <a:lnTo>
                  <a:pt x="685" y="734"/>
                </a:lnTo>
                <a:lnTo>
                  <a:pt x="752" y="731"/>
                </a:lnTo>
                <a:lnTo>
                  <a:pt x="819" y="722"/>
                </a:lnTo>
                <a:lnTo>
                  <a:pt x="885" y="706"/>
                </a:lnTo>
                <a:lnTo>
                  <a:pt x="948" y="682"/>
                </a:lnTo>
                <a:lnTo>
                  <a:pt x="1010" y="653"/>
                </a:lnTo>
              </a:path>
            </a:pathLst>
          </a:cu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4" name="Freeform 94"/>
          <p:cNvSpPr>
            <a:spLocks/>
          </p:cNvSpPr>
          <p:nvPr/>
        </p:nvSpPr>
        <p:spPr bwMode="auto">
          <a:xfrm>
            <a:off x="3439964" y="5141914"/>
            <a:ext cx="1068388" cy="777875"/>
          </a:xfrm>
          <a:custGeom>
            <a:avLst/>
            <a:gdLst/>
            <a:ahLst/>
            <a:cxnLst>
              <a:cxn ang="0">
                <a:pos x="0" y="0"/>
              </a:cxn>
              <a:cxn ang="0">
                <a:pos x="3" y="104"/>
              </a:cxn>
              <a:cxn ang="0">
                <a:pos x="13" y="207"/>
              </a:cxn>
              <a:cxn ang="0">
                <a:pos x="31" y="309"/>
              </a:cxn>
              <a:cxn ang="0">
                <a:pos x="55" y="409"/>
              </a:cxn>
              <a:cxn ang="0">
                <a:pos x="85" y="507"/>
              </a:cxn>
              <a:cxn ang="0">
                <a:pos x="122" y="604"/>
              </a:cxn>
              <a:cxn ang="0">
                <a:pos x="165" y="697"/>
              </a:cxn>
              <a:cxn ang="0">
                <a:pos x="215" y="786"/>
              </a:cxn>
              <a:cxn ang="0">
                <a:pos x="270" y="872"/>
              </a:cxn>
              <a:cxn ang="0">
                <a:pos x="330" y="953"/>
              </a:cxn>
              <a:cxn ang="0">
                <a:pos x="397" y="1028"/>
              </a:cxn>
              <a:cxn ang="0">
                <a:pos x="467" y="1100"/>
              </a:cxn>
              <a:cxn ang="0">
                <a:pos x="544" y="1166"/>
              </a:cxn>
              <a:cxn ang="0">
                <a:pos x="622" y="1226"/>
              </a:cxn>
              <a:cxn ang="0">
                <a:pos x="706" y="1280"/>
              </a:cxn>
              <a:cxn ang="0">
                <a:pos x="793" y="1328"/>
              </a:cxn>
              <a:cxn ang="0">
                <a:pos x="883" y="1368"/>
              </a:cxn>
              <a:cxn ang="0">
                <a:pos x="976" y="1402"/>
              </a:cxn>
              <a:cxn ang="0">
                <a:pos x="1070" y="1430"/>
              </a:cxn>
              <a:cxn ang="0">
                <a:pos x="1165" y="1450"/>
              </a:cxn>
              <a:cxn ang="0">
                <a:pos x="1263" y="1462"/>
              </a:cxn>
              <a:cxn ang="0">
                <a:pos x="1361" y="1469"/>
              </a:cxn>
              <a:cxn ang="0">
                <a:pos x="1458" y="1466"/>
              </a:cxn>
              <a:cxn ang="0">
                <a:pos x="1556" y="1457"/>
              </a:cxn>
              <a:cxn ang="0">
                <a:pos x="1653" y="1441"/>
              </a:cxn>
              <a:cxn ang="0">
                <a:pos x="1748" y="1417"/>
              </a:cxn>
              <a:cxn ang="0">
                <a:pos x="1841" y="1387"/>
              </a:cxn>
              <a:cxn ang="0">
                <a:pos x="1932" y="1349"/>
              </a:cxn>
              <a:cxn ang="0">
                <a:pos x="2020" y="1306"/>
              </a:cxn>
            </a:cxnLst>
            <a:rect l="0" t="0" r="r" b="b"/>
            <a:pathLst>
              <a:path w="2020" h="1469">
                <a:moveTo>
                  <a:pt x="0" y="0"/>
                </a:moveTo>
                <a:lnTo>
                  <a:pt x="3" y="104"/>
                </a:lnTo>
                <a:lnTo>
                  <a:pt x="13" y="207"/>
                </a:lnTo>
                <a:lnTo>
                  <a:pt x="31" y="309"/>
                </a:lnTo>
                <a:lnTo>
                  <a:pt x="55" y="409"/>
                </a:lnTo>
                <a:lnTo>
                  <a:pt x="85" y="507"/>
                </a:lnTo>
                <a:lnTo>
                  <a:pt x="122" y="604"/>
                </a:lnTo>
                <a:lnTo>
                  <a:pt x="165" y="697"/>
                </a:lnTo>
                <a:lnTo>
                  <a:pt x="215" y="786"/>
                </a:lnTo>
                <a:lnTo>
                  <a:pt x="270" y="872"/>
                </a:lnTo>
                <a:lnTo>
                  <a:pt x="330" y="953"/>
                </a:lnTo>
                <a:lnTo>
                  <a:pt x="397" y="1028"/>
                </a:lnTo>
                <a:lnTo>
                  <a:pt x="467" y="1100"/>
                </a:lnTo>
                <a:lnTo>
                  <a:pt x="544" y="1166"/>
                </a:lnTo>
                <a:lnTo>
                  <a:pt x="622" y="1226"/>
                </a:lnTo>
                <a:lnTo>
                  <a:pt x="706" y="1280"/>
                </a:lnTo>
                <a:lnTo>
                  <a:pt x="793" y="1328"/>
                </a:lnTo>
                <a:lnTo>
                  <a:pt x="883" y="1368"/>
                </a:lnTo>
                <a:lnTo>
                  <a:pt x="976" y="1402"/>
                </a:lnTo>
                <a:lnTo>
                  <a:pt x="1070" y="1430"/>
                </a:lnTo>
                <a:lnTo>
                  <a:pt x="1165" y="1450"/>
                </a:lnTo>
                <a:lnTo>
                  <a:pt x="1263" y="1462"/>
                </a:lnTo>
                <a:lnTo>
                  <a:pt x="1361" y="1469"/>
                </a:lnTo>
                <a:lnTo>
                  <a:pt x="1458" y="1466"/>
                </a:lnTo>
                <a:lnTo>
                  <a:pt x="1556" y="1457"/>
                </a:lnTo>
                <a:lnTo>
                  <a:pt x="1653" y="1441"/>
                </a:lnTo>
                <a:lnTo>
                  <a:pt x="1748" y="1417"/>
                </a:lnTo>
                <a:lnTo>
                  <a:pt x="1841" y="1387"/>
                </a:lnTo>
                <a:lnTo>
                  <a:pt x="1932" y="1349"/>
                </a:lnTo>
                <a:lnTo>
                  <a:pt x="2020" y="1306"/>
                </a:lnTo>
              </a:path>
            </a:pathLst>
          </a:cu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5" name="Freeform 95"/>
          <p:cNvSpPr>
            <a:spLocks/>
          </p:cNvSpPr>
          <p:nvPr/>
        </p:nvSpPr>
        <p:spPr bwMode="auto">
          <a:xfrm>
            <a:off x="3071665" y="5141914"/>
            <a:ext cx="1604963" cy="1165225"/>
          </a:xfrm>
          <a:custGeom>
            <a:avLst/>
            <a:gdLst/>
            <a:ahLst/>
            <a:cxnLst>
              <a:cxn ang="0">
                <a:pos x="0" y="0"/>
              </a:cxn>
              <a:cxn ang="0">
                <a:pos x="4" y="129"/>
              </a:cxn>
              <a:cxn ang="0">
                <a:pos x="14" y="258"/>
              </a:cxn>
              <a:cxn ang="0">
                <a:pos x="33" y="385"/>
              </a:cxn>
              <a:cxn ang="0">
                <a:pos x="57" y="511"/>
              </a:cxn>
              <a:cxn ang="0">
                <a:pos x="88" y="634"/>
              </a:cxn>
              <a:cxn ang="0">
                <a:pos x="127" y="758"/>
              </a:cxn>
              <a:cxn ang="0">
                <a:pos x="172" y="877"/>
              </a:cxn>
              <a:cxn ang="0">
                <a:pos x="224" y="994"/>
              </a:cxn>
              <a:cxn ang="0">
                <a:pos x="282" y="1107"/>
              </a:cxn>
              <a:cxn ang="0">
                <a:pos x="346" y="1215"/>
              </a:cxn>
              <a:cxn ang="0">
                <a:pos x="417" y="1322"/>
              </a:cxn>
              <a:cxn ang="0">
                <a:pos x="492" y="1422"/>
              </a:cxn>
              <a:cxn ang="0">
                <a:pos x="573" y="1518"/>
              </a:cxn>
              <a:cxn ang="0">
                <a:pos x="660" y="1608"/>
              </a:cxn>
              <a:cxn ang="0">
                <a:pos x="750" y="1693"/>
              </a:cxn>
              <a:cxn ang="0">
                <a:pos x="846" y="1773"/>
              </a:cxn>
              <a:cxn ang="0">
                <a:pos x="945" y="1847"/>
              </a:cxn>
              <a:cxn ang="0">
                <a:pos x="1050" y="1913"/>
              </a:cxn>
              <a:cxn ang="0">
                <a:pos x="1157" y="1974"/>
              </a:cxn>
              <a:cxn ang="0">
                <a:pos x="1268" y="2027"/>
              </a:cxn>
              <a:cxn ang="0">
                <a:pos x="1380" y="2075"/>
              </a:cxn>
              <a:cxn ang="0">
                <a:pos x="1497" y="2113"/>
              </a:cxn>
              <a:cxn ang="0">
                <a:pos x="1614" y="2147"/>
              </a:cxn>
              <a:cxn ang="0">
                <a:pos x="1733" y="2172"/>
              </a:cxn>
              <a:cxn ang="0">
                <a:pos x="1854" y="2189"/>
              </a:cxn>
              <a:cxn ang="0">
                <a:pos x="1974" y="2200"/>
              </a:cxn>
              <a:cxn ang="0">
                <a:pos x="2096" y="2202"/>
              </a:cxn>
              <a:cxn ang="0">
                <a:pos x="2218" y="2197"/>
              </a:cxn>
              <a:cxn ang="0">
                <a:pos x="2339" y="2185"/>
              </a:cxn>
              <a:cxn ang="0">
                <a:pos x="2460" y="2165"/>
              </a:cxn>
              <a:cxn ang="0">
                <a:pos x="2577" y="2139"/>
              </a:cxn>
              <a:cxn ang="0">
                <a:pos x="2695" y="2104"/>
              </a:cxn>
              <a:cxn ang="0">
                <a:pos x="2810" y="2062"/>
              </a:cxn>
              <a:cxn ang="0">
                <a:pos x="2922" y="2014"/>
              </a:cxn>
              <a:cxn ang="0">
                <a:pos x="3032" y="1958"/>
              </a:cxn>
            </a:cxnLst>
            <a:rect l="0" t="0" r="r" b="b"/>
            <a:pathLst>
              <a:path w="3032" h="2202">
                <a:moveTo>
                  <a:pt x="0" y="0"/>
                </a:moveTo>
                <a:lnTo>
                  <a:pt x="4" y="129"/>
                </a:lnTo>
                <a:lnTo>
                  <a:pt x="14" y="258"/>
                </a:lnTo>
                <a:lnTo>
                  <a:pt x="33" y="385"/>
                </a:lnTo>
                <a:lnTo>
                  <a:pt x="57" y="511"/>
                </a:lnTo>
                <a:lnTo>
                  <a:pt x="88" y="634"/>
                </a:lnTo>
                <a:lnTo>
                  <a:pt x="127" y="758"/>
                </a:lnTo>
                <a:lnTo>
                  <a:pt x="172" y="877"/>
                </a:lnTo>
                <a:lnTo>
                  <a:pt x="224" y="994"/>
                </a:lnTo>
                <a:lnTo>
                  <a:pt x="282" y="1107"/>
                </a:lnTo>
                <a:lnTo>
                  <a:pt x="346" y="1215"/>
                </a:lnTo>
                <a:lnTo>
                  <a:pt x="417" y="1322"/>
                </a:lnTo>
                <a:lnTo>
                  <a:pt x="492" y="1422"/>
                </a:lnTo>
                <a:lnTo>
                  <a:pt x="573" y="1518"/>
                </a:lnTo>
                <a:lnTo>
                  <a:pt x="660" y="1608"/>
                </a:lnTo>
                <a:lnTo>
                  <a:pt x="750" y="1693"/>
                </a:lnTo>
                <a:lnTo>
                  <a:pt x="846" y="1773"/>
                </a:lnTo>
                <a:lnTo>
                  <a:pt x="945" y="1847"/>
                </a:lnTo>
                <a:lnTo>
                  <a:pt x="1050" y="1913"/>
                </a:lnTo>
                <a:lnTo>
                  <a:pt x="1157" y="1974"/>
                </a:lnTo>
                <a:lnTo>
                  <a:pt x="1268" y="2027"/>
                </a:lnTo>
                <a:lnTo>
                  <a:pt x="1380" y="2075"/>
                </a:lnTo>
                <a:lnTo>
                  <a:pt x="1497" y="2113"/>
                </a:lnTo>
                <a:lnTo>
                  <a:pt x="1614" y="2147"/>
                </a:lnTo>
                <a:lnTo>
                  <a:pt x="1733" y="2172"/>
                </a:lnTo>
                <a:lnTo>
                  <a:pt x="1854" y="2189"/>
                </a:lnTo>
                <a:lnTo>
                  <a:pt x="1974" y="2200"/>
                </a:lnTo>
                <a:lnTo>
                  <a:pt x="2096" y="2202"/>
                </a:lnTo>
                <a:lnTo>
                  <a:pt x="2218" y="2197"/>
                </a:lnTo>
                <a:lnTo>
                  <a:pt x="2339" y="2185"/>
                </a:lnTo>
                <a:lnTo>
                  <a:pt x="2460" y="2165"/>
                </a:lnTo>
                <a:lnTo>
                  <a:pt x="2577" y="2139"/>
                </a:lnTo>
                <a:lnTo>
                  <a:pt x="2695" y="2104"/>
                </a:lnTo>
                <a:lnTo>
                  <a:pt x="2810" y="2062"/>
                </a:lnTo>
                <a:lnTo>
                  <a:pt x="2922" y="2014"/>
                </a:lnTo>
                <a:lnTo>
                  <a:pt x="3032" y="1958"/>
                </a:lnTo>
              </a:path>
            </a:pathLst>
          </a:cu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6" name="Line 96"/>
          <p:cNvSpPr>
            <a:spLocks noChangeShapeType="1"/>
          </p:cNvSpPr>
          <p:nvPr/>
        </p:nvSpPr>
        <p:spPr bwMode="auto">
          <a:xfrm flipH="1">
            <a:off x="3692525" y="2955925"/>
            <a:ext cx="465138"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7" name="Line 97"/>
          <p:cNvSpPr>
            <a:spLocks noChangeShapeType="1"/>
          </p:cNvSpPr>
          <p:nvPr/>
        </p:nvSpPr>
        <p:spPr bwMode="auto">
          <a:xfrm flipH="1">
            <a:off x="3287688" y="3186113"/>
            <a:ext cx="869974" cy="0"/>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8" name="Line 98"/>
          <p:cNvSpPr>
            <a:spLocks noChangeShapeType="1"/>
          </p:cNvSpPr>
          <p:nvPr/>
        </p:nvSpPr>
        <p:spPr bwMode="auto">
          <a:xfrm flipH="1">
            <a:off x="2909888" y="3416300"/>
            <a:ext cx="1247775"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19" name="Line 99"/>
          <p:cNvSpPr>
            <a:spLocks noChangeShapeType="1"/>
          </p:cNvSpPr>
          <p:nvPr/>
        </p:nvSpPr>
        <p:spPr bwMode="auto">
          <a:xfrm flipV="1">
            <a:off x="3798417" y="2806701"/>
            <a:ext cx="1588" cy="2335213"/>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0" name="Line 100"/>
          <p:cNvSpPr>
            <a:spLocks noChangeShapeType="1"/>
          </p:cNvSpPr>
          <p:nvPr/>
        </p:nvSpPr>
        <p:spPr bwMode="auto">
          <a:xfrm flipV="1">
            <a:off x="3431704" y="3062289"/>
            <a:ext cx="1588" cy="2079625"/>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1" name="Line 101"/>
          <p:cNvSpPr>
            <a:spLocks noChangeShapeType="1"/>
          </p:cNvSpPr>
          <p:nvPr/>
        </p:nvSpPr>
        <p:spPr bwMode="auto">
          <a:xfrm flipV="1">
            <a:off x="3055937" y="3302001"/>
            <a:ext cx="1588" cy="1839913"/>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2" name="Line 102"/>
          <p:cNvSpPr>
            <a:spLocks noChangeShapeType="1"/>
          </p:cNvSpPr>
          <p:nvPr/>
        </p:nvSpPr>
        <p:spPr bwMode="auto">
          <a:xfrm>
            <a:off x="3055937" y="3416300"/>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3" name="Line 103"/>
          <p:cNvSpPr>
            <a:spLocks noChangeShapeType="1"/>
          </p:cNvSpPr>
          <p:nvPr/>
        </p:nvSpPr>
        <p:spPr bwMode="auto">
          <a:xfrm>
            <a:off x="3055938" y="3646488"/>
            <a:ext cx="11017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4" name="Line 104"/>
          <p:cNvSpPr>
            <a:spLocks noChangeShapeType="1"/>
          </p:cNvSpPr>
          <p:nvPr/>
        </p:nvSpPr>
        <p:spPr bwMode="auto">
          <a:xfrm flipH="1">
            <a:off x="3790951" y="2955925"/>
            <a:ext cx="3667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5" name="Line 105"/>
          <p:cNvSpPr>
            <a:spLocks noChangeShapeType="1"/>
          </p:cNvSpPr>
          <p:nvPr/>
        </p:nvSpPr>
        <p:spPr bwMode="auto">
          <a:xfrm>
            <a:off x="3790950" y="2955925"/>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6" name="Line 106"/>
          <p:cNvSpPr>
            <a:spLocks noChangeShapeType="1"/>
          </p:cNvSpPr>
          <p:nvPr/>
        </p:nvSpPr>
        <p:spPr bwMode="auto">
          <a:xfrm flipH="1">
            <a:off x="3424238" y="3186113"/>
            <a:ext cx="3667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7" name="Line 107"/>
          <p:cNvSpPr>
            <a:spLocks noChangeShapeType="1"/>
          </p:cNvSpPr>
          <p:nvPr/>
        </p:nvSpPr>
        <p:spPr bwMode="auto">
          <a:xfrm>
            <a:off x="3424237" y="3186113"/>
            <a:ext cx="1588" cy="230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8" name="Line 108"/>
          <p:cNvSpPr>
            <a:spLocks noChangeShapeType="1"/>
          </p:cNvSpPr>
          <p:nvPr/>
        </p:nvSpPr>
        <p:spPr bwMode="auto">
          <a:xfrm flipH="1">
            <a:off x="3055937" y="3416300"/>
            <a:ext cx="3683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Oval 4"/>
          <p:cNvSpPr/>
          <p:nvPr/>
        </p:nvSpPr>
        <p:spPr>
          <a:xfrm>
            <a:off x="4094629" y="3573017"/>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113"/>
          <p:cNvSpPr txBox="1"/>
          <p:nvPr/>
        </p:nvSpPr>
        <p:spPr>
          <a:xfrm>
            <a:off x="1919536" y="394564"/>
            <a:ext cx="1944216" cy="230832"/>
          </a:xfrm>
          <a:prstGeom prst="rect">
            <a:avLst/>
          </a:prstGeom>
          <a:noFill/>
        </p:spPr>
        <p:txBody>
          <a:bodyPr wrap="square" rtlCol="0">
            <a:spAutoFit/>
          </a:bodyPr>
          <a:lstStyle/>
          <a:p>
            <a:r>
              <a:rPr lang="en-GB" sz="900" b="1" dirty="0"/>
              <a:t>NAME:</a:t>
            </a:r>
            <a:endParaRPr lang="en-GB" sz="900" b="1" dirty="0"/>
          </a:p>
        </p:txBody>
      </p:sp>
      <p:sp>
        <p:nvSpPr>
          <p:cNvPr id="115" name="TextBox 114"/>
          <p:cNvSpPr txBox="1"/>
          <p:nvPr/>
        </p:nvSpPr>
        <p:spPr>
          <a:xfrm>
            <a:off x="5303912" y="281821"/>
            <a:ext cx="3240360" cy="369332"/>
          </a:xfrm>
          <a:prstGeom prst="rect">
            <a:avLst/>
          </a:prstGeom>
          <a:noFill/>
        </p:spPr>
        <p:txBody>
          <a:bodyPr wrap="square" rtlCol="0">
            <a:spAutoFit/>
          </a:bodyPr>
          <a:lstStyle/>
          <a:p>
            <a:r>
              <a:rPr lang="en-GB" dirty="0"/>
              <a:t>PLATFORM</a:t>
            </a:r>
            <a:endParaRPr lang="en-GB" dirty="0"/>
          </a:p>
        </p:txBody>
      </p:sp>
      <p:sp>
        <p:nvSpPr>
          <p:cNvPr id="116" name="TextBox 115"/>
          <p:cNvSpPr txBox="1"/>
          <p:nvPr/>
        </p:nvSpPr>
        <p:spPr>
          <a:xfrm>
            <a:off x="8904312" y="390653"/>
            <a:ext cx="1944216" cy="230832"/>
          </a:xfrm>
          <a:prstGeom prst="rect">
            <a:avLst/>
          </a:prstGeom>
          <a:noFill/>
        </p:spPr>
        <p:txBody>
          <a:bodyPr wrap="square" rtlCol="0">
            <a:spAutoFit/>
          </a:bodyPr>
          <a:lstStyle/>
          <a:p>
            <a:r>
              <a:rPr lang="en-GB" sz="900" dirty="0"/>
              <a:t>DATE:</a:t>
            </a:r>
            <a:endParaRPr lang="en-GB" sz="900" b="1" dirty="0"/>
          </a:p>
        </p:txBody>
      </p:sp>
      <p:grpSp>
        <p:nvGrpSpPr>
          <p:cNvPr id="117" name="Group 99"/>
          <p:cNvGrpSpPr/>
          <p:nvPr/>
        </p:nvGrpSpPr>
        <p:grpSpPr>
          <a:xfrm>
            <a:off x="4183534" y="3680518"/>
            <a:ext cx="2566888" cy="311847"/>
            <a:chOff x="4966121" y="4005064"/>
            <a:chExt cx="1310007" cy="311847"/>
          </a:xfrm>
        </p:grpSpPr>
        <p:cxnSp>
          <p:nvCxnSpPr>
            <p:cNvPr id="118" name="Straight Arrow Connector 117"/>
            <p:cNvCxnSpPr/>
            <p:nvPr/>
          </p:nvCxnSpPr>
          <p:spPr>
            <a:xfrm rot="10800000">
              <a:off x="4971412" y="4117396"/>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5492465" y="4055301"/>
              <a:ext cx="432048" cy="261610"/>
            </a:xfrm>
            <a:prstGeom prst="rect">
              <a:avLst/>
            </a:prstGeom>
            <a:noFill/>
          </p:spPr>
          <p:txBody>
            <a:bodyPr wrap="square" rtlCol="0">
              <a:spAutoFit/>
            </a:bodyPr>
            <a:lstStyle/>
            <a:p>
              <a:r>
                <a:rPr lang="en-GB" sz="1100" dirty="0"/>
                <a:t>120</a:t>
              </a:r>
              <a:endParaRPr lang="en-GB" sz="1100" dirty="0"/>
            </a:p>
          </p:txBody>
        </p:sp>
        <p:cxnSp>
          <p:nvCxnSpPr>
            <p:cNvPr id="120" name="Straight Connector 119"/>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4511829" y="1557526"/>
            <a:ext cx="1195491" cy="935371"/>
            <a:chOff x="5622012" y="1974336"/>
            <a:chExt cx="731588" cy="442439"/>
          </a:xfrm>
        </p:grpSpPr>
        <p:cxnSp>
          <p:nvCxnSpPr>
            <p:cNvPr id="123" name="Straight Arrow Connector 122"/>
            <p:cNvCxnSpPr/>
            <p:nvPr/>
          </p:nvCxnSpPr>
          <p:spPr>
            <a:xfrm rot="16200000" flipV="1">
              <a:off x="5687281" y="1909067"/>
              <a:ext cx="442439" cy="5729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rot="2575741">
              <a:off x="5724298" y="2156153"/>
              <a:ext cx="629302" cy="131023"/>
            </a:xfrm>
            <a:prstGeom prst="rect">
              <a:avLst/>
            </a:prstGeom>
            <a:noFill/>
          </p:spPr>
          <p:txBody>
            <a:bodyPr wrap="square" rtlCol="0">
              <a:spAutoFit/>
            </a:bodyPr>
            <a:lstStyle/>
            <a:p>
              <a:r>
                <a:rPr lang="en-GB" sz="1200" b="1" dirty="0">
                  <a:solidFill>
                    <a:srgbClr val="FF0000"/>
                  </a:solidFill>
                </a:rPr>
                <a:t> R 60</a:t>
              </a:r>
              <a:endParaRPr lang="en-GB" sz="1200" b="1" dirty="0">
                <a:solidFill>
                  <a:srgbClr val="FF0000"/>
                </a:solidFill>
              </a:endParaRPr>
            </a:p>
          </p:txBody>
        </p:sp>
      </p:grpSp>
      <p:sp>
        <p:nvSpPr>
          <p:cNvPr id="125" name="Oval 124"/>
          <p:cNvSpPr/>
          <p:nvPr/>
        </p:nvSpPr>
        <p:spPr>
          <a:xfrm>
            <a:off x="5394971" y="2427062"/>
            <a:ext cx="137843" cy="13784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p:cNvCxnSpPr/>
          <p:nvPr/>
        </p:nvCxnSpPr>
        <p:spPr>
          <a:xfrm rot="10800000">
            <a:off x="4033300" y="249071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3909472" y="1598604"/>
            <a:ext cx="504056" cy="246221"/>
          </a:xfrm>
          <a:prstGeom prst="rect">
            <a:avLst/>
          </a:prstGeom>
          <a:noFill/>
        </p:spPr>
        <p:txBody>
          <a:bodyPr wrap="square" rtlCol="0">
            <a:spAutoFit/>
          </a:bodyPr>
          <a:lstStyle/>
          <a:p>
            <a:r>
              <a:rPr lang="en-GB" sz="1000" dirty="0"/>
              <a:t>60</a:t>
            </a:r>
            <a:endParaRPr lang="en-GB" sz="1000" dirty="0"/>
          </a:p>
        </p:txBody>
      </p:sp>
      <p:sp>
        <p:nvSpPr>
          <p:cNvPr id="129" name="TextBox 128"/>
          <p:cNvSpPr txBox="1"/>
          <p:nvPr/>
        </p:nvSpPr>
        <p:spPr>
          <a:xfrm>
            <a:off x="3909472" y="2572808"/>
            <a:ext cx="504056" cy="246221"/>
          </a:xfrm>
          <a:prstGeom prst="rect">
            <a:avLst/>
          </a:prstGeom>
          <a:noFill/>
        </p:spPr>
        <p:txBody>
          <a:bodyPr wrap="square" rtlCol="0">
            <a:spAutoFit/>
          </a:bodyPr>
          <a:lstStyle/>
          <a:p>
            <a:r>
              <a:rPr lang="en-GB" sz="1000" dirty="0"/>
              <a:t>20</a:t>
            </a:r>
            <a:endParaRPr lang="en-GB" sz="1000" dirty="0"/>
          </a:p>
        </p:txBody>
      </p:sp>
      <p:cxnSp>
        <p:nvCxnSpPr>
          <p:cNvPr id="130" name="Straight Connector 129"/>
          <p:cNvCxnSpPr/>
          <p:nvPr/>
        </p:nvCxnSpPr>
        <p:spPr>
          <a:xfrm rot="10800000">
            <a:off x="4053489" y="295885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3926235" y="3181227"/>
            <a:ext cx="504056" cy="246221"/>
          </a:xfrm>
          <a:prstGeom prst="rect">
            <a:avLst/>
          </a:prstGeom>
          <a:noFill/>
        </p:spPr>
        <p:txBody>
          <a:bodyPr wrap="square" rtlCol="0">
            <a:spAutoFit/>
          </a:bodyPr>
          <a:lstStyle/>
          <a:p>
            <a:r>
              <a:rPr lang="en-GB" sz="1000" dirty="0"/>
              <a:t>30</a:t>
            </a:r>
            <a:endParaRPr lang="en-GB" sz="1000" dirty="0"/>
          </a:p>
        </p:txBody>
      </p:sp>
      <p:cxnSp>
        <p:nvCxnSpPr>
          <p:cNvPr id="138" name="Straight Connector 137"/>
          <p:cNvCxnSpPr/>
          <p:nvPr/>
        </p:nvCxnSpPr>
        <p:spPr>
          <a:xfrm rot="10800000">
            <a:off x="3876707" y="4105647"/>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0800000">
            <a:off x="3869087" y="6179403"/>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flipH="1" flipV="1">
            <a:off x="2926954" y="5146399"/>
            <a:ext cx="203781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3707036" y="4941169"/>
            <a:ext cx="360040" cy="246221"/>
          </a:xfrm>
          <a:prstGeom prst="rect">
            <a:avLst/>
          </a:prstGeom>
          <a:noFill/>
        </p:spPr>
        <p:txBody>
          <a:bodyPr wrap="square" rtlCol="0">
            <a:spAutoFit/>
          </a:bodyPr>
          <a:lstStyle/>
          <a:p>
            <a:r>
              <a:rPr lang="en-GB" sz="1000" dirty="0"/>
              <a:t>90</a:t>
            </a:r>
            <a:endParaRPr lang="en-GB" sz="1000" dirty="0"/>
          </a:p>
        </p:txBody>
      </p:sp>
      <p:cxnSp>
        <p:nvCxnSpPr>
          <p:cNvPr id="143" name="Straight Connector 142"/>
          <p:cNvCxnSpPr/>
          <p:nvPr/>
        </p:nvCxnSpPr>
        <p:spPr>
          <a:xfrm rot="10800000">
            <a:off x="4041497" y="444549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3912518" y="4161653"/>
            <a:ext cx="504056" cy="246221"/>
          </a:xfrm>
          <a:prstGeom prst="rect">
            <a:avLst/>
          </a:prstGeom>
          <a:noFill/>
        </p:spPr>
        <p:txBody>
          <a:bodyPr wrap="square" rtlCol="0">
            <a:spAutoFit/>
          </a:bodyPr>
          <a:lstStyle/>
          <a:p>
            <a:r>
              <a:rPr lang="en-GB" sz="1000" dirty="0"/>
              <a:t>15</a:t>
            </a:r>
            <a:endParaRPr lang="en-GB" sz="1000" dirty="0"/>
          </a:p>
        </p:txBody>
      </p:sp>
      <p:cxnSp>
        <p:nvCxnSpPr>
          <p:cNvPr id="145" name="Straight Connector 144"/>
          <p:cNvCxnSpPr/>
          <p:nvPr/>
        </p:nvCxnSpPr>
        <p:spPr>
          <a:xfrm rot="10800000">
            <a:off x="4041110" y="5142903"/>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4045299" y="548276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a:off x="4045872" y="5829079"/>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3901852" y="4630560"/>
            <a:ext cx="504056" cy="246221"/>
          </a:xfrm>
          <a:prstGeom prst="rect">
            <a:avLst/>
          </a:prstGeom>
          <a:noFill/>
        </p:spPr>
        <p:txBody>
          <a:bodyPr wrap="square" rtlCol="0">
            <a:spAutoFit/>
          </a:bodyPr>
          <a:lstStyle/>
          <a:p>
            <a:r>
              <a:rPr lang="en-GB" sz="1000" dirty="0"/>
              <a:t>30</a:t>
            </a:r>
            <a:endParaRPr lang="en-GB" sz="1000" dirty="0"/>
          </a:p>
        </p:txBody>
      </p:sp>
      <p:sp>
        <p:nvSpPr>
          <p:cNvPr id="149" name="TextBox 148"/>
          <p:cNvSpPr txBox="1"/>
          <p:nvPr/>
        </p:nvSpPr>
        <p:spPr>
          <a:xfrm>
            <a:off x="3917092" y="5195576"/>
            <a:ext cx="504056" cy="246221"/>
          </a:xfrm>
          <a:prstGeom prst="rect">
            <a:avLst/>
          </a:prstGeom>
          <a:noFill/>
        </p:spPr>
        <p:txBody>
          <a:bodyPr wrap="square" rtlCol="0">
            <a:spAutoFit/>
          </a:bodyPr>
          <a:lstStyle/>
          <a:p>
            <a:r>
              <a:rPr lang="en-GB" sz="1000" dirty="0"/>
              <a:t>15</a:t>
            </a:r>
            <a:endParaRPr lang="en-GB" sz="1000" dirty="0"/>
          </a:p>
        </p:txBody>
      </p:sp>
      <p:sp>
        <p:nvSpPr>
          <p:cNvPr id="150" name="TextBox 149"/>
          <p:cNvSpPr txBox="1"/>
          <p:nvPr/>
        </p:nvSpPr>
        <p:spPr>
          <a:xfrm>
            <a:off x="3912900" y="5551424"/>
            <a:ext cx="504056" cy="246221"/>
          </a:xfrm>
          <a:prstGeom prst="rect">
            <a:avLst/>
          </a:prstGeom>
          <a:noFill/>
        </p:spPr>
        <p:txBody>
          <a:bodyPr wrap="square" rtlCol="0">
            <a:spAutoFit/>
          </a:bodyPr>
          <a:lstStyle/>
          <a:p>
            <a:r>
              <a:rPr lang="en-GB" sz="1000" dirty="0"/>
              <a:t>15</a:t>
            </a:r>
            <a:endParaRPr lang="en-GB" sz="1000" dirty="0"/>
          </a:p>
        </p:txBody>
      </p:sp>
      <p:sp>
        <p:nvSpPr>
          <p:cNvPr id="151" name="TextBox 150"/>
          <p:cNvSpPr txBox="1"/>
          <p:nvPr/>
        </p:nvSpPr>
        <p:spPr>
          <a:xfrm>
            <a:off x="3920520" y="5896224"/>
            <a:ext cx="504056" cy="246221"/>
          </a:xfrm>
          <a:prstGeom prst="rect">
            <a:avLst/>
          </a:prstGeom>
          <a:noFill/>
        </p:spPr>
        <p:txBody>
          <a:bodyPr wrap="square" rtlCol="0">
            <a:spAutoFit/>
          </a:bodyPr>
          <a:lstStyle/>
          <a:p>
            <a:r>
              <a:rPr lang="en-GB" sz="1000" dirty="0"/>
              <a:t>15</a:t>
            </a:r>
            <a:endParaRPr lang="en-GB" sz="1000" dirty="0"/>
          </a:p>
        </p:txBody>
      </p:sp>
      <p:sp>
        <p:nvSpPr>
          <p:cNvPr id="142" name="Oval 141"/>
          <p:cNvSpPr/>
          <p:nvPr/>
        </p:nvSpPr>
        <p:spPr>
          <a:xfrm>
            <a:off x="4087397" y="5072690"/>
            <a:ext cx="137843" cy="1378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TextBox 151"/>
          <p:cNvSpPr txBox="1"/>
          <p:nvPr/>
        </p:nvSpPr>
        <p:spPr>
          <a:xfrm>
            <a:off x="1847528" y="5395282"/>
            <a:ext cx="792088"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000" b="1" dirty="0"/>
              <a:t>Red dot point for compass</a:t>
            </a:r>
            <a:endParaRPr lang="en-GB" sz="1000" b="1" dirty="0"/>
          </a:p>
        </p:txBody>
      </p:sp>
      <p:sp>
        <p:nvSpPr>
          <p:cNvPr id="153" name="Right Arrow 152"/>
          <p:cNvSpPr/>
          <p:nvPr/>
        </p:nvSpPr>
        <p:spPr>
          <a:xfrm rot="2869403">
            <a:off x="2709358" y="2640007"/>
            <a:ext cx="653598" cy="22348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54" name="TextBox 153"/>
          <p:cNvSpPr txBox="1"/>
          <p:nvPr/>
        </p:nvSpPr>
        <p:spPr>
          <a:xfrm>
            <a:off x="2135560" y="1884721"/>
            <a:ext cx="136815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a:solidFill>
                  <a:schemeClr val="bg1"/>
                </a:solidFill>
              </a:rPr>
              <a:t>TRUE SHAPE OF SURFACE</a:t>
            </a:r>
            <a:endParaRPr lang="en-GB" dirty="0">
              <a:solidFill>
                <a:schemeClr val="bg1"/>
              </a:solidFill>
            </a:endParaRPr>
          </a:p>
        </p:txBody>
      </p:sp>
      <p:sp>
        <p:nvSpPr>
          <p:cNvPr id="171" name="Line 64"/>
          <p:cNvSpPr>
            <a:spLocks noChangeShapeType="1"/>
          </p:cNvSpPr>
          <p:nvPr/>
        </p:nvSpPr>
        <p:spPr bwMode="auto">
          <a:xfrm>
            <a:off x="4497536" y="3189161"/>
            <a:ext cx="1886497"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55" name="Straight Connector 154"/>
          <p:cNvCxnSpPr/>
          <p:nvPr/>
        </p:nvCxnSpPr>
        <p:spPr>
          <a:xfrm rot="10800000">
            <a:off x="3845466" y="1111662"/>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V="1">
            <a:off x="3943380" y="1124744"/>
            <a:ext cx="0" cy="252028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3871372" y="3652643"/>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3575720" y="2318684"/>
            <a:ext cx="504056" cy="246221"/>
          </a:xfrm>
          <a:prstGeom prst="rect">
            <a:avLst/>
          </a:prstGeom>
          <a:noFill/>
        </p:spPr>
        <p:txBody>
          <a:bodyPr wrap="square" rtlCol="0">
            <a:spAutoFit/>
          </a:bodyPr>
          <a:lstStyle/>
          <a:p>
            <a:r>
              <a:rPr lang="en-GB" sz="1000" dirty="0"/>
              <a:t>110</a:t>
            </a:r>
            <a:endParaRPr lang="en-GB" sz="1000" dirty="0"/>
          </a:p>
        </p:txBody>
      </p:sp>
      <p:sp>
        <p:nvSpPr>
          <p:cNvPr id="170" name="Arc 169"/>
          <p:cNvSpPr/>
          <p:nvPr/>
        </p:nvSpPr>
        <p:spPr>
          <a:xfrm rot="673523">
            <a:off x="6155768" y="5821496"/>
            <a:ext cx="402624" cy="598375"/>
          </a:xfrm>
          <a:prstGeom prst="arc">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2" name="TextBox 171"/>
          <p:cNvSpPr txBox="1"/>
          <p:nvPr/>
        </p:nvSpPr>
        <p:spPr>
          <a:xfrm>
            <a:off x="6233666" y="5860037"/>
            <a:ext cx="720080" cy="369332"/>
          </a:xfrm>
          <a:prstGeom prst="rect">
            <a:avLst/>
          </a:prstGeom>
          <a:noFill/>
        </p:spPr>
        <p:txBody>
          <a:bodyPr wrap="square" rtlCol="0">
            <a:spAutoFit/>
          </a:bodyPr>
          <a:lstStyle/>
          <a:p>
            <a:r>
              <a:rPr lang="en-GB" sz="1100" b="1" dirty="0"/>
              <a:t>60</a:t>
            </a:r>
            <a:r>
              <a:rPr lang="en-GB" dirty="0"/>
              <a:t>°</a:t>
            </a:r>
            <a:endParaRPr lang="en-GB" dirty="0"/>
          </a:p>
        </p:txBody>
      </p:sp>
      <p:sp>
        <p:nvSpPr>
          <p:cNvPr id="173" name="Arc 172"/>
          <p:cNvSpPr/>
          <p:nvPr/>
        </p:nvSpPr>
        <p:spPr>
          <a:xfrm rot="13892342">
            <a:off x="4360850" y="5677522"/>
            <a:ext cx="402624" cy="598375"/>
          </a:xfrm>
          <a:prstGeom prst="arc">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4" name="TextBox 173"/>
          <p:cNvSpPr txBox="1"/>
          <p:nvPr/>
        </p:nvSpPr>
        <p:spPr>
          <a:xfrm>
            <a:off x="4255500" y="5875911"/>
            <a:ext cx="720080" cy="369332"/>
          </a:xfrm>
          <a:prstGeom prst="rect">
            <a:avLst/>
          </a:prstGeom>
          <a:noFill/>
        </p:spPr>
        <p:txBody>
          <a:bodyPr wrap="square" rtlCol="0">
            <a:spAutoFit/>
          </a:bodyPr>
          <a:lstStyle/>
          <a:p>
            <a:r>
              <a:rPr lang="en-GB" sz="1100" b="1" dirty="0"/>
              <a:t>60</a:t>
            </a:r>
            <a:r>
              <a:rPr lang="en-GB" dirty="0"/>
              <a:t>°</a:t>
            </a:r>
            <a:endParaRPr lang="en-GB" dirty="0"/>
          </a:p>
        </p:txBody>
      </p:sp>
      <p:sp>
        <p:nvSpPr>
          <p:cNvPr id="185" name="Freeform 184"/>
          <p:cNvSpPr/>
          <p:nvPr/>
        </p:nvSpPr>
        <p:spPr>
          <a:xfrm>
            <a:off x="8424863" y="4038600"/>
            <a:ext cx="1204912" cy="2057400"/>
          </a:xfrm>
          <a:custGeom>
            <a:avLst/>
            <a:gdLst>
              <a:gd name="connsiteX0" fmla="*/ 471487 w 1204912"/>
              <a:gd name="connsiteY0" fmla="*/ 1690688 h 2057400"/>
              <a:gd name="connsiteX1" fmla="*/ 157162 w 1204912"/>
              <a:gd name="connsiteY1" fmla="*/ 1514475 h 2057400"/>
              <a:gd name="connsiteX2" fmla="*/ 157162 w 1204912"/>
              <a:gd name="connsiteY2" fmla="*/ 1204913 h 2057400"/>
              <a:gd name="connsiteX3" fmla="*/ 176212 w 1204912"/>
              <a:gd name="connsiteY3" fmla="*/ 1095375 h 2057400"/>
              <a:gd name="connsiteX4" fmla="*/ 200025 w 1204912"/>
              <a:gd name="connsiteY4" fmla="*/ 995363 h 2057400"/>
              <a:gd name="connsiteX5" fmla="*/ 247650 w 1204912"/>
              <a:gd name="connsiteY5" fmla="*/ 852488 h 2057400"/>
              <a:gd name="connsiteX6" fmla="*/ 328612 w 1204912"/>
              <a:gd name="connsiteY6" fmla="*/ 676275 h 2057400"/>
              <a:gd name="connsiteX7" fmla="*/ 423862 w 1204912"/>
              <a:gd name="connsiteY7" fmla="*/ 533400 h 2057400"/>
              <a:gd name="connsiteX8" fmla="*/ 528637 w 1204912"/>
              <a:gd name="connsiteY8" fmla="*/ 400050 h 2057400"/>
              <a:gd name="connsiteX9" fmla="*/ 638175 w 1204912"/>
              <a:gd name="connsiteY9" fmla="*/ 290513 h 2057400"/>
              <a:gd name="connsiteX10" fmla="*/ 757237 w 1204912"/>
              <a:gd name="connsiteY10" fmla="*/ 204788 h 2057400"/>
              <a:gd name="connsiteX11" fmla="*/ 852487 w 1204912"/>
              <a:gd name="connsiteY11" fmla="*/ 157163 h 2057400"/>
              <a:gd name="connsiteX12" fmla="*/ 933450 w 1204912"/>
              <a:gd name="connsiteY12" fmla="*/ 119063 h 2057400"/>
              <a:gd name="connsiteX13" fmla="*/ 990600 w 1204912"/>
              <a:gd name="connsiteY13" fmla="*/ 109538 h 2057400"/>
              <a:gd name="connsiteX14" fmla="*/ 1042987 w 1204912"/>
              <a:gd name="connsiteY14" fmla="*/ 95250 h 2057400"/>
              <a:gd name="connsiteX15" fmla="*/ 1095375 w 1204912"/>
              <a:gd name="connsiteY15" fmla="*/ 100013 h 2057400"/>
              <a:gd name="connsiteX16" fmla="*/ 1119187 w 1204912"/>
              <a:gd name="connsiteY16" fmla="*/ 95250 h 2057400"/>
              <a:gd name="connsiteX17" fmla="*/ 1204912 w 1204912"/>
              <a:gd name="connsiteY17" fmla="*/ 109538 h 2057400"/>
              <a:gd name="connsiteX18" fmla="*/ 1090612 w 1204912"/>
              <a:gd name="connsiteY18" fmla="*/ 47625 h 2057400"/>
              <a:gd name="connsiteX19" fmla="*/ 1057275 w 1204912"/>
              <a:gd name="connsiteY19" fmla="*/ 28575 h 2057400"/>
              <a:gd name="connsiteX20" fmla="*/ 1004887 w 1204912"/>
              <a:gd name="connsiteY20" fmla="*/ 14288 h 2057400"/>
              <a:gd name="connsiteX21" fmla="*/ 966787 w 1204912"/>
              <a:gd name="connsiteY21" fmla="*/ 4763 h 2057400"/>
              <a:gd name="connsiteX22" fmla="*/ 923925 w 1204912"/>
              <a:gd name="connsiteY22" fmla="*/ 0 h 2057400"/>
              <a:gd name="connsiteX23" fmla="*/ 866775 w 1204912"/>
              <a:gd name="connsiteY23" fmla="*/ 9525 h 2057400"/>
              <a:gd name="connsiteX24" fmla="*/ 795337 w 1204912"/>
              <a:gd name="connsiteY24" fmla="*/ 19050 h 2057400"/>
              <a:gd name="connsiteX25" fmla="*/ 723900 w 1204912"/>
              <a:gd name="connsiteY25" fmla="*/ 42863 h 2057400"/>
              <a:gd name="connsiteX26" fmla="*/ 652462 w 1204912"/>
              <a:gd name="connsiteY26" fmla="*/ 76200 h 2057400"/>
              <a:gd name="connsiteX27" fmla="*/ 595312 w 1204912"/>
              <a:gd name="connsiteY27" fmla="*/ 109538 h 2057400"/>
              <a:gd name="connsiteX28" fmla="*/ 538162 w 1204912"/>
              <a:gd name="connsiteY28" fmla="*/ 152400 h 2057400"/>
              <a:gd name="connsiteX29" fmla="*/ 423862 w 1204912"/>
              <a:gd name="connsiteY29" fmla="*/ 247650 h 2057400"/>
              <a:gd name="connsiteX30" fmla="*/ 361950 w 1204912"/>
              <a:gd name="connsiteY30" fmla="*/ 323850 h 2057400"/>
              <a:gd name="connsiteX31" fmla="*/ 323850 w 1204912"/>
              <a:gd name="connsiteY31" fmla="*/ 352425 h 2057400"/>
              <a:gd name="connsiteX32" fmla="*/ 271462 w 1204912"/>
              <a:gd name="connsiteY32" fmla="*/ 438150 h 2057400"/>
              <a:gd name="connsiteX33" fmla="*/ 219075 w 1204912"/>
              <a:gd name="connsiteY33" fmla="*/ 500063 h 2057400"/>
              <a:gd name="connsiteX34" fmla="*/ 161925 w 1204912"/>
              <a:gd name="connsiteY34" fmla="*/ 609600 h 2057400"/>
              <a:gd name="connsiteX35" fmla="*/ 123825 w 1204912"/>
              <a:gd name="connsiteY35" fmla="*/ 676275 h 2057400"/>
              <a:gd name="connsiteX36" fmla="*/ 85725 w 1204912"/>
              <a:gd name="connsiteY36" fmla="*/ 776288 h 2057400"/>
              <a:gd name="connsiteX37" fmla="*/ 52387 w 1204912"/>
              <a:gd name="connsiteY37" fmla="*/ 871538 h 2057400"/>
              <a:gd name="connsiteX38" fmla="*/ 19050 w 1204912"/>
              <a:gd name="connsiteY38" fmla="*/ 995363 h 2057400"/>
              <a:gd name="connsiteX39" fmla="*/ 0 w 1204912"/>
              <a:gd name="connsiteY39" fmla="*/ 1095375 h 2057400"/>
              <a:gd name="connsiteX40" fmla="*/ 0 w 1204912"/>
              <a:gd name="connsiteY40" fmla="*/ 1785938 h 2057400"/>
              <a:gd name="connsiteX41" fmla="*/ 471487 w 1204912"/>
              <a:gd name="connsiteY41" fmla="*/ 2057400 h 2057400"/>
              <a:gd name="connsiteX42" fmla="*/ 471487 w 1204912"/>
              <a:gd name="connsiteY42" fmla="*/ 169068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04912" h="2057400">
                <a:moveTo>
                  <a:pt x="471487" y="1690688"/>
                </a:moveTo>
                <a:lnTo>
                  <a:pt x="157162" y="1514475"/>
                </a:lnTo>
                <a:lnTo>
                  <a:pt x="157162" y="1204913"/>
                </a:lnTo>
                <a:lnTo>
                  <a:pt x="176212" y="1095375"/>
                </a:lnTo>
                <a:lnTo>
                  <a:pt x="200025" y="995363"/>
                </a:lnTo>
                <a:lnTo>
                  <a:pt x="247650" y="852488"/>
                </a:lnTo>
                <a:lnTo>
                  <a:pt x="328612" y="676275"/>
                </a:lnTo>
                <a:lnTo>
                  <a:pt x="423862" y="533400"/>
                </a:lnTo>
                <a:lnTo>
                  <a:pt x="528637" y="400050"/>
                </a:lnTo>
                <a:lnTo>
                  <a:pt x="638175" y="290513"/>
                </a:lnTo>
                <a:lnTo>
                  <a:pt x="757237" y="204788"/>
                </a:lnTo>
                <a:lnTo>
                  <a:pt x="852487" y="157163"/>
                </a:lnTo>
                <a:lnTo>
                  <a:pt x="933450" y="119063"/>
                </a:lnTo>
                <a:lnTo>
                  <a:pt x="990600" y="109538"/>
                </a:lnTo>
                <a:lnTo>
                  <a:pt x="1042987" y="95250"/>
                </a:lnTo>
                <a:lnTo>
                  <a:pt x="1095375" y="100013"/>
                </a:lnTo>
                <a:lnTo>
                  <a:pt x="1119187" y="95250"/>
                </a:lnTo>
                <a:lnTo>
                  <a:pt x="1204912" y="109538"/>
                </a:lnTo>
                <a:lnTo>
                  <a:pt x="1090612" y="47625"/>
                </a:lnTo>
                <a:lnTo>
                  <a:pt x="1057275" y="28575"/>
                </a:lnTo>
                <a:lnTo>
                  <a:pt x="1004887" y="14288"/>
                </a:lnTo>
                <a:lnTo>
                  <a:pt x="966787" y="4763"/>
                </a:lnTo>
                <a:lnTo>
                  <a:pt x="923925" y="0"/>
                </a:lnTo>
                <a:lnTo>
                  <a:pt x="866775" y="9525"/>
                </a:lnTo>
                <a:lnTo>
                  <a:pt x="795337" y="19050"/>
                </a:lnTo>
                <a:lnTo>
                  <a:pt x="723900" y="42863"/>
                </a:lnTo>
                <a:lnTo>
                  <a:pt x="652462" y="76200"/>
                </a:lnTo>
                <a:lnTo>
                  <a:pt x="595312" y="109538"/>
                </a:lnTo>
                <a:lnTo>
                  <a:pt x="538162" y="152400"/>
                </a:lnTo>
                <a:lnTo>
                  <a:pt x="423862" y="247650"/>
                </a:lnTo>
                <a:lnTo>
                  <a:pt x="361950" y="323850"/>
                </a:lnTo>
                <a:lnTo>
                  <a:pt x="323850" y="352425"/>
                </a:lnTo>
                <a:lnTo>
                  <a:pt x="271462" y="438150"/>
                </a:lnTo>
                <a:lnTo>
                  <a:pt x="219075" y="500063"/>
                </a:lnTo>
                <a:lnTo>
                  <a:pt x="161925" y="609600"/>
                </a:lnTo>
                <a:lnTo>
                  <a:pt x="123825" y="676275"/>
                </a:lnTo>
                <a:lnTo>
                  <a:pt x="85725" y="776288"/>
                </a:lnTo>
                <a:lnTo>
                  <a:pt x="52387" y="871538"/>
                </a:lnTo>
                <a:lnTo>
                  <a:pt x="19050" y="995363"/>
                </a:lnTo>
                <a:lnTo>
                  <a:pt x="0" y="1095375"/>
                </a:lnTo>
                <a:lnTo>
                  <a:pt x="0" y="1785938"/>
                </a:lnTo>
                <a:lnTo>
                  <a:pt x="471487" y="2057400"/>
                </a:lnTo>
                <a:lnTo>
                  <a:pt x="471487" y="1690688"/>
                </a:lnTo>
                <a:close/>
              </a:path>
            </a:pathLst>
          </a:cu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6519933" y="5407966"/>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6326314" y="5748956"/>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6119816" y="6118522"/>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4269610" y="5411891"/>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4436466" y="5766591"/>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4594768" y="6112345"/>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8894433" y="5725741"/>
            <a:ext cx="760977" cy="490953"/>
          </a:xfrm>
          <a:custGeom>
            <a:avLst/>
            <a:gdLst>
              <a:gd name="connsiteX0" fmla="*/ 0 w 760977"/>
              <a:gd name="connsiteY0" fmla="*/ 371283 h 490953"/>
              <a:gd name="connsiteX1" fmla="*/ 760977 w 760977"/>
              <a:gd name="connsiteY1" fmla="*/ 490953 h 490953"/>
              <a:gd name="connsiteX2" fmla="*/ 757909 w 760977"/>
              <a:gd name="connsiteY2" fmla="*/ 368214 h 490953"/>
              <a:gd name="connsiteX3" fmla="*/ 509364 w 760977"/>
              <a:gd name="connsiteY3" fmla="*/ 334461 h 490953"/>
              <a:gd name="connsiteX4" fmla="*/ 506296 w 760977"/>
              <a:gd name="connsiteY4" fmla="*/ 208655 h 490953"/>
              <a:gd name="connsiteX5" fmla="*/ 257751 w 760977"/>
              <a:gd name="connsiteY5" fmla="*/ 168765 h 490953"/>
              <a:gd name="connsiteX6" fmla="*/ 251614 w 760977"/>
              <a:gd name="connsiteY6" fmla="*/ 46026 h 490953"/>
              <a:gd name="connsiteX7" fmla="*/ 0 w 760977"/>
              <a:gd name="connsiteY7" fmla="*/ 0 h 490953"/>
              <a:gd name="connsiteX8" fmla="*/ 0 w 760977"/>
              <a:gd name="connsiteY8" fmla="*/ 371283 h 4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977" h="490953">
                <a:moveTo>
                  <a:pt x="0" y="371283"/>
                </a:moveTo>
                <a:lnTo>
                  <a:pt x="760977" y="490953"/>
                </a:lnTo>
                <a:cubicBezTo>
                  <a:pt x="759954" y="450040"/>
                  <a:pt x="758932" y="409127"/>
                  <a:pt x="757909" y="368214"/>
                </a:cubicBezTo>
                <a:lnTo>
                  <a:pt x="509364" y="334461"/>
                </a:lnTo>
                <a:cubicBezTo>
                  <a:pt x="508341" y="292526"/>
                  <a:pt x="507319" y="250590"/>
                  <a:pt x="506296" y="208655"/>
                </a:cubicBezTo>
                <a:lnTo>
                  <a:pt x="257751" y="168765"/>
                </a:lnTo>
                <a:lnTo>
                  <a:pt x="251614" y="46026"/>
                </a:lnTo>
                <a:lnTo>
                  <a:pt x="0" y="0"/>
                </a:lnTo>
                <a:lnTo>
                  <a:pt x="0" y="371283"/>
                </a:lnTo>
                <a:close/>
              </a:path>
            </a:pathLst>
          </a:custGeom>
          <a:solidFill>
            <a:srgbClr val="FF0000">
              <a:alpha val="8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9649272" y="5688919"/>
            <a:ext cx="724156" cy="530843"/>
          </a:xfrm>
          <a:custGeom>
            <a:avLst/>
            <a:gdLst>
              <a:gd name="connsiteX0" fmla="*/ 9206 w 724156"/>
              <a:gd name="connsiteY0" fmla="*/ 530843 h 530843"/>
              <a:gd name="connsiteX1" fmla="*/ 724156 w 724156"/>
              <a:gd name="connsiteY1" fmla="*/ 125807 h 530843"/>
              <a:gd name="connsiteX2" fmla="*/ 718019 w 724156"/>
              <a:gd name="connsiteY2" fmla="*/ 0 h 530843"/>
              <a:gd name="connsiteX3" fmla="*/ 0 w 724156"/>
              <a:gd name="connsiteY3" fmla="*/ 408105 h 530843"/>
              <a:gd name="connsiteX4" fmla="*/ 9206 w 724156"/>
              <a:gd name="connsiteY4" fmla="*/ 530843 h 53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156" h="530843">
                <a:moveTo>
                  <a:pt x="9206" y="530843"/>
                </a:moveTo>
                <a:lnTo>
                  <a:pt x="724156" y="125807"/>
                </a:lnTo>
                <a:lnTo>
                  <a:pt x="718019" y="0"/>
                </a:lnTo>
                <a:lnTo>
                  <a:pt x="0" y="408105"/>
                </a:lnTo>
                <a:lnTo>
                  <a:pt x="9206" y="530843"/>
                </a:ln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9152183" y="5145802"/>
            <a:ext cx="1095438" cy="745635"/>
          </a:xfrm>
          <a:custGeom>
            <a:avLst/>
            <a:gdLst>
              <a:gd name="connsiteX0" fmla="*/ 1095438 w 1095438"/>
              <a:gd name="connsiteY0" fmla="*/ 0 h 745635"/>
              <a:gd name="connsiteX1" fmla="*/ 1089302 w 1095438"/>
              <a:gd name="connsiteY1" fmla="*/ 135012 h 745635"/>
              <a:gd name="connsiteX2" fmla="*/ 6136 w 1095438"/>
              <a:gd name="connsiteY2" fmla="*/ 745635 h 745635"/>
              <a:gd name="connsiteX3" fmla="*/ 0 w 1095438"/>
              <a:gd name="connsiteY3" fmla="*/ 629034 h 745635"/>
              <a:gd name="connsiteX4" fmla="*/ 1095438 w 1095438"/>
              <a:gd name="connsiteY4" fmla="*/ 0 h 745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438" h="745635">
                <a:moveTo>
                  <a:pt x="1095438" y="0"/>
                </a:moveTo>
                <a:lnTo>
                  <a:pt x="1089302" y="135012"/>
                </a:lnTo>
                <a:lnTo>
                  <a:pt x="6136" y="745635"/>
                </a:lnTo>
                <a:lnTo>
                  <a:pt x="0" y="629034"/>
                </a:lnTo>
                <a:lnTo>
                  <a:pt x="1095438" y="0"/>
                </a:ln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9400729" y="5428099"/>
            <a:ext cx="908263" cy="629034"/>
          </a:xfrm>
          <a:custGeom>
            <a:avLst/>
            <a:gdLst>
              <a:gd name="connsiteX0" fmla="*/ 0 w 908263"/>
              <a:gd name="connsiteY0" fmla="*/ 506296 h 629034"/>
              <a:gd name="connsiteX1" fmla="*/ 3068 w 908263"/>
              <a:gd name="connsiteY1" fmla="*/ 629034 h 629034"/>
              <a:gd name="connsiteX2" fmla="*/ 905194 w 908263"/>
              <a:gd name="connsiteY2" fmla="*/ 116602 h 629034"/>
              <a:gd name="connsiteX3" fmla="*/ 908263 w 908263"/>
              <a:gd name="connsiteY3" fmla="*/ 0 h 629034"/>
              <a:gd name="connsiteX4" fmla="*/ 0 w 908263"/>
              <a:gd name="connsiteY4" fmla="*/ 506296 h 62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63" h="629034">
                <a:moveTo>
                  <a:pt x="0" y="506296"/>
                </a:moveTo>
                <a:cubicBezTo>
                  <a:pt x="1023" y="547209"/>
                  <a:pt x="2045" y="588121"/>
                  <a:pt x="3068" y="629034"/>
                </a:cubicBezTo>
                <a:lnTo>
                  <a:pt x="905194" y="116602"/>
                </a:lnTo>
                <a:lnTo>
                  <a:pt x="908263" y="0"/>
                </a:lnTo>
                <a:lnTo>
                  <a:pt x="0" y="506296"/>
                </a:lnTo>
                <a:close/>
              </a:path>
            </a:pathLst>
          </a:cu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Up Arrow 203"/>
          <p:cNvSpPr/>
          <p:nvPr/>
        </p:nvSpPr>
        <p:spPr>
          <a:xfrm>
            <a:off x="3156372" y="5193724"/>
            <a:ext cx="504056" cy="936104"/>
          </a:xfrm>
          <a:prstGeom prst="upArrow">
            <a:avLst/>
          </a:prstGeom>
          <a:ln>
            <a:solidFill>
              <a:schemeClr val="bg1">
                <a:lumMod val="95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05" name="TextBox 204"/>
          <p:cNvSpPr txBox="1"/>
          <p:nvPr/>
        </p:nvSpPr>
        <p:spPr>
          <a:xfrm>
            <a:off x="2639616" y="6084004"/>
            <a:ext cx="1512168" cy="369332"/>
          </a:xfrm>
          <a:prstGeom prst="rect">
            <a:avLst/>
          </a:prstGeom>
          <a:ln>
            <a:solidFill>
              <a:schemeClr val="bg1">
                <a:lumMod val="95000"/>
              </a:schemeClr>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dirty="0"/>
              <a:t>Looking at 90°</a:t>
            </a:r>
          </a:p>
        </p:txBody>
      </p:sp>
      <p:sp>
        <p:nvSpPr>
          <p:cNvPr id="206" name="Up Arrow 205"/>
          <p:cNvSpPr/>
          <p:nvPr/>
        </p:nvSpPr>
        <p:spPr>
          <a:xfrm rot="250715">
            <a:off x="8963440" y="6144702"/>
            <a:ext cx="432048" cy="739687"/>
          </a:xfrm>
          <a:prstGeom prst="upArrow">
            <a:avLst/>
          </a:prstGeom>
          <a:ln>
            <a:solidFill>
              <a:schemeClr val="bg1">
                <a:lumMod val="95000"/>
              </a:schemeClr>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07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3000"/>
                                        <p:tgtEl>
                                          <p:spTgt spid="1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wipe(left)">
                                      <p:cBhvr>
                                        <p:cTn id="18" dur="3000"/>
                                        <p:tgtEl>
                                          <p:spTgt spid="51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139"/>
                                        </p:tgtEl>
                                        <p:attrNameLst>
                                          <p:attrName>style.visibility</p:attrName>
                                        </p:attrNameLst>
                                      </p:cBhvr>
                                      <p:to>
                                        <p:strVal val="visible"/>
                                      </p:to>
                                    </p:set>
                                    <p:animEffect transition="in" filter="wipe(left)">
                                      <p:cBhvr>
                                        <p:cTn id="23" dur="3000"/>
                                        <p:tgtEl>
                                          <p:spTgt spid="51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3000"/>
                                        <p:tgtEl>
                                          <p:spTgt spid="1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150"/>
                                        </p:tgtEl>
                                        <p:attrNameLst>
                                          <p:attrName>style.visibility</p:attrName>
                                        </p:attrNameLst>
                                      </p:cBhvr>
                                      <p:to>
                                        <p:strVal val="visible"/>
                                      </p:to>
                                    </p:set>
                                    <p:animEffect transition="in" filter="wipe(down)">
                                      <p:cBhvr>
                                        <p:cTn id="33" dur="3000"/>
                                        <p:tgtEl>
                                          <p:spTgt spid="51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6"/>
                                        </p:tgtEl>
                                        <p:attrNameLst>
                                          <p:attrName>style.visibility</p:attrName>
                                        </p:attrNameLst>
                                      </p:cBhvr>
                                      <p:to>
                                        <p:strVal val="visible"/>
                                      </p:to>
                                    </p:set>
                                    <p:animEffect transition="in" filter="fade">
                                      <p:cBhvr>
                                        <p:cTn id="38" dur="3000"/>
                                        <p:tgtEl>
                                          <p:spTgt spid="156"/>
                                        </p:tgtEl>
                                      </p:cBhvr>
                                    </p:animEffect>
                                  </p:childTnLst>
                                </p:cTn>
                              </p:par>
                              <p:par>
                                <p:cTn id="39" presetID="10" presetClass="entr" presetSubtype="0" fill="hold" nodeType="withEffect">
                                  <p:stCondLst>
                                    <p:cond delay="0"/>
                                  </p:stCondLst>
                                  <p:childTnLst>
                                    <p:set>
                                      <p:cBhvr>
                                        <p:cTn id="40" dur="1" fill="hold">
                                          <p:stCondLst>
                                            <p:cond delay="0"/>
                                          </p:stCondLst>
                                        </p:cTn>
                                        <p:tgtEl>
                                          <p:spTgt spid="155"/>
                                        </p:tgtEl>
                                        <p:attrNameLst>
                                          <p:attrName>style.visibility</p:attrName>
                                        </p:attrNameLst>
                                      </p:cBhvr>
                                      <p:to>
                                        <p:strVal val="visible"/>
                                      </p:to>
                                    </p:set>
                                    <p:animEffect transition="in" filter="fade">
                                      <p:cBhvr>
                                        <p:cTn id="41" dur="3000"/>
                                        <p:tgtEl>
                                          <p:spTgt spid="155"/>
                                        </p:tgtEl>
                                      </p:cBhvr>
                                    </p:animEffect>
                                  </p:childTnLst>
                                </p:cTn>
                              </p:par>
                              <p:par>
                                <p:cTn id="42" presetID="10" presetClass="entr" presetSubtype="0" fill="hold" nodeType="withEffect">
                                  <p:stCondLst>
                                    <p:cond delay="0"/>
                                  </p:stCondLst>
                                  <p:childTnLst>
                                    <p:set>
                                      <p:cBhvr>
                                        <p:cTn id="43" dur="1" fill="hold">
                                          <p:stCondLst>
                                            <p:cond delay="0"/>
                                          </p:stCondLst>
                                        </p:cTn>
                                        <p:tgtEl>
                                          <p:spTgt spid="157"/>
                                        </p:tgtEl>
                                        <p:attrNameLst>
                                          <p:attrName>style.visibility</p:attrName>
                                        </p:attrNameLst>
                                      </p:cBhvr>
                                      <p:to>
                                        <p:strVal val="visible"/>
                                      </p:to>
                                    </p:set>
                                    <p:animEffect transition="in" filter="fade">
                                      <p:cBhvr>
                                        <p:cTn id="44" dur="3000"/>
                                        <p:tgtEl>
                                          <p:spTgt spid="1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8"/>
                                        </p:tgtEl>
                                        <p:attrNameLst>
                                          <p:attrName>style.visibility</p:attrName>
                                        </p:attrNameLst>
                                      </p:cBhvr>
                                      <p:to>
                                        <p:strVal val="visible"/>
                                      </p:to>
                                    </p:set>
                                    <p:animEffect transition="in" filter="fade">
                                      <p:cBhvr>
                                        <p:cTn id="47" dur="3000"/>
                                        <p:tgtEl>
                                          <p:spTgt spid="15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146"/>
                                        </p:tgtEl>
                                        <p:attrNameLst>
                                          <p:attrName>style.visibility</p:attrName>
                                        </p:attrNameLst>
                                      </p:cBhvr>
                                      <p:to>
                                        <p:strVal val="visible"/>
                                      </p:to>
                                    </p:set>
                                    <p:animEffect transition="in" filter="wipe(down)">
                                      <p:cBhvr>
                                        <p:cTn id="52" dur="3000"/>
                                        <p:tgtEl>
                                          <p:spTgt spid="51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147"/>
                                        </p:tgtEl>
                                        <p:attrNameLst>
                                          <p:attrName>style.visibility</p:attrName>
                                        </p:attrNameLst>
                                      </p:cBhvr>
                                      <p:to>
                                        <p:strVal val="visible"/>
                                      </p:to>
                                    </p:set>
                                    <p:animEffect transition="in" filter="wipe(left)">
                                      <p:cBhvr>
                                        <p:cTn id="57" dur="3000"/>
                                        <p:tgtEl>
                                          <p:spTgt spid="51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3000"/>
                                        <p:tgtEl>
                                          <p:spTgt spid="1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8"/>
                                        </p:tgtEl>
                                        <p:attrNameLst>
                                          <p:attrName>style.visibility</p:attrName>
                                        </p:attrNameLst>
                                      </p:cBhvr>
                                      <p:to>
                                        <p:strVal val="visible"/>
                                      </p:to>
                                    </p:set>
                                    <p:animEffect transition="in" filter="fade">
                                      <p:cBhvr>
                                        <p:cTn id="65" dur="3000"/>
                                        <p:tgtEl>
                                          <p:spTgt spid="1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9"/>
                                        </p:tgtEl>
                                        <p:attrNameLst>
                                          <p:attrName>style.visibility</p:attrName>
                                        </p:attrNameLst>
                                      </p:cBhvr>
                                      <p:to>
                                        <p:strVal val="visible"/>
                                      </p:to>
                                    </p:set>
                                    <p:animEffect transition="in" filter="fade">
                                      <p:cBhvr>
                                        <p:cTn id="68" dur="3000"/>
                                        <p:tgtEl>
                                          <p:spTgt spid="129"/>
                                        </p:tgtEl>
                                      </p:cBhvr>
                                    </p:animEffect>
                                  </p:childTnLst>
                                </p:cTn>
                              </p:par>
                              <p:par>
                                <p:cTn id="69" presetID="10" presetClass="entr" presetSubtype="0" fill="hold" nodeType="withEffect">
                                  <p:stCondLst>
                                    <p:cond delay="0"/>
                                  </p:stCondLst>
                                  <p:childTnLst>
                                    <p:set>
                                      <p:cBhvr>
                                        <p:cTn id="70" dur="1" fill="hold">
                                          <p:stCondLst>
                                            <p:cond delay="0"/>
                                          </p:stCondLst>
                                        </p:cTn>
                                        <p:tgtEl>
                                          <p:spTgt spid="130"/>
                                        </p:tgtEl>
                                        <p:attrNameLst>
                                          <p:attrName>style.visibility</p:attrName>
                                        </p:attrNameLst>
                                      </p:cBhvr>
                                      <p:to>
                                        <p:strVal val="visible"/>
                                      </p:to>
                                    </p:set>
                                    <p:animEffect transition="in" filter="fade">
                                      <p:cBhvr>
                                        <p:cTn id="71" dur="3000"/>
                                        <p:tgtEl>
                                          <p:spTgt spid="1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2"/>
                                        </p:tgtEl>
                                        <p:attrNameLst>
                                          <p:attrName>style.visibility</p:attrName>
                                        </p:attrNameLst>
                                      </p:cBhvr>
                                      <p:to>
                                        <p:strVal val="visible"/>
                                      </p:to>
                                    </p:set>
                                    <p:animEffect transition="in" filter="fade">
                                      <p:cBhvr>
                                        <p:cTn id="74" dur="3000"/>
                                        <p:tgtEl>
                                          <p:spTgt spid="13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148"/>
                                        </p:tgtEl>
                                        <p:attrNameLst>
                                          <p:attrName>style.visibility</p:attrName>
                                        </p:attrNameLst>
                                      </p:cBhvr>
                                      <p:to>
                                        <p:strVal val="visible"/>
                                      </p:to>
                                    </p:set>
                                    <p:animEffect transition="in" filter="wipe(left)">
                                      <p:cBhvr>
                                        <p:cTn id="79" dur="3000"/>
                                        <p:tgtEl>
                                          <p:spTgt spid="514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155"/>
                                        </p:tgtEl>
                                        <p:attrNameLst>
                                          <p:attrName>style.visibility</p:attrName>
                                        </p:attrNameLst>
                                      </p:cBhvr>
                                      <p:to>
                                        <p:strVal val="visible"/>
                                      </p:to>
                                    </p:set>
                                    <p:animEffect transition="in" filter="wipe(left)">
                                      <p:cBhvr>
                                        <p:cTn id="84" dur="3000"/>
                                        <p:tgtEl>
                                          <p:spTgt spid="515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153"/>
                                        </p:tgtEl>
                                        <p:attrNameLst>
                                          <p:attrName>style.visibility</p:attrName>
                                        </p:attrNameLst>
                                      </p:cBhvr>
                                      <p:to>
                                        <p:strVal val="visible"/>
                                      </p:to>
                                    </p:set>
                                    <p:animEffect transition="in" filter="wipe(down)">
                                      <p:cBhvr>
                                        <p:cTn id="89" dur="3000"/>
                                        <p:tgtEl>
                                          <p:spTgt spid="515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154"/>
                                        </p:tgtEl>
                                        <p:attrNameLst>
                                          <p:attrName>style.visibility</p:attrName>
                                        </p:attrNameLst>
                                      </p:cBhvr>
                                      <p:to>
                                        <p:strVal val="visible"/>
                                      </p:to>
                                    </p:set>
                                    <p:animEffect transition="in" filter="wipe(down)">
                                      <p:cBhvr>
                                        <p:cTn id="94" dur="3000"/>
                                        <p:tgtEl>
                                          <p:spTgt spid="515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151"/>
                                        </p:tgtEl>
                                        <p:attrNameLst>
                                          <p:attrName>style.visibility</p:attrName>
                                        </p:attrNameLst>
                                      </p:cBhvr>
                                      <p:to>
                                        <p:strVal val="visible"/>
                                      </p:to>
                                    </p:set>
                                    <p:animEffect transition="in" filter="wipe(down)">
                                      <p:cBhvr>
                                        <p:cTn id="99" dur="3000"/>
                                        <p:tgtEl>
                                          <p:spTgt spid="515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25"/>
                                        </p:tgtEl>
                                        <p:attrNameLst>
                                          <p:attrName>style.visibility</p:attrName>
                                        </p:attrNameLst>
                                      </p:cBhvr>
                                      <p:to>
                                        <p:strVal val="visible"/>
                                      </p:to>
                                    </p:set>
                                    <p:animEffect transition="in" filter="fade">
                                      <p:cBhvr>
                                        <p:cTn id="104" dur="3000"/>
                                        <p:tgtEl>
                                          <p:spTgt spid="125"/>
                                        </p:tgtEl>
                                      </p:cBhvr>
                                    </p:animEffect>
                                  </p:childTnLst>
                                </p:cTn>
                              </p:par>
                              <p:par>
                                <p:cTn id="105" presetID="10" presetClass="entr" presetSubtype="0" fill="hold" nodeType="withEffect">
                                  <p:stCondLst>
                                    <p:cond delay="0"/>
                                  </p:stCondLst>
                                  <p:childTnLst>
                                    <p:set>
                                      <p:cBhvr>
                                        <p:cTn id="106" dur="1" fill="hold">
                                          <p:stCondLst>
                                            <p:cond delay="0"/>
                                          </p:stCondLst>
                                        </p:cTn>
                                        <p:tgtEl>
                                          <p:spTgt spid="122"/>
                                        </p:tgtEl>
                                        <p:attrNameLst>
                                          <p:attrName>style.visibility</p:attrName>
                                        </p:attrNameLst>
                                      </p:cBhvr>
                                      <p:to>
                                        <p:strVal val="visible"/>
                                      </p:to>
                                    </p:set>
                                    <p:animEffect transition="in" filter="fade">
                                      <p:cBhvr>
                                        <p:cTn id="107" dur="3000"/>
                                        <p:tgtEl>
                                          <p:spTgt spid="12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5152"/>
                                        </p:tgtEl>
                                        <p:attrNameLst>
                                          <p:attrName>style.visibility</p:attrName>
                                        </p:attrNameLst>
                                      </p:cBhvr>
                                      <p:to>
                                        <p:strVal val="visible"/>
                                      </p:to>
                                    </p:set>
                                    <p:animEffect transition="in" filter="wipe(left)">
                                      <p:cBhvr>
                                        <p:cTn id="112" dur="3000"/>
                                        <p:tgtEl>
                                          <p:spTgt spid="515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76"/>
                                        </p:tgtEl>
                                        <p:attrNameLst>
                                          <p:attrName>style.visibility</p:attrName>
                                        </p:attrNameLst>
                                      </p:cBhvr>
                                      <p:to>
                                        <p:strVal val="visible"/>
                                      </p:to>
                                    </p:set>
                                    <p:animEffect transition="in" filter="fade">
                                      <p:cBhvr>
                                        <p:cTn id="117" dur="3000"/>
                                        <p:tgtEl>
                                          <p:spTgt spid="17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75"/>
                                        </p:tgtEl>
                                        <p:attrNameLst>
                                          <p:attrName>style.visibility</p:attrName>
                                        </p:attrNameLst>
                                      </p:cBhvr>
                                      <p:to>
                                        <p:strVal val="visible"/>
                                      </p:to>
                                    </p:set>
                                    <p:animEffect transition="in" filter="fade">
                                      <p:cBhvr>
                                        <p:cTn id="120" dur="3000"/>
                                        <p:tgtEl>
                                          <p:spTgt spid="17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77"/>
                                        </p:tgtEl>
                                        <p:attrNameLst>
                                          <p:attrName>style.visibility</p:attrName>
                                        </p:attrNameLst>
                                      </p:cBhvr>
                                      <p:to>
                                        <p:strVal val="visible"/>
                                      </p:to>
                                    </p:set>
                                    <p:animEffect transition="in" filter="fade">
                                      <p:cBhvr>
                                        <p:cTn id="123" dur="3000"/>
                                        <p:tgtEl>
                                          <p:spTgt spid="17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5157"/>
                                        </p:tgtEl>
                                        <p:attrNameLst>
                                          <p:attrName>style.visibility</p:attrName>
                                        </p:attrNameLst>
                                      </p:cBhvr>
                                      <p:to>
                                        <p:strVal val="visible"/>
                                      </p:to>
                                    </p:set>
                                    <p:animEffect transition="in" filter="wipe(up)">
                                      <p:cBhvr>
                                        <p:cTn id="128" dur="3000"/>
                                        <p:tgtEl>
                                          <p:spTgt spid="5157"/>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5159"/>
                                        </p:tgtEl>
                                        <p:attrNameLst>
                                          <p:attrName>style.visibility</p:attrName>
                                        </p:attrNameLst>
                                      </p:cBhvr>
                                      <p:to>
                                        <p:strVal val="visible"/>
                                      </p:to>
                                    </p:set>
                                    <p:animEffect transition="in" filter="wipe(up)">
                                      <p:cBhvr>
                                        <p:cTn id="133" dur="3000"/>
                                        <p:tgtEl>
                                          <p:spTgt spid="5159"/>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140"/>
                                        </p:tgtEl>
                                        <p:attrNameLst>
                                          <p:attrName>style.visibility</p:attrName>
                                        </p:attrNameLst>
                                      </p:cBhvr>
                                      <p:to>
                                        <p:strVal val="visible"/>
                                      </p:to>
                                    </p:set>
                                    <p:animEffect transition="in" filter="fade">
                                      <p:cBhvr>
                                        <p:cTn id="138" dur="3000"/>
                                        <p:tgtEl>
                                          <p:spTgt spid="140"/>
                                        </p:tgtEl>
                                      </p:cBhvr>
                                    </p:animEffect>
                                  </p:childTnLst>
                                </p:cTn>
                              </p:par>
                              <p:par>
                                <p:cTn id="139" presetID="10" presetClass="entr" presetSubtype="0" fill="hold" nodeType="withEffect">
                                  <p:stCondLst>
                                    <p:cond delay="0"/>
                                  </p:stCondLst>
                                  <p:childTnLst>
                                    <p:set>
                                      <p:cBhvr>
                                        <p:cTn id="140" dur="1" fill="hold">
                                          <p:stCondLst>
                                            <p:cond delay="0"/>
                                          </p:stCondLst>
                                        </p:cTn>
                                        <p:tgtEl>
                                          <p:spTgt spid="138"/>
                                        </p:tgtEl>
                                        <p:attrNameLst>
                                          <p:attrName>style.visibility</p:attrName>
                                        </p:attrNameLst>
                                      </p:cBhvr>
                                      <p:to>
                                        <p:strVal val="visible"/>
                                      </p:to>
                                    </p:set>
                                    <p:animEffect transition="in" filter="fade">
                                      <p:cBhvr>
                                        <p:cTn id="141" dur="3000"/>
                                        <p:tgtEl>
                                          <p:spTgt spid="138"/>
                                        </p:tgtEl>
                                      </p:cBhvr>
                                    </p:animEffect>
                                  </p:childTnLst>
                                </p:cTn>
                              </p:par>
                              <p:par>
                                <p:cTn id="142" presetID="10" presetClass="entr" presetSubtype="0" fill="hold" nodeType="withEffect">
                                  <p:stCondLst>
                                    <p:cond delay="0"/>
                                  </p:stCondLst>
                                  <p:childTnLst>
                                    <p:set>
                                      <p:cBhvr>
                                        <p:cTn id="143" dur="1" fill="hold">
                                          <p:stCondLst>
                                            <p:cond delay="0"/>
                                          </p:stCondLst>
                                        </p:cTn>
                                        <p:tgtEl>
                                          <p:spTgt spid="139"/>
                                        </p:tgtEl>
                                        <p:attrNameLst>
                                          <p:attrName>style.visibility</p:attrName>
                                        </p:attrNameLst>
                                      </p:cBhvr>
                                      <p:to>
                                        <p:strVal val="visible"/>
                                      </p:to>
                                    </p:set>
                                    <p:animEffect transition="in" filter="fade">
                                      <p:cBhvr>
                                        <p:cTn id="144" dur="3000"/>
                                        <p:tgtEl>
                                          <p:spTgt spid="13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41"/>
                                        </p:tgtEl>
                                        <p:attrNameLst>
                                          <p:attrName>style.visibility</p:attrName>
                                        </p:attrNameLst>
                                      </p:cBhvr>
                                      <p:to>
                                        <p:strVal val="visible"/>
                                      </p:to>
                                    </p:set>
                                    <p:animEffect transition="in" filter="fade">
                                      <p:cBhvr>
                                        <p:cTn id="147" dur="3000"/>
                                        <p:tgtEl>
                                          <p:spTgt spid="14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140"/>
                                        </p:tgtEl>
                                        <p:attrNameLst>
                                          <p:attrName>style.visibility</p:attrName>
                                        </p:attrNameLst>
                                      </p:cBhvr>
                                      <p:to>
                                        <p:strVal val="visible"/>
                                      </p:to>
                                    </p:set>
                                    <p:animEffect transition="in" filter="wipe(left)">
                                      <p:cBhvr>
                                        <p:cTn id="152" dur="3000"/>
                                        <p:tgtEl>
                                          <p:spTgt spid="5140"/>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5142"/>
                                        </p:tgtEl>
                                        <p:attrNameLst>
                                          <p:attrName>style.visibility</p:attrName>
                                        </p:attrNameLst>
                                      </p:cBhvr>
                                      <p:to>
                                        <p:strVal val="visible"/>
                                      </p:to>
                                    </p:set>
                                    <p:animEffect transition="in" filter="wipe(left)">
                                      <p:cBhvr>
                                        <p:cTn id="157" dur="3000"/>
                                        <p:tgtEl>
                                          <p:spTgt spid="514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143"/>
                                        </p:tgtEl>
                                        <p:attrNameLst>
                                          <p:attrName>style.visibility</p:attrName>
                                        </p:attrNameLst>
                                      </p:cBhvr>
                                      <p:to>
                                        <p:strVal val="visible"/>
                                      </p:to>
                                    </p:set>
                                    <p:animEffect transition="in" filter="fade">
                                      <p:cBhvr>
                                        <p:cTn id="162" dur="3000"/>
                                        <p:tgtEl>
                                          <p:spTgt spid="14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48"/>
                                        </p:tgtEl>
                                        <p:attrNameLst>
                                          <p:attrName>style.visibility</p:attrName>
                                        </p:attrNameLst>
                                      </p:cBhvr>
                                      <p:to>
                                        <p:strVal val="visible"/>
                                      </p:to>
                                    </p:set>
                                    <p:animEffect transition="in" filter="fade">
                                      <p:cBhvr>
                                        <p:cTn id="165" dur="3000"/>
                                        <p:tgtEl>
                                          <p:spTgt spid="148"/>
                                        </p:tgtEl>
                                      </p:cBhvr>
                                    </p:animEffect>
                                  </p:childTnLst>
                                </p:cTn>
                              </p:par>
                              <p:par>
                                <p:cTn id="166" presetID="10" presetClass="entr" presetSubtype="0" fill="hold" nodeType="withEffect">
                                  <p:stCondLst>
                                    <p:cond delay="0"/>
                                  </p:stCondLst>
                                  <p:childTnLst>
                                    <p:set>
                                      <p:cBhvr>
                                        <p:cTn id="167" dur="1" fill="hold">
                                          <p:stCondLst>
                                            <p:cond delay="0"/>
                                          </p:stCondLst>
                                        </p:cTn>
                                        <p:tgtEl>
                                          <p:spTgt spid="145"/>
                                        </p:tgtEl>
                                        <p:attrNameLst>
                                          <p:attrName>style.visibility</p:attrName>
                                        </p:attrNameLst>
                                      </p:cBhvr>
                                      <p:to>
                                        <p:strVal val="visible"/>
                                      </p:to>
                                    </p:set>
                                    <p:animEffect transition="in" filter="fade">
                                      <p:cBhvr>
                                        <p:cTn id="168" dur="3000"/>
                                        <p:tgtEl>
                                          <p:spTgt spid="145"/>
                                        </p:tgtEl>
                                      </p:cBhvr>
                                    </p:animEffect>
                                  </p:childTnLst>
                                </p:cTn>
                              </p:par>
                              <p:par>
                                <p:cTn id="169" presetID="10" presetClass="entr" presetSubtype="0" fill="hold" nodeType="withEffect">
                                  <p:stCondLst>
                                    <p:cond delay="0"/>
                                  </p:stCondLst>
                                  <p:childTnLst>
                                    <p:set>
                                      <p:cBhvr>
                                        <p:cTn id="170" dur="1" fill="hold">
                                          <p:stCondLst>
                                            <p:cond delay="0"/>
                                          </p:stCondLst>
                                        </p:cTn>
                                        <p:tgtEl>
                                          <p:spTgt spid="146"/>
                                        </p:tgtEl>
                                        <p:attrNameLst>
                                          <p:attrName>style.visibility</p:attrName>
                                        </p:attrNameLst>
                                      </p:cBhvr>
                                      <p:to>
                                        <p:strVal val="visible"/>
                                      </p:to>
                                    </p:set>
                                    <p:animEffect transition="in" filter="fade">
                                      <p:cBhvr>
                                        <p:cTn id="171" dur="3000"/>
                                        <p:tgtEl>
                                          <p:spTgt spid="14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44"/>
                                        </p:tgtEl>
                                        <p:attrNameLst>
                                          <p:attrName>style.visibility</p:attrName>
                                        </p:attrNameLst>
                                      </p:cBhvr>
                                      <p:to>
                                        <p:strVal val="visible"/>
                                      </p:to>
                                    </p:set>
                                    <p:animEffect transition="in" filter="fade">
                                      <p:cBhvr>
                                        <p:cTn id="174" dur="3000"/>
                                        <p:tgtEl>
                                          <p:spTgt spid="144"/>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49"/>
                                        </p:tgtEl>
                                        <p:attrNameLst>
                                          <p:attrName>style.visibility</p:attrName>
                                        </p:attrNameLst>
                                      </p:cBhvr>
                                      <p:to>
                                        <p:strVal val="visible"/>
                                      </p:to>
                                    </p:set>
                                    <p:animEffect transition="in" filter="fade">
                                      <p:cBhvr>
                                        <p:cTn id="177" dur="3000"/>
                                        <p:tgtEl>
                                          <p:spTgt spid="149"/>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50"/>
                                        </p:tgtEl>
                                        <p:attrNameLst>
                                          <p:attrName>style.visibility</p:attrName>
                                        </p:attrNameLst>
                                      </p:cBhvr>
                                      <p:to>
                                        <p:strVal val="visible"/>
                                      </p:to>
                                    </p:set>
                                    <p:animEffect transition="in" filter="fade">
                                      <p:cBhvr>
                                        <p:cTn id="180" dur="3000"/>
                                        <p:tgtEl>
                                          <p:spTgt spid="150"/>
                                        </p:tgtEl>
                                      </p:cBhvr>
                                    </p:animEffect>
                                  </p:childTnLst>
                                </p:cTn>
                              </p:par>
                              <p:par>
                                <p:cTn id="181" presetID="10" presetClass="entr" presetSubtype="0" fill="hold" nodeType="withEffect">
                                  <p:stCondLst>
                                    <p:cond delay="0"/>
                                  </p:stCondLst>
                                  <p:childTnLst>
                                    <p:set>
                                      <p:cBhvr>
                                        <p:cTn id="182" dur="1" fill="hold">
                                          <p:stCondLst>
                                            <p:cond delay="0"/>
                                          </p:stCondLst>
                                        </p:cTn>
                                        <p:tgtEl>
                                          <p:spTgt spid="147"/>
                                        </p:tgtEl>
                                        <p:attrNameLst>
                                          <p:attrName>style.visibility</p:attrName>
                                        </p:attrNameLst>
                                      </p:cBhvr>
                                      <p:to>
                                        <p:strVal val="visible"/>
                                      </p:to>
                                    </p:set>
                                    <p:animEffect transition="in" filter="fade">
                                      <p:cBhvr>
                                        <p:cTn id="183" dur="3000"/>
                                        <p:tgtEl>
                                          <p:spTgt spid="147"/>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51"/>
                                        </p:tgtEl>
                                        <p:attrNameLst>
                                          <p:attrName>style.visibility</p:attrName>
                                        </p:attrNameLst>
                                      </p:cBhvr>
                                      <p:to>
                                        <p:strVal val="visible"/>
                                      </p:to>
                                    </p:set>
                                    <p:animEffect transition="in" filter="fade">
                                      <p:cBhvr>
                                        <p:cTn id="186" dur="3000"/>
                                        <p:tgtEl>
                                          <p:spTgt spid="151"/>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5141"/>
                                        </p:tgtEl>
                                        <p:attrNameLst>
                                          <p:attrName>style.visibility</p:attrName>
                                        </p:attrNameLst>
                                      </p:cBhvr>
                                      <p:to>
                                        <p:strVal val="visible"/>
                                      </p:to>
                                    </p:set>
                                    <p:animEffect transition="in" filter="wipe(left)">
                                      <p:cBhvr>
                                        <p:cTn id="191" dur="3000"/>
                                        <p:tgtEl>
                                          <p:spTgt spid="5141"/>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5143"/>
                                        </p:tgtEl>
                                        <p:attrNameLst>
                                          <p:attrName>style.visibility</p:attrName>
                                        </p:attrNameLst>
                                      </p:cBhvr>
                                      <p:to>
                                        <p:strVal val="visible"/>
                                      </p:to>
                                    </p:set>
                                    <p:animEffect transition="in" filter="wipe(left)">
                                      <p:cBhvr>
                                        <p:cTn id="196" dur="3000"/>
                                        <p:tgtEl>
                                          <p:spTgt spid="5143"/>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5144"/>
                                        </p:tgtEl>
                                        <p:attrNameLst>
                                          <p:attrName>style.visibility</p:attrName>
                                        </p:attrNameLst>
                                      </p:cBhvr>
                                      <p:to>
                                        <p:strVal val="visible"/>
                                      </p:to>
                                    </p:set>
                                    <p:animEffect transition="in" filter="wipe(left)">
                                      <p:cBhvr>
                                        <p:cTn id="201" dur="3000"/>
                                        <p:tgtEl>
                                          <p:spTgt spid="5144"/>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grpId="0" nodeType="clickEffect">
                                  <p:stCondLst>
                                    <p:cond delay="0"/>
                                  </p:stCondLst>
                                  <p:childTnLst>
                                    <p:set>
                                      <p:cBhvr>
                                        <p:cTn id="205" dur="1" fill="hold">
                                          <p:stCondLst>
                                            <p:cond delay="0"/>
                                          </p:stCondLst>
                                        </p:cTn>
                                        <p:tgtEl>
                                          <p:spTgt spid="5145"/>
                                        </p:tgtEl>
                                        <p:attrNameLst>
                                          <p:attrName>style.visibility</p:attrName>
                                        </p:attrNameLst>
                                      </p:cBhvr>
                                      <p:to>
                                        <p:strVal val="visible"/>
                                      </p:to>
                                    </p:set>
                                    <p:animEffect transition="in" filter="wipe(left)">
                                      <p:cBhvr>
                                        <p:cTn id="206" dur="3000"/>
                                        <p:tgtEl>
                                          <p:spTgt spid="5145"/>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1" fill="hold" grpId="0" nodeType="clickEffect">
                                  <p:stCondLst>
                                    <p:cond delay="0"/>
                                  </p:stCondLst>
                                  <p:childTnLst>
                                    <p:set>
                                      <p:cBhvr>
                                        <p:cTn id="210" dur="1" fill="hold">
                                          <p:stCondLst>
                                            <p:cond delay="0"/>
                                          </p:stCondLst>
                                        </p:cTn>
                                        <p:tgtEl>
                                          <p:spTgt spid="5165"/>
                                        </p:tgtEl>
                                        <p:attrNameLst>
                                          <p:attrName>style.visibility</p:attrName>
                                        </p:attrNameLst>
                                      </p:cBhvr>
                                      <p:to>
                                        <p:strVal val="visible"/>
                                      </p:to>
                                    </p:set>
                                    <p:animEffect transition="in" filter="wipe(up)">
                                      <p:cBhvr>
                                        <p:cTn id="211" dur="3000"/>
                                        <p:tgtEl>
                                          <p:spTgt spid="5165"/>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1" fill="hold" grpId="0" nodeType="clickEffect">
                                  <p:stCondLst>
                                    <p:cond delay="0"/>
                                  </p:stCondLst>
                                  <p:childTnLst>
                                    <p:set>
                                      <p:cBhvr>
                                        <p:cTn id="215" dur="1" fill="hold">
                                          <p:stCondLst>
                                            <p:cond delay="0"/>
                                          </p:stCondLst>
                                        </p:cTn>
                                        <p:tgtEl>
                                          <p:spTgt spid="5166"/>
                                        </p:tgtEl>
                                        <p:attrNameLst>
                                          <p:attrName>style.visibility</p:attrName>
                                        </p:attrNameLst>
                                      </p:cBhvr>
                                      <p:to>
                                        <p:strVal val="visible"/>
                                      </p:to>
                                    </p:set>
                                    <p:animEffect transition="in" filter="wipe(up)">
                                      <p:cBhvr>
                                        <p:cTn id="216" dur="3000"/>
                                        <p:tgtEl>
                                          <p:spTgt spid="5166"/>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1" fill="hold" grpId="0" nodeType="clickEffect">
                                  <p:stCondLst>
                                    <p:cond delay="0"/>
                                  </p:stCondLst>
                                  <p:childTnLst>
                                    <p:set>
                                      <p:cBhvr>
                                        <p:cTn id="220" dur="1" fill="hold">
                                          <p:stCondLst>
                                            <p:cond delay="0"/>
                                          </p:stCondLst>
                                        </p:cTn>
                                        <p:tgtEl>
                                          <p:spTgt spid="5160"/>
                                        </p:tgtEl>
                                        <p:attrNameLst>
                                          <p:attrName>style.visibility</p:attrName>
                                        </p:attrNameLst>
                                      </p:cBhvr>
                                      <p:to>
                                        <p:strVal val="visible"/>
                                      </p:to>
                                    </p:set>
                                    <p:animEffect transition="in" filter="wipe(up)">
                                      <p:cBhvr>
                                        <p:cTn id="221" dur="3000"/>
                                        <p:tgtEl>
                                          <p:spTgt spid="5160"/>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1" fill="hold" grpId="0" nodeType="clickEffect">
                                  <p:stCondLst>
                                    <p:cond delay="0"/>
                                  </p:stCondLst>
                                  <p:childTnLst>
                                    <p:set>
                                      <p:cBhvr>
                                        <p:cTn id="225" dur="1" fill="hold">
                                          <p:stCondLst>
                                            <p:cond delay="0"/>
                                          </p:stCondLst>
                                        </p:cTn>
                                        <p:tgtEl>
                                          <p:spTgt spid="5161"/>
                                        </p:tgtEl>
                                        <p:attrNameLst>
                                          <p:attrName>style.visibility</p:attrName>
                                        </p:attrNameLst>
                                      </p:cBhvr>
                                      <p:to>
                                        <p:strVal val="visible"/>
                                      </p:to>
                                    </p:set>
                                    <p:animEffect transition="in" filter="wipe(up)">
                                      <p:cBhvr>
                                        <p:cTn id="226" dur="3000"/>
                                        <p:tgtEl>
                                          <p:spTgt spid="5161"/>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172"/>
                                        </p:tgtEl>
                                        <p:attrNameLst>
                                          <p:attrName>style.visibility</p:attrName>
                                        </p:attrNameLst>
                                      </p:cBhvr>
                                      <p:to>
                                        <p:strVal val="visible"/>
                                      </p:to>
                                    </p:set>
                                    <p:animEffect transition="in" filter="fade">
                                      <p:cBhvr>
                                        <p:cTn id="231" dur="3000"/>
                                        <p:tgtEl>
                                          <p:spTgt spid="172"/>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70"/>
                                        </p:tgtEl>
                                        <p:attrNameLst>
                                          <p:attrName>style.visibility</p:attrName>
                                        </p:attrNameLst>
                                      </p:cBhvr>
                                      <p:to>
                                        <p:strVal val="visible"/>
                                      </p:to>
                                    </p:set>
                                    <p:animEffect transition="in" filter="fade">
                                      <p:cBhvr>
                                        <p:cTn id="234" dur="3000"/>
                                        <p:tgtEl>
                                          <p:spTgt spid="170"/>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74"/>
                                        </p:tgtEl>
                                        <p:attrNameLst>
                                          <p:attrName>style.visibility</p:attrName>
                                        </p:attrNameLst>
                                      </p:cBhvr>
                                      <p:to>
                                        <p:strVal val="visible"/>
                                      </p:to>
                                    </p:set>
                                    <p:animEffect transition="in" filter="fade">
                                      <p:cBhvr>
                                        <p:cTn id="239" dur="3000"/>
                                        <p:tgtEl>
                                          <p:spTgt spid="174"/>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73"/>
                                        </p:tgtEl>
                                        <p:attrNameLst>
                                          <p:attrName>style.visibility</p:attrName>
                                        </p:attrNameLst>
                                      </p:cBhvr>
                                      <p:to>
                                        <p:strVal val="visible"/>
                                      </p:to>
                                    </p:set>
                                    <p:animEffect transition="in" filter="fade">
                                      <p:cBhvr>
                                        <p:cTn id="242" dur="3000"/>
                                        <p:tgtEl>
                                          <p:spTgt spid="173"/>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5164"/>
                                        </p:tgtEl>
                                        <p:attrNameLst>
                                          <p:attrName>style.visibility</p:attrName>
                                        </p:attrNameLst>
                                      </p:cBhvr>
                                      <p:to>
                                        <p:strVal val="visible"/>
                                      </p:to>
                                    </p:set>
                                    <p:animEffect transition="in" filter="wipe(left)">
                                      <p:cBhvr>
                                        <p:cTn id="247" dur="3000"/>
                                        <p:tgtEl>
                                          <p:spTgt spid="5164"/>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8" fill="hold" grpId="0" nodeType="clickEffect">
                                  <p:stCondLst>
                                    <p:cond delay="0"/>
                                  </p:stCondLst>
                                  <p:childTnLst>
                                    <p:set>
                                      <p:cBhvr>
                                        <p:cTn id="251" dur="1" fill="hold">
                                          <p:stCondLst>
                                            <p:cond delay="0"/>
                                          </p:stCondLst>
                                        </p:cTn>
                                        <p:tgtEl>
                                          <p:spTgt spid="5163"/>
                                        </p:tgtEl>
                                        <p:attrNameLst>
                                          <p:attrName>style.visibility</p:attrName>
                                        </p:attrNameLst>
                                      </p:cBhvr>
                                      <p:to>
                                        <p:strVal val="visible"/>
                                      </p:to>
                                    </p:set>
                                    <p:animEffect transition="in" filter="wipe(left)">
                                      <p:cBhvr>
                                        <p:cTn id="252" dur="3000"/>
                                        <p:tgtEl>
                                          <p:spTgt spid="5163"/>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8" fill="hold" grpId="0" nodeType="clickEffect">
                                  <p:stCondLst>
                                    <p:cond delay="0"/>
                                  </p:stCondLst>
                                  <p:childTnLst>
                                    <p:set>
                                      <p:cBhvr>
                                        <p:cTn id="256" dur="1" fill="hold">
                                          <p:stCondLst>
                                            <p:cond delay="0"/>
                                          </p:stCondLst>
                                        </p:cTn>
                                        <p:tgtEl>
                                          <p:spTgt spid="5162"/>
                                        </p:tgtEl>
                                        <p:attrNameLst>
                                          <p:attrName>style.visibility</p:attrName>
                                        </p:attrNameLst>
                                      </p:cBhvr>
                                      <p:to>
                                        <p:strVal val="visible"/>
                                      </p:to>
                                    </p:set>
                                    <p:animEffect transition="in" filter="wipe(left)">
                                      <p:cBhvr>
                                        <p:cTn id="257" dur="3000"/>
                                        <p:tgtEl>
                                          <p:spTgt spid="5162"/>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185"/>
                                        </p:tgtEl>
                                        <p:attrNameLst>
                                          <p:attrName>style.visibility</p:attrName>
                                        </p:attrNameLst>
                                      </p:cBhvr>
                                      <p:to>
                                        <p:strVal val="visible"/>
                                      </p:to>
                                    </p:set>
                                    <p:animEffect transition="in" filter="fade">
                                      <p:cBhvr>
                                        <p:cTn id="262" dur="3000"/>
                                        <p:tgtEl>
                                          <p:spTgt spid="185"/>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84"/>
                                        </p:tgtEl>
                                        <p:attrNameLst>
                                          <p:attrName>style.visibility</p:attrName>
                                        </p:attrNameLst>
                                      </p:cBhvr>
                                      <p:to>
                                        <p:strVal val="visible"/>
                                      </p:to>
                                    </p:set>
                                    <p:animEffect transition="in" filter="fade">
                                      <p:cBhvr>
                                        <p:cTn id="265" dur="3000"/>
                                        <p:tgtEl>
                                          <p:spTgt spid="184"/>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83"/>
                                        </p:tgtEl>
                                        <p:attrNameLst>
                                          <p:attrName>style.visibility</p:attrName>
                                        </p:attrNameLst>
                                      </p:cBhvr>
                                      <p:to>
                                        <p:strVal val="visible"/>
                                      </p:to>
                                    </p:set>
                                    <p:animEffect transition="in" filter="fade">
                                      <p:cBhvr>
                                        <p:cTn id="268" dur="3000"/>
                                        <p:tgtEl>
                                          <p:spTgt spid="183"/>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82"/>
                                        </p:tgtEl>
                                        <p:attrNameLst>
                                          <p:attrName>style.visibility</p:attrName>
                                        </p:attrNameLst>
                                      </p:cBhvr>
                                      <p:to>
                                        <p:strVal val="visible"/>
                                      </p:to>
                                    </p:set>
                                    <p:animEffect transition="in" filter="fade">
                                      <p:cBhvr>
                                        <p:cTn id="271" dur="3000"/>
                                        <p:tgtEl>
                                          <p:spTgt spid="182"/>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grpId="0" nodeType="clickEffect">
                                  <p:stCondLst>
                                    <p:cond delay="0"/>
                                  </p:stCondLst>
                                  <p:childTnLst>
                                    <p:set>
                                      <p:cBhvr>
                                        <p:cTn id="275" dur="1" fill="hold">
                                          <p:stCondLst>
                                            <p:cond delay="0"/>
                                          </p:stCondLst>
                                        </p:cTn>
                                        <p:tgtEl>
                                          <p:spTgt spid="180"/>
                                        </p:tgtEl>
                                        <p:attrNameLst>
                                          <p:attrName>style.visibility</p:attrName>
                                        </p:attrNameLst>
                                      </p:cBhvr>
                                      <p:to>
                                        <p:strVal val="visible"/>
                                      </p:to>
                                    </p:set>
                                    <p:animEffect transition="in" filter="fade">
                                      <p:cBhvr>
                                        <p:cTn id="276" dur="3000"/>
                                        <p:tgtEl>
                                          <p:spTgt spid="180"/>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81"/>
                                        </p:tgtEl>
                                        <p:attrNameLst>
                                          <p:attrName>style.visibility</p:attrName>
                                        </p:attrNameLst>
                                      </p:cBhvr>
                                      <p:to>
                                        <p:strVal val="visible"/>
                                      </p:to>
                                    </p:set>
                                    <p:animEffect transition="in" filter="fade">
                                      <p:cBhvr>
                                        <p:cTn id="279" dur="3000"/>
                                        <p:tgtEl>
                                          <p:spTgt spid="181"/>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179"/>
                                        </p:tgtEl>
                                        <p:attrNameLst>
                                          <p:attrName>style.visibility</p:attrName>
                                        </p:attrNameLst>
                                      </p:cBhvr>
                                      <p:to>
                                        <p:strVal val="visible"/>
                                      </p:to>
                                    </p:set>
                                    <p:animEffect transition="in" filter="fade">
                                      <p:cBhvr>
                                        <p:cTn id="282" dur="3000"/>
                                        <p:tgtEl>
                                          <p:spTgt spid="179"/>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178"/>
                                        </p:tgtEl>
                                        <p:attrNameLst>
                                          <p:attrName>style.visibility</p:attrName>
                                        </p:attrNameLst>
                                      </p:cBhvr>
                                      <p:to>
                                        <p:strVal val="visible"/>
                                      </p:to>
                                    </p:set>
                                    <p:animEffect transition="in" filter="fade">
                                      <p:cBhvr>
                                        <p:cTn id="285" dur="3000"/>
                                        <p:tgtEl>
                                          <p:spTgt spid="178"/>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grpId="0" nodeType="clickEffect">
                                  <p:stCondLst>
                                    <p:cond delay="0"/>
                                  </p:stCondLst>
                                  <p:childTnLst>
                                    <p:set>
                                      <p:cBhvr>
                                        <p:cTn id="289" dur="1" fill="hold">
                                          <p:stCondLst>
                                            <p:cond delay="0"/>
                                          </p:stCondLst>
                                        </p:cTn>
                                        <p:tgtEl>
                                          <p:spTgt spid="186"/>
                                        </p:tgtEl>
                                        <p:attrNameLst>
                                          <p:attrName>style.visibility</p:attrName>
                                        </p:attrNameLst>
                                      </p:cBhvr>
                                      <p:to>
                                        <p:strVal val="visible"/>
                                      </p:to>
                                    </p:set>
                                    <p:animEffect transition="in" filter="fade">
                                      <p:cBhvr>
                                        <p:cTn id="290" dur="3000"/>
                                        <p:tgtEl>
                                          <p:spTgt spid="186"/>
                                        </p:tgtEl>
                                      </p:cBhvr>
                                    </p:animEffect>
                                  </p:childTnLst>
                                </p:cTn>
                              </p:par>
                              <p:par>
                                <p:cTn id="291" presetID="10" presetClass="entr" presetSubtype="0" fill="hold" grpId="0" nodeType="withEffect">
                                  <p:stCondLst>
                                    <p:cond delay="0"/>
                                  </p:stCondLst>
                                  <p:childTnLst>
                                    <p:set>
                                      <p:cBhvr>
                                        <p:cTn id="292" dur="1" fill="hold">
                                          <p:stCondLst>
                                            <p:cond delay="0"/>
                                          </p:stCondLst>
                                        </p:cTn>
                                        <p:tgtEl>
                                          <p:spTgt spid="187"/>
                                        </p:tgtEl>
                                        <p:attrNameLst>
                                          <p:attrName>style.visibility</p:attrName>
                                        </p:attrNameLst>
                                      </p:cBhvr>
                                      <p:to>
                                        <p:strVal val="visible"/>
                                      </p:to>
                                    </p:set>
                                    <p:animEffect transition="in" filter="fade">
                                      <p:cBhvr>
                                        <p:cTn id="293" dur="3000"/>
                                        <p:tgtEl>
                                          <p:spTgt spid="187"/>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188"/>
                                        </p:tgtEl>
                                        <p:attrNameLst>
                                          <p:attrName>style.visibility</p:attrName>
                                        </p:attrNameLst>
                                      </p:cBhvr>
                                      <p:to>
                                        <p:strVal val="visible"/>
                                      </p:to>
                                    </p:set>
                                    <p:animEffect transition="in" filter="fade">
                                      <p:cBhvr>
                                        <p:cTn id="296" dur="3000"/>
                                        <p:tgtEl>
                                          <p:spTgt spid="188"/>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189"/>
                                        </p:tgtEl>
                                        <p:attrNameLst>
                                          <p:attrName>style.visibility</p:attrName>
                                        </p:attrNameLst>
                                      </p:cBhvr>
                                      <p:to>
                                        <p:strVal val="visible"/>
                                      </p:to>
                                    </p:set>
                                    <p:animEffect transition="in" filter="fade">
                                      <p:cBhvr>
                                        <p:cTn id="299" dur="3000"/>
                                        <p:tgtEl>
                                          <p:spTgt spid="189"/>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190"/>
                                        </p:tgtEl>
                                        <p:attrNameLst>
                                          <p:attrName>style.visibility</p:attrName>
                                        </p:attrNameLst>
                                      </p:cBhvr>
                                      <p:to>
                                        <p:strVal val="visible"/>
                                      </p:to>
                                    </p:set>
                                    <p:animEffect transition="in" filter="fade">
                                      <p:cBhvr>
                                        <p:cTn id="302" dur="3000"/>
                                        <p:tgtEl>
                                          <p:spTgt spid="190"/>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191"/>
                                        </p:tgtEl>
                                        <p:attrNameLst>
                                          <p:attrName>style.visibility</p:attrName>
                                        </p:attrNameLst>
                                      </p:cBhvr>
                                      <p:to>
                                        <p:strVal val="visible"/>
                                      </p:to>
                                    </p:set>
                                    <p:animEffect transition="in" filter="fade">
                                      <p:cBhvr>
                                        <p:cTn id="305" dur="3000"/>
                                        <p:tgtEl>
                                          <p:spTgt spid="191"/>
                                        </p:tgtEl>
                                      </p:cBhvr>
                                    </p:animEffect>
                                  </p:childTnLst>
                                </p:cTn>
                              </p:par>
                            </p:childTnLst>
                          </p:cTn>
                        </p:par>
                      </p:childTnLst>
                    </p:cTn>
                  </p:par>
                  <p:par>
                    <p:cTn id="306" fill="hold">
                      <p:stCondLst>
                        <p:cond delay="indefinite"/>
                      </p:stCondLst>
                      <p:childTnLst>
                        <p:par>
                          <p:cTn id="307" fill="hold">
                            <p:stCondLst>
                              <p:cond delay="0"/>
                            </p:stCondLst>
                            <p:childTnLst>
                              <p:par>
                                <p:cTn id="308" presetID="22" presetClass="entr" presetSubtype="4" fill="hold" grpId="0" nodeType="clickEffect">
                                  <p:stCondLst>
                                    <p:cond delay="0"/>
                                  </p:stCondLst>
                                  <p:childTnLst>
                                    <p:set>
                                      <p:cBhvr>
                                        <p:cTn id="309" dur="1" fill="hold">
                                          <p:stCondLst>
                                            <p:cond delay="0"/>
                                          </p:stCondLst>
                                        </p:cTn>
                                        <p:tgtEl>
                                          <p:spTgt spid="5167"/>
                                        </p:tgtEl>
                                        <p:attrNameLst>
                                          <p:attrName>style.visibility</p:attrName>
                                        </p:attrNameLst>
                                      </p:cBhvr>
                                      <p:to>
                                        <p:strVal val="visible"/>
                                      </p:to>
                                    </p:set>
                                    <p:animEffect transition="in" filter="wipe(down)">
                                      <p:cBhvr>
                                        <p:cTn id="310" dur="3000"/>
                                        <p:tgtEl>
                                          <p:spTgt spid="5167"/>
                                        </p:tgtEl>
                                      </p:cBhvr>
                                    </p:animEffect>
                                  </p:childTnLst>
                                </p:cTn>
                              </p:par>
                            </p:childTnLst>
                          </p:cTn>
                        </p:par>
                      </p:childTnLst>
                    </p:cTn>
                  </p:par>
                  <p:par>
                    <p:cTn id="311" fill="hold">
                      <p:stCondLst>
                        <p:cond delay="indefinite"/>
                      </p:stCondLst>
                      <p:childTnLst>
                        <p:par>
                          <p:cTn id="312" fill="hold">
                            <p:stCondLst>
                              <p:cond delay="0"/>
                            </p:stCondLst>
                            <p:childTnLst>
                              <p:par>
                                <p:cTn id="313" presetID="22" presetClass="entr" presetSubtype="4" fill="hold" grpId="0" nodeType="clickEffect">
                                  <p:stCondLst>
                                    <p:cond delay="0"/>
                                  </p:stCondLst>
                                  <p:childTnLst>
                                    <p:set>
                                      <p:cBhvr>
                                        <p:cTn id="314" dur="1" fill="hold">
                                          <p:stCondLst>
                                            <p:cond delay="0"/>
                                          </p:stCondLst>
                                        </p:cTn>
                                        <p:tgtEl>
                                          <p:spTgt spid="5168"/>
                                        </p:tgtEl>
                                        <p:attrNameLst>
                                          <p:attrName>style.visibility</p:attrName>
                                        </p:attrNameLst>
                                      </p:cBhvr>
                                      <p:to>
                                        <p:strVal val="visible"/>
                                      </p:to>
                                    </p:set>
                                    <p:animEffect transition="in" filter="wipe(down)">
                                      <p:cBhvr>
                                        <p:cTn id="315" dur="3000"/>
                                        <p:tgtEl>
                                          <p:spTgt spid="5168"/>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4" fill="hold" grpId="0" nodeType="clickEffect">
                                  <p:stCondLst>
                                    <p:cond delay="0"/>
                                  </p:stCondLst>
                                  <p:childTnLst>
                                    <p:set>
                                      <p:cBhvr>
                                        <p:cTn id="319" dur="1" fill="hold">
                                          <p:stCondLst>
                                            <p:cond delay="0"/>
                                          </p:stCondLst>
                                        </p:cTn>
                                        <p:tgtEl>
                                          <p:spTgt spid="5169"/>
                                        </p:tgtEl>
                                        <p:attrNameLst>
                                          <p:attrName>style.visibility</p:attrName>
                                        </p:attrNameLst>
                                      </p:cBhvr>
                                      <p:to>
                                        <p:strVal val="visible"/>
                                      </p:to>
                                    </p:set>
                                    <p:animEffect transition="in" filter="wipe(down)">
                                      <p:cBhvr>
                                        <p:cTn id="320" dur="3000"/>
                                        <p:tgtEl>
                                          <p:spTgt spid="5169"/>
                                        </p:tgtEl>
                                      </p:cBhvr>
                                    </p:animEffect>
                                  </p:childTnLst>
                                </p:cTn>
                              </p:par>
                            </p:childTnLst>
                          </p:cTn>
                        </p:par>
                      </p:childTnLst>
                    </p:cTn>
                  </p:par>
                  <p:par>
                    <p:cTn id="321" fill="hold">
                      <p:stCondLst>
                        <p:cond delay="indefinite"/>
                      </p:stCondLst>
                      <p:childTnLst>
                        <p:par>
                          <p:cTn id="322" fill="hold">
                            <p:stCondLst>
                              <p:cond delay="0"/>
                            </p:stCondLst>
                            <p:childTnLst>
                              <p:par>
                                <p:cTn id="323" presetID="22" presetClass="entr" presetSubtype="4" fill="hold" grpId="0" nodeType="clickEffect">
                                  <p:stCondLst>
                                    <p:cond delay="0"/>
                                  </p:stCondLst>
                                  <p:childTnLst>
                                    <p:set>
                                      <p:cBhvr>
                                        <p:cTn id="324" dur="1" fill="hold">
                                          <p:stCondLst>
                                            <p:cond delay="0"/>
                                          </p:stCondLst>
                                        </p:cTn>
                                        <p:tgtEl>
                                          <p:spTgt spid="5172"/>
                                        </p:tgtEl>
                                        <p:attrNameLst>
                                          <p:attrName>style.visibility</p:attrName>
                                        </p:attrNameLst>
                                      </p:cBhvr>
                                      <p:to>
                                        <p:strVal val="visible"/>
                                      </p:to>
                                    </p:set>
                                    <p:animEffect transition="in" filter="wipe(down)">
                                      <p:cBhvr>
                                        <p:cTn id="325" dur="3000"/>
                                        <p:tgtEl>
                                          <p:spTgt spid="5172"/>
                                        </p:tgtEl>
                                      </p:cBhvr>
                                    </p:animEffect>
                                  </p:childTnLst>
                                </p:cTn>
                              </p:par>
                            </p:childTnLst>
                          </p:cTn>
                        </p:par>
                      </p:childTnLst>
                    </p:cTn>
                  </p:par>
                  <p:par>
                    <p:cTn id="326" fill="hold">
                      <p:stCondLst>
                        <p:cond delay="indefinite"/>
                      </p:stCondLst>
                      <p:childTnLst>
                        <p:par>
                          <p:cTn id="327" fill="hold">
                            <p:stCondLst>
                              <p:cond delay="0"/>
                            </p:stCondLst>
                            <p:childTnLst>
                              <p:par>
                                <p:cTn id="328" presetID="22" presetClass="entr" presetSubtype="4" fill="hold" grpId="0" nodeType="clickEffect">
                                  <p:stCondLst>
                                    <p:cond delay="0"/>
                                  </p:stCondLst>
                                  <p:childTnLst>
                                    <p:set>
                                      <p:cBhvr>
                                        <p:cTn id="329" dur="1" fill="hold">
                                          <p:stCondLst>
                                            <p:cond delay="0"/>
                                          </p:stCondLst>
                                        </p:cTn>
                                        <p:tgtEl>
                                          <p:spTgt spid="5171"/>
                                        </p:tgtEl>
                                        <p:attrNameLst>
                                          <p:attrName>style.visibility</p:attrName>
                                        </p:attrNameLst>
                                      </p:cBhvr>
                                      <p:to>
                                        <p:strVal val="visible"/>
                                      </p:to>
                                    </p:set>
                                    <p:animEffect transition="in" filter="wipe(down)">
                                      <p:cBhvr>
                                        <p:cTn id="330" dur="3000"/>
                                        <p:tgtEl>
                                          <p:spTgt spid="5171"/>
                                        </p:tgtEl>
                                      </p:cBhvr>
                                    </p:animEffect>
                                  </p:childTnLst>
                                </p:cTn>
                              </p:par>
                            </p:childTnLst>
                          </p:cTn>
                        </p:par>
                      </p:childTnLst>
                    </p:cTn>
                  </p:par>
                  <p:par>
                    <p:cTn id="331" fill="hold">
                      <p:stCondLst>
                        <p:cond delay="indefinite"/>
                      </p:stCondLst>
                      <p:childTnLst>
                        <p:par>
                          <p:cTn id="332" fill="hold">
                            <p:stCondLst>
                              <p:cond delay="0"/>
                            </p:stCondLst>
                            <p:childTnLst>
                              <p:par>
                                <p:cTn id="333" presetID="22" presetClass="entr" presetSubtype="4" fill="hold" grpId="0" nodeType="clickEffect">
                                  <p:stCondLst>
                                    <p:cond delay="0"/>
                                  </p:stCondLst>
                                  <p:childTnLst>
                                    <p:set>
                                      <p:cBhvr>
                                        <p:cTn id="334" dur="1" fill="hold">
                                          <p:stCondLst>
                                            <p:cond delay="0"/>
                                          </p:stCondLst>
                                        </p:cTn>
                                        <p:tgtEl>
                                          <p:spTgt spid="5170"/>
                                        </p:tgtEl>
                                        <p:attrNameLst>
                                          <p:attrName>style.visibility</p:attrName>
                                        </p:attrNameLst>
                                      </p:cBhvr>
                                      <p:to>
                                        <p:strVal val="visible"/>
                                      </p:to>
                                    </p:set>
                                    <p:animEffect transition="in" filter="wipe(down)">
                                      <p:cBhvr>
                                        <p:cTn id="335" dur="3000"/>
                                        <p:tgtEl>
                                          <p:spTgt spid="5170"/>
                                        </p:tgtEl>
                                      </p:cBhvr>
                                    </p:animEffect>
                                  </p:childTnLst>
                                </p:cTn>
                              </p:par>
                            </p:childTnLst>
                          </p:cTn>
                        </p:par>
                      </p:childTnLst>
                    </p:cTn>
                  </p:par>
                  <p:par>
                    <p:cTn id="336" fill="hold">
                      <p:stCondLst>
                        <p:cond delay="indefinite"/>
                      </p:stCondLst>
                      <p:childTnLst>
                        <p:par>
                          <p:cTn id="337" fill="hold">
                            <p:stCondLst>
                              <p:cond delay="0"/>
                            </p:stCondLst>
                            <p:childTnLst>
                              <p:par>
                                <p:cTn id="338" presetID="22" presetClass="entr" presetSubtype="8" fill="hold" grpId="0" nodeType="clickEffect">
                                  <p:stCondLst>
                                    <p:cond delay="0"/>
                                  </p:stCondLst>
                                  <p:childTnLst>
                                    <p:set>
                                      <p:cBhvr>
                                        <p:cTn id="339" dur="1" fill="hold">
                                          <p:stCondLst>
                                            <p:cond delay="0"/>
                                          </p:stCondLst>
                                        </p:cTn>
                                        <p:tgtEl>
                                          <p:spTgt spid="5156"/>
                                        </p:tgtEl>
                                        <p:attrNameLst>
                                          <p:attrName>style.visibility</p:attrName>
                                        </p:attrNameLst>
                                      </p:cBhvr>
                                      <p:to>
                                        <p:strVal val="visible"/>
                                      </p:to>
                                    </p:set>
                                    <p:animEffect transition="in" filter="wipe(left)">
                                      <p:cBhvr>
                                        <p:cTn id="340" dur="3000"/>
                                        <p:tgtEl>
                                          <p:spTgt spid="5156"/>
                                        </p:tgtEl>
                                      </p:cBhvr>
                                    </p:animEffect>
                                  </p:childTnLst>
                                </p:cTn>
                              </p:par>
                            </p:childTnLst>
                          </p:cTn>
                        </p:par>
                      </p:childTnLst>
                    </p:cTn>
                  </p:par>
                  <p:par>
                    <p:cTn id="341" fill="hold">
                      <p:stCondLst>
                        <p:cond delay="indefinite"/>
                      </p:stCondLst>
                      <p:childTnLst>
                        <p:par>
                          <p:cTn id="342" fill="hold">
                            <p:stCondLst>
                              <p:cond delay="0"/>
                            </p:stCondLst>
                            <p:childTnLst>
                              <p:par>
                                <p:cTn id="343" presetID="22" presetClass="entr" presetSubtype="8" fill="hold" grpId="0" nodeType="clickEffect">
                                  <p:stCondLst>
                                    <p:cond delay="0"/>
                                  </p:stCondLst>
                                  <p:childTnLst>
                                    <p:set>
                                      <p:cBhvr>
                                        <p:cTn id="344" dur="1" fill="hold">
                                          <p:stCondLst>
                                            <p:cond delay="0"/>
                                          </p:stCondLst>
                                        </p:cTn>
                                        <p:tgtEl>
                                          <p:spTgt spid="5125"/>
                                        </p:tgtEl>
                                        <p:attrNameLst>
                                          <p:attrName>style.visibility</p:attrName>
                                        </p:attrNameLst>
                                      </p:cBhvr>
                                      <p:to>
                                        <p:strVal val="visible"/>
                                      </p:to>
                                    </p:set>
                                    <p:animEffect transition="in" filter="wipe(left)">
                                      <p:cBhvr>
                                        <p:cTn id="345" dur="3000"/>
                                        <p:tgtEl>
                                          <p:spTgt spid="5125"/>
                                        </p:tgtEl>
                                      </p:cBhvr>
                                    </p:animEffect>
                                  </p:childTnLst>
                                </p:cTn>
                              </p:par>
                            </p:childTnLst>
                          </p:cTn>
                        </p:par>
                      </p:childTnLst>
                    </p:cTn>
                  </p:par>
                  <p:par>
                    <p:cTn id="346" fill="hold">
                      <p:stCondLst>
                        <p:cond delay="indefinite"/>
                      </p:stCondLst>
                      <p:childTnLst>
                        <p:par>
                          <p:cTn id="347" fill="hold">
                            <p:stCondLst>
                              <p:cond delay="0"/>
                            </p:stCondLst>
                            <p:childTnLst>
                              <p:par>
                                <p:cTn id="348" presetID="10" presetClass="entr" presetSubtype="0" fill="hold" grpId="0" nodeType="clickEffect">
                                  <p:stCondLst>
                                    <p:cond delay="0"/>
                                  </p:stCondLst>
                                  <p:childTnLst>
                                    <p:set>
                                      <p:cBhvr>
                                        <p:cTn id="349" dur="1" fill="hold">
                                          <p:stCondLst>
                                            <p:cond delay="0"/>
                                          </p:stCondLst>
                                        </p:cTn>
                                        <p:tgtEl>
                                          <p:spTgt spid="5173"/>
                                        </p:tgtEl>
                                        <p:attrNameLst>
                                          <p:attrName>style.visibility</p:attrName>
                                        </p:attrNameLst>
                                      </p:cBhvr>
                                      <p:to>
                                        <p:strVal val="visible"/>
                                      </p:to>
                                    </p:set>
                                    <p:animEffect transition="in" filter="fade">
                                      <p:cBhvr>
                                        <p:cTn id="350" dur="3000"/>
                                        <p:tgtEl>
                                          <p:spTgt spid="5173"/>
                                        </p:tgtEl>
                                      </p:cBhvr>
                                    </p:animEffect>
                                  </p:childTnLst>
                                </p:cTn>
                              </p:par>
                              <p:par>
                                <p:cTn id="351" presetID="10" presetClass="entr" presetSubtype="0" fill="hold" grpId="0" nodeType="withEffect">
                                  <p:stCondLst>
                                    <p:cond delay="0"/>
                                  </p:stCondLst>
                                  <p:childTnLst>
                                    <p:set>
                                      <p:cBhvr>
                                        <p:cTn id="352" dur="1" fill="hold">
                                          <p:stCondLst>
                                            <p:cond delay="0"/>
                                          </p:stCondLst>
                                        </p:cTn>
                                        <p:tgtEl>
                                          <p:spTgt spid="5174"/>
                                        </p:tgtEl>
                                        <p:attrNameLst>
                                          <p:attrName>style.visibility</p:attrName>
                                        </p:attrNameLst>
                                      </p:cBhvr>
                                      <p:to>
                                        <p:strVal val="visible"/>
                                      </p:to>
                                    </p:set>
                                    <p:animEffect transition="in" filter="fade">
                                      <p:cBhvr>
                                        <p:cTn id="353" dur="3000"/>
                                        <p:tgtEl>
                                          <p:spTgt spid="5174"/>
                                        </p:tgtEl>
                                      </p:cBhvr>
                                    </p:animEffect>
                                  </p:childTnLst>
                                </p:cTn>
                              </p:par>
                              <p:par>
                                <p:cTn id="354" presetID="10" presetClass="entr" presetSubtype="0" fill="hold" grpId="0" nodeType="withEffect">
                                  <p:stCondLst>
                                    <p:cond delay="0"/>
                                  </p:stCondLst>
                                  <p:childTnLst>
                                    <p:set>
                                      <p:cBhvr>
                                        <p:cTn id="355" dur="1" fill="hold">
                                          <p:stCondLst>
                                            <p:cond delay="0"/>
                                          </p:stCondLst>
                                        </p:cTn>
                                        <p:tgtEl>
                                          <p:spTgt spid="5175"/>
                                        </p:tgtEl>
                                        <p:attrNameLst>
                                          <p:attrName>style.visibility</p:attrName>
                                        </p:attrNameLst>
                                      </p:cBhvr>
                                      <p:to>
                                        <p:strVal val="visible"/>
                                      </p:to>
                                    </p:set>
                                    <p:animEffect transition="in" filter="fade">
                                      <p:cBhvr>
                                        <p:cTn id="356" dur="3000"/>
                                        <p:tgtEl>
                                          <p:spTgt spid="5175"/>
                                        </p:tgtEl>
                                      </p:cBhvr>
                                    </p:animEffect>
                                  </p:childTnLst>
                                </p:cTn>
                              </p:par>
                              <p:par>
                                <p:cTn id="357" presetID="10" presetClass="entr" presetSubtype="0" fill="hold" grpId="0" nodeType="withEffect">
                                  <p:stCondLst>
                                    <p:cond delay="0"/>
                                  </p:stCondLst>
                                  <p:childTnLst>
                                    <p:set>
                                      <p:cBhvr>
                                        <p:cTn id="358" dur="1" fill="hold">
                                          <p:stCondLst>
                                            <p:cond delay="0"/>
                                          </p:stCondLst>
                                        </p:cTn>
                                        <p:tgtEl>
                                          <p:spTgt spid="5176"/>
                                        </p:tgtEl>
                                        <p:attrNameLst>
                                          <p:attrName>style.visibility</p:attrName>
                                        </p:attrNameLst>
                                      </p:cBhvr>
                                      <p:to>
                                        <p:strVal val="visible"/>
                                      </p:to>
                                    </p:set>
                                    <p:animEffect transition="in" filter="fade">
                                      <p:cBhvr>
                                        <p:cTn id="359" dur="3000"/>
                                        <p:tgtEl>
                                          <p:spTgt spid="5176"/>
                                        </p:tgtEl>
                                      </p:cBhvr>
                                    </p:animEffect>
                                  </p:childTnLst>
                                </p:cTn>
                              </p:par>
                              <p:par>
                                <p:cTn id="360" presetID="10" presetClass="entr" presetSubtype="0" fill="hold" grpId="0" nodeType="withEffect">
                                  <p:stCondLst>
                                    <p:cond delay="0"/>
                                  </p:stCondLst>
                                  <p:childTnLst>
                                    <p:set>
                                      <p:cBhvr>
                                        <p:cTn id="361" dur="1" fill="hold">
                                          <p:stCondLst>
                                            <p:cond delay="0"/>
                                          </p:stCondLst>
                                        </p:cTn>
                                        <p:tgtEl>
                                          <p:spTgt spid="5177"/>
                                        </p:tgtEl>
                                        <p:attrNameLst>
                                          <p:attrName>style.visibility</p:attrName>
                                        </p:attrNameLst>
                                      </p:cBhvr>
                                      <p:to>
                                        <p:strVal val="visible"/>
                                      </p:to>
                                    </p:set>
                                    <p:animEffect transition="in" filter="fade">
                                      <p:cBhvr>
                                        <p:cTn id="362" dur="3000"/>
                                        <p:tgtEl>
                                          <p:spTgt spid="5177"/>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grpId="0" nodeType="clickEffect">
                                  <p:stCondLst>
                                    <p:cond delay="0"/>
                                  </p:stCondLst>
                                  <p:childTnLst>
                                    <p:set>
                                      <p:cBhvr>
                                        <p:cTn id="366" dur="1" fill="hold">
                                          <p:stCondLst>
                                            <p:cond delay="0"/>
                                          </p:stCondLst>
                                        </p:cTn>
                                        <p:tgtEl>
                                          <p:spTgt spid="5178"/>
                                        </p:tgtEl>
                                        <p:attrNameLst>
                                          <p:attrName>style.visibility</p:attrName>
                                        </p:attrNameLst>
                                      </p:cBhvr>
                                      <p:to>
                                        <p:strVal val="visible"/>
                                      </p:to>
                                    </p:set>
                                    <p:animEffect transition="in" filter="fade">
                                      <p:cBhvr>
                                        <p:cTn id="367" dur="3000"/>
                                        <p:tgtEl>
                                          <p:spTgt spid="5178"/>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5179"/>
                                        </p:tgtEl>
                                        <p:attrNameLst>
                                          <p:attrName>style.visibility</p:attrName>
                                        </p:attrNameLst>
                                      </p:cBhvr>
                                      <p:to>
                                        <p:strVal val="visible"/>
                                      </p:to>
                                    </p:set>
                                    <p:animEffect transition="in" filter="fade">
                                      <p:cBhvr>
                                        <p:cTn id="370" dur="3000"/>
                                        <p:tgtEl>
                                          <p:spTgt spid="5179"/>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5180"/>
                                        </p:tgtEl>
                                        <p:attrNameLst>
                                          <p:attrName>style.visibility</p:attrName>
                                        </p:attrNameLst>
                                      </p:cBhvr>
                                      <p:to>
                                        <p:strVal val="visible"/>
                                      </p:to>
                                    </p:set>
                                    <p:animEffect transition="in" filter="fade">
                                      <p:cBhvr>
                                        <p:cTn id="373" dur="3000"/>
                                        <p:tgtEl>
                                          <p:spTgt spid="5180"/>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5181"/>
                                        </p:tgtEl>
                                        <p:attrNameLst>
                                          <p:attrName>style.visibility</p:attrName>
                                        </p:attrNameLst>
                                      </p:cBhvr>
                                      <p:to>
                                        <p:strVal val="visible"/>
                                      </p:to>
                                    </p:set>
                                    <p:animEffect transition="in" filter="fade">
                                      <p:cBhvr>
                                        <p:cTn id="376" dur="3000"/>
                                        <p:tgtEl>
                                          <p:spTgt spid="5181"/>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5182"/>
                                        </p:tgtEl>
                                        <p:attrNameLst>
                                          <p:attrName>style.visibility</p:attrName>
                                        </p:attrNameLst>
                                      </p:cBhvr>
                                      <p:to>
                                        <p:strVal val="visible"/>
                                      </p:to>
                                    </p:set>
                                    <p:animEffect transition="in" filter="fade">
                                      <p:cBhvr>
                                        <p:cTn id="379" dur="3000"/>
                                        <p:tgtEl>
                                          <p:spTgt spid="5182"/>
                                        </p:tgtEl>
                                      </p:cBhvr>
                                    </p:animEffect>
                                  </p:childTnLst>
                                </p:cTn>
                              </p:par>
                            </p:childTnLst>
                          </p:cTn>
                        </p:par>
                      </p:childTnLst>
                    </p:cTn>
                  </p:par>
                  <p:par>
                    <p:cTn id="380" fill="hold">
                      <p:stCondLst>
                        <p:cond delay="indefinite"/>
                      </p:stCondLst>
                      <p:childTnLst>
                        <p:par>
                          <p:cTn id="381" fill="hold">
                            <p:stCondLst>
                              <p:cond delay="0"/>
                            </p:stCondLst>
                            <p:childTnLst>
                              <p:par>
                                <p:cTn id="382" presetID="22" presetClass="entr" presetSubtype="8" fill="hold" grpId="0" nodeType="clickEffect">
                                  <p:stCondLst>
                                    <p:cond delay="0"/>
                                  </p:stCondLst>
                                  <p:childTnLst>
                                    <p:set>
                                      <p:cBhvr>
                                        <p:cTn id="383" dur="1" fill="hold">
                                          <p:stCondLst>
                                            <p:cond delay="0"/>
                                          </p:stCondLst>
                                        </p:cTn>
                                        <p:tgtEl>
                                          <p:spTgt spid="171"/>
                                        </p:tgtEl>
                                        <p:attrNameLst>
                                          <p:attrName>style.visibility</p:attrName>
                                        </p:attrNameLst>
                                      </p:cBhvr>
                                      <p:to>
                                        <p:strVal val="visible"/>
                                      </p:to>
                                    </p:set>
                                    <p:animEffect transition="in" filter="wipe(left)">
                                      <p:cBhvr>
                                        <p:cTn id="384" dur="3000"/>
                                        <p:tgtEl>
                                          <p:spTgt spid="171"/>
                                        </p:tgtEl>
                                      </p:cBhvr>
                                    </p:animEffect>
                                  </p:childTnLst>
                                </p:cTn>
                              </p:par>
                            </p:childTnLst>
                          </p:cTn>
                        </p:par>
                      </p:childTnLst>
                    </p:cTn>
                  </p:par>
                  <p:par>
                    <p:cTn id="385" fill="hold">
                      <p:stCondLst>
                        <p:cond delay="indefinite"/>
                      </p:stCondLst>
                      <p:childTnLst>
                        <p:par>
                          <p:cTn id="386" fill="hold">
                            <p:stCondLst>
                              <p:cond delay="0"/>
                            </p:stCondLst>
                            <p:childTnLst>
                              <p:par>
                                <p:cTn id="387" presetID="22" presetClass="entr" presetSubtype="8" fill="hold" grpId="0" nodeType="clickEffect">
                                  <p:stCondLst>
                                    <p:cond delay="0"/>
                                  </p:stCondLst>
                                  <p:childTnLst>
                                    <p:set>
                                      <p:cBhvr>
                                        <p:cTn id="388" dur="1" fill="hold">
                                          <p:stCondLst>
                                            <p:cond delay="0"/>
                                          </p:stCondLst>
                                        </p:cTn>
                                        <p:tgtEl>
                                          <p:spTgt spid="5184"/>
                                        </p:tgtEl>
                                        <p:attrNameLst>
                                          <p:attrName>style.visibility</p:attrName>
                                        </p:attrNameLst>
                                      </p:cBhvr>
                                      <p:to>
                                        <p:strVal val="visible"/>
                                      </p:to>
                                    </p:set>
                                    <p:animEffect transition="in" filter="wipe(left)">
                                      <p:cBhvr>
                                        <p:cTn id="389" dur="3000"/>
                                        <p:tgtEl>
                                          <p:spTgt spid="5184"/>
                                        </p:tgtEl>
                                      </p:cBhvr>
                                    </p:animEffect>
                                  </p:childTnLst>
                                </p:cTn>
                              </p:par>
                            </p:childTnLst>
                          </p:cTn>
                        </p:par>
                      </p:childTnLst>
                    </p:cTn>
                  </p:par>
                  <p:par>
                    <p:cTn id="390" fill="hold">
                      <p:stCondLst>
                        <p:cond delay="indefinite"/>
                      </p:stCondLst>
                      <p:childTnLst>
                        <p:par>
                          <p:cTn id="391" fill="hold">
                            <p:stCondLst>
                              <p:cond delay="0"/>
                            </p:stCondLst>
                            <p:childTnLst>
                              <p:par>
                                <p:cTn id="392" presetID="10" presetClass="entr" presetSubtype="0" fill="hold" grpId="0" nodeType="clickEffect">
                                  <p:stCondLst>
                                    <p:cond delay="0"/>
                                  </p:stCondLst>
                                  <p:childTnLst>
                                    <p:set>
                                      <p:cBhvr>
                                        <p:cTn id="393" dur="1" fill="hold">
                                          <p:stCondLst>
                                            <p:cond delay="0"/>
                                          </p:stCondLst>
                                        </p:cTn>
                                        <p:tgtEl>
                                          <p:spTgt spid="192"/>
                                        </p:tgtEl>
                                        <p:attrNameLst>
                                          <p:attrName>style.visibility</p:attrName>
                                        </p:attrNameLst>
                                      </p:cBhvr>
                                      <p:to>
                                        <p:strVal val="visible"/>
                                      </p:to>
                                    </p:set>
                                    <p:animEffect transition="in" filter="fade">
                                      <p:cBhvr>
                                        <p:cTn id="394" dur="3000"/>
                                        <p:tgtEl>
                                          <p:spTgt spid="192"/>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3000"/>
                                        <p:tgtEl>
                                          <p:spTgt spid="193"/>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194"/>
                                        </p:tgtEl>
                                        <p:attrNameLst>
                                          <p:attrName>style.visibility</p:attrName>
                                        </p:attrNameLst>
                                      </p:cBhvr>
                                      <p:to>
                                        <p:strVal val="visible"/>
                                      </p:to>
                                    </p:set>
                                    <p:animEffect transition="in" filter="fade">
                                      <p:cBhvr>
                                        <p:cTn id="400" dur="3000"/>
                                        <p:tgtEl>
                                          <p:spTgt spid="194"/>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195"/>
                                        </p:tgtEl>
                                        <p:attrNameLst>
                                          <p:attrName>style.visibility</p:attrName>
                                        </p:attrNameLst>
                                      </p:cBhvr>
                                      <p:to>
                                        <p:strVal val="visible"/>
                                      </p:to>
                                    </p:set>
                                    <p:animEffect transition="in" filter="fade">
                                      <p:cBhvr>
                                        <p:cTn id="403" dur="3000"/>
                                        <p:tgtEl>
                                          <p:spTgt spid="195"/>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196"/>
                                        </p:tgtEl>
                                        <p:attrNameLst>
                                          <p:attrName>style.visibility</p:attrName>
                                        </p:attrNameLst>
                                      </p:cBhvr>
                                      <p:to>
                                        <p:strVal val="visible"/>
                                      </p:to>
                                    </p:set>
                                    <p:animEffect transition="in" filter="fade">
                                      <p:cBhvr>
                                        <p:cTn id="406" dur="3000"/>
                                        <p:tgtEl>
                                          <p:spTgt spid="196"/>
                                        </p:tgtEl>
                                      </p:cBhvr>
                                    </p:animEffect>
                                  </p:childTnLst>
                                </p:cTn>
                              </p:par>
                            </p:childTnLst>
                          </p:cTn>
                        </p:par>
                      </p:childTnLst>
                    </p:cTn>
                  </p:par>
                  <p:par>
                    <p:cTn id="407" fill="hold">
                      <p:stCondLst>
                        <p:cond delay="indefinite"/>
                      </p:stCondLst>
                      <p:childTnLst>
                        <p:par>
                          <p:cTn id="408" fill="hold">
                            <p:stCondLst>
                              <p:cond delay="0"/>
                            </p:stCondLst>
                            <p:childTnLst>
                              <p:par>
                                <p:cTn id="409" presetID="10" presetClass="entr" presetSubtype="0" fill="hold" grpId="0" nodeType="clickEffect">
                                  <p:stCondLst>
                                    <p:cond delay="0"/>
                                  </p:stCondLst>
                                  <p:childTnLst>
                                    <p:set>
                                      <p:cBhvr>
                                        <p:cTn id="410" dur="1" fill="hold">
                                          <p:stCondLst>
                                            <p:cond delay="0"/>
                                          </p:stCondLst>
                                        </p:cTn>
                                        <p:tgtEl>
                                          <p:spTgt spid="197"/>
                                        </p:tgtEl>
                                        <p:attrNameLst>
                                          <p:attrName>style.visibility</p:attrName>
                                        </p:attrNameLst>
                                      </p:cBhvr>
                                      <p:to>
                                        <p:strVal val="visible"/>
                                      </p:to>
                                    </p:set>
                                    <p:animEffect transition="in" filter="fade">
                                      <p:cBhvr>
                                        <p:cTn id="411" dur="3000"/>
                                        <p:tgtEl>
                                          <p:spTgt spid="197"/>
                                        </p:tgtEl>
                                      </p:cBhvr>
                                    </p:animEffect>
                                  </p:childTnLst>
                                </p:cTn>
                              </p:par>
                              <p:par>
                                <p:cTn id="412" presetID="10" presetClass="entr" presetSubtype="0" fill="hold" grpId="0" nodeType="withEffect">
                                  <p:stCondLst>
                                    <p:cond delay="0"/>
                                  </p:stCondLst>
                                  <p:childTnLst>
                                    <p:set>
                                      <p:cBhvr>
                                        <p:cTn id="413" dur="1" fill="hold">
                                          <p:stCondLst>
                                            <p:cond delay="0"/>
                                          </p:stCondLst>
                                        </p:cTn>
                                        <p:tgtEl>
                                          <p:spTgt spid="198"/>
                                        </p:tgtEl>
                                        <p:attrNameLst>
                                          <p:attrName>style.visibility</p:attrName>
                                        </p:attrNameLst>
                                      </p:cBhvr>
                                      <p:to>
                                        <p:strVal val="visible"/>
                                      </p:to>
                                    </p:set>
                                    <p:animEffect transition="in" filter="fade">
                                      <p:cBhvr>
                                        <p:cTn id="414" dur="3000"/>
                                        <p:tgtEl>
                                          <p:spTgt spid="198"/>
                                        </p:tgtEl>
                                      </p:cBhvr>
                                    </p:animEffect>
                                  </p:childTnLst>
                                </p:cTn>
                              </p:par>
                              <p:par>
                                <p:cTn id="415" presetID="10" presetClass="entr" presetSubtype="0" fill="hold" grpId="0" nodeType="withEffect">
                                  <p:stCondLst>
                                    <p:cond delay="0"/>
                                  </p:stCondLst>
                                  <p:childTnLst>
                                    <p:set>
                                      <p:cBhvr>
                                        <p:cTn id="416" dur="1" fill="hold">
                                          <p:stCondLst>
                                            <p:cond delay="0"/>
                                          </p:stCondLst>
                                        </p:cTn>
                                        <p:tgtEl>
                                          <p:spTgt spid="199"/>
                                        </p:tgtEl>
                                        <p:attrNameLst>
                                          <p:attrName>style.visibility</p:attrName>
                                        </p:attrNameLst>
                                      </p:cBhvr>
                                      <p:to>
                                        <p:strVal val="visible"/>
                                      </p:to>
                                    </p:set>
                                    <p:animEffect transition="in" filter="fade">
                                      <p:cBhvr>
                                        <p:cTn id="417" dur="3000"/>
                                        <p:tgtEl>
                                          <p:spTgt spid="199"/>
                                        </p:tgtEl>
                                      </p:cBhvr>
                                    </p:animEffect>
                                  </p:childTnLst>
                                </p:cTn>
                              </p:par>
                              <p:par>
                                <p:cTn id="418" presetID="10" presetClass="entr" presetSubtype="0" fill="hold" grpId="0" nodeType="withEffect">
                                  <p:stCondLst>
                                    <p:cond delay="0"/>
                                  </p:stCondLst>
                                  <p:childTnLst>
                                    <p:set>
                                      <p:cBhvr>
                                        <p:cTn id="419" dur="1" fill="hold">
                                          <p:stCondLst>
                                            <p:cond delay="0"/>
                                          </p:stCondLst>
                                        </p:cTn>
                                        <p:tgtEl>
                                          <p:spTgt spid="200"/>
                                        </p:tgtEl>
                                        <p:attrNameLst>
                                          <p:attrName>style.visibility</p:attrName>
                                        </p:attrNameLst>
                                      </p:cBhvr>
                                      <p:to>
                                        <p:strVal val="visible"/>
                                      </p:to>
                                    </p:set>
                                    <p:animEffect transition="in" filter="fade">
                                      <p:cBhvr>
                                        <p:cTn id="420" dur="3000"/>
                                        <p:tgtEl>
                                          <p:spTgt spid="200"/>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4" fill="hold" grpId="1" nodeType="clickEffect">
                                  <p:stCondLst>
                                    <p:cond delay="0"/>
                                  </p:stCondLst>
                                  <p:childTnLst>
                                    <p:set>
                                      <p:cBhvr>
                                        <p:cTn id="424" dur="1" fill="hold">
                                          <p:stCondLst>
                                            <p:cond delay="0"/>
                                          </p:stCondLst>
                                        </p:cTn>
                                        <p:tgtEl>
                                          <p:spTgt spid="5155"/>
                                        </p:tgtEl>
                                        <p:attrNameLst>
                                          <p:attrName>style.visibility</p:attrName>
                                        </p:attrNameLst>
                                      </p:cBhvr>
                                      <p:to>
                                        <p:strVal val="visible"/>
                                      </p:to>
                                    </p:set>
                                    <p:animEffect transition="in" filter="wipe(down)">
                                      <p:cBhvr>
                                        <p:cTn id="425" dur="3000"/>
                                        <p:tgtEl>
                                          <p:spTgt spid="5155"/>
                                        </p:tgtEl>
                                      </p:cBhvr>
                                    </p:animEffect>
                                  </p:childTnLst>
                                </p:cTn>
                              </p:par>
                            </p:childTnLst>
                          </p:cTn>
                        </p:par>
                      </p:childTnLst>
                    </p:cTn>
                  </p:par>
                  <p:par>
                    <p:cTn id="426" fill="hold">
                      <p:stCondLst>
                        <p:cond delay="indefinite"/>
                      </p:stCondLst>
                      <p:childTnLst>
                        <p:par>
                          <p:cTn id="427" fill="hold">
                            <p:stCondLst>
                              <p:cond delay="0"/>
                            </p:stCondLst>
                            <p:childTnLst>
                              <p:par>
                                <p:cTn id="428" presetID="22" presetClass="entr" presetSubtype="4" fill="hold" grpId="0" nodeType="clickEffect">
                                  <p:stCondLst>
                                    <p:cond delay="0"/>
                                  </p:stCondLst>
                                  <p:childTnLst>
                                    <p:set>
                                      <p:cBhvr>
                                        <p:cTn id="429" dur="1" fill="hold">
                                          <p:stCondLst>
                                            <p:cond delay="0"/>
                                          </p:stCondLst>
                                        </p:cTn>
                                        <p:tgtEl>
                                          <p:spTgt spid="5185"/>
                                        </p:tgtEl>
                                        <p:attrNameLst>
                                          <p:attrName>style.visibility</p:attrName>
                                        </p:attrNameLst>
                                      </p:cBhvr>
                                      <p:to>
                                        <p:strVal val="visible"/>
                                      </p:to>
                                    </p:set>
                                    <p:animEffect transition="in" filter="wipe(down)">
                                      <p:cBhvr>
                                        <p:cTn id="430" dur="3000"/>
                                        <p:tgtEl>
                                          <p:spTgt spid="5185"/>
                                        </p:tgtEl>
                                      </p:cBhvr>
                                    </p:animEffect>
                                  </p:childTnLst>
                                </p:cTn>
                              </p:par>
                            </p:childTnLst>
                          </p:cTn>
                        </p:par>
                      </p:childTnLst>
                    </p:cTn>
                  </p:par>
                  <p:par>
                    <p:cTn id="431" fill="hold">
                      <p:stCondLst>
                        <p:cond delay="indefinite"/>
                      </p:stCondLst>
                      <p:childTnLst>
                        <p:par>
                          <p:cTn id="432" fill="hold">
                            <p:stCondLst>
                              <p:cond delay="0"/>
                            </p:stCondLst>
                            <p:childTnLst>
                              <p:par>
                                <p:cTn id="433" presetID="22" presetClass="entr" presetSubtype="4" fill="hold" grpId="0" nodeType="clickEffect">
                                  <p:stCondLst>
                                    <p:cond delay="0"/>
                                  </p:stCondLst>
                                  <p:childTnLst>
                                    <p:set>
                                      <p:cBhvr>
                                        <p:cTn id="434" dur="1" fill="hold">
                                          <p:stCondLst>
                                            <p:cond delay="0"/>
                                          </p:stCondLst>
                                        </p:cTn>
                                        <p:tgtEl>
                                          <p:spTgt spid="5186"/>
                                        </p:tgtEl>
                                        <p:attrNameLst>
                                          <p:attrName>style.visibility</p:attrName>
                                        </p:attrNameLst>
                                      </p:cBhvr>
                                      <p:to>
                                        <p:strVal val="visible"/>
                                      </p:to>
                                    </p:set>
                                    <p:animEffect transition="in" filter="wipe(down)">
                                      <p:cBhvr>
                                        <p:cTn id="435" dur="3000"/>
                                        <p:tgtEl>
                                          <p:spTgt spid="5186"/>
                                        </p:tgtEl>
                                      </p:cBhvr>
                                    </p:animEffect>
                                  </p:childTnLst>
                                </p:cTn>
                              </p:par>
                            </p:childTnLst>
                          </p:cTn>
                        </p:par>
                      </p:childTnLst>
                    </p:cTn>
                  </p:par>
                  <p:par>
                    <p:cTn id="436" fill="hold">
                      <p:stCondLst>
                        <p:cond delay="indefinite"/>
                      </p:stCondLst>
                      <p:childTnLst>
                        <p:par>
                          <p:cTn id="437" fill="hold">
                            <p:stCondLst>
                              <p:cond delay="0"/>
                            </p:stCondLst>
                            <p:childTnLst>
                              <p:par>
                                <p:cTn id="438" presetID="22" presetClass="entr" presetSubtype="4" fill="hold" grpId="0" nodeType="clickEffect">
                                  <p:stCondLst>
                                    <p:cond delay="0"/>
                                  </p:stCondLst>
                                  <p:childTnLst>
                                    <p:set>
                                      <p:cBhvr>
                                        <p:cTn id="439" dur="1" fill="hold">
                                          <p:stCondLst>
                                            <p:cond delay="0"/>
                                          </p:stCondLst>
                                        </p:cTn>
                                        <p:tgtEl>
                                          <p:spTgt spid="5187"/>
                                        </p:tgtEl>
                                        <p:attrNameLst>
                                          <p:attrName>style.visibility</p:attrName>
                                        </p:attrNameLst>
                                      </p:cBhvr>
                                      <p:to>
                                        <p:strVal val="visible"/>
                                      </p:to>
                                    </p:set>
                                    <p:animEffect transition="in" filter="wipe(down)">
                                      <p:cBhvr>
                                        <p:cTn id="440" dur="3000"/>
                                        <p:tgtEl>
                                          <p:spTgt spid="5187"/>
                                        </p:tgtEl>
                                      </p:cBhvr>
                                    </p:animEffect>
                                  </p:childTnLst>
                                </p:cTn>
                              </p:par>
                            </p:childTnLst>
                          </p:cTn>
                        </p:par>
                      </p:childTnLst>
                    </p:cTn>
                  </p:par>
                  <p:par>
                    <p:cTn id="441" fill="hold">
                      <p:stCondLst>
                        <p:cond delay="indefinite"/>
                      </p:stCondLst>
                      <p:childTnLst>
                        <p:par>
                          <p:cTn id="442" fill="hold">
                            <p:stCondLst>
                              <p:cond delay="0"/>
                            </p:stCondLst>
                            <p:childTnLst>
                              <p:par>
                                <p:cTn id="443" presetID="22" presetClass="entr" presetSubtype="4" fill="hold" grpId="0" nodeType="clickEffect">
                                  <p:stCondLst>
                                    <p:cond delay="0"/>
                                  </p:stCondLst>
                                  <p:childTnLst>
                                    <p:set>
                                      <p:cBhvr>
                                        <p:cTn id="444" dur="1" fill="hold">
                                          <p:stCondLst>
                                            <p:cond delay="0"/>
                                          </p:stCondLst>
                                        </p:cTn>
                                        <p:tgtEl>
                                          <p:spTgt spid="5188"/>
                                        </p:tgtEl>
                                        <p:attrNameLst>
                                          <p:attrName>style.visibility</p:attrName>
                                        </p:attrNameLst>
                                      </p:cBhvr>
                                      <p:to>
                                        <p:strVal val="visible"/>
                                      </p:to>
                                    </p:set>
                                    <p:animEffect transition="in" filter="wipe(down)">
                                      <p:cBhvr>
                                        <p:cTn id="445" dur="3000"/>
                                        <p:tgtEl>
                                          <p:spTgt spid="5188"/>
                                        </p:tgtEl>
                                      </p:cBhvr>
                                    </p:animEffect>
                                  </p:childTnLst>
                                </p:cTn>
                              </p:par>
                            </p:childTnLst>
                          </p:cTn>
                        </p:par>
                      </p:childTnLst>
                    </p:cTn>
                  </p:par>
                  <p:par>
                    <p:cTn id="446" fill="hold">
                      <p:stCondLst>
                        <p:cond delay="indefinite"/>
                      </p:stCondLst>
                      <p:childTnLst>
                        <p:par>
                          <p:cTn id="447" fill="hold">
                            <p:stCondLst>
                              <p:cond delay="0"/>
                            </p:stCondLst>
                            <p:childTnLst>
                              <p:par>
                                <p:cTn id="448" presetID="22" presetClass="entr" presetSubtype="4" fill="hold" grpId="0" nodeType="clickEffect">
                                  <p:stCondLst>
                                    <p:cond delay="0"/>
                                  </p:stCondLst>
                                  <p:childTnLst>
                                    <p:set>
                                      <p:cBhvr>
                                        <p:cTn id="449" dur="1" fill="hold">
                                          <p:stCondLst>
                                            <p:cond delay="0"/>
                                          </p:stCondLst>
                                        </p:cTn>
                                        <p:tgtEl>
                                          <p:spTgt spid="5189"/>
                                        </p:tgtEl>
                                        <p:attrNameLst>
                                          <p:attrName>style.visibility</p:attrName>
                                        </p:attrNameLst>
                                      </p:cBhvr>
                                      <p:to>
                                        <p:strVal val="visible"/>
                                      </p:to>
                                    </p:set>
                                    <p:animEffect transition="in" filter="wipe(down)">
                                      <p:cBhvr>
                                        <p:cTn id="450" dur="3000"/>
                                        <p:tgtEl>
                                          <p:spTgt spid="5189"/>
                                        </p:tgtEl>
                                      </p:cBhvr>
                                    </p:animEffect>
                                  </p:childTnLst>
                                </p:cTn>
                              </p:par>
                            </p:childTnLst>
                          </p:cTn>
                        </p:par>
                      </p:childTnLst>
                    </p:cTn>
                  </p:par>
                  <p:par>
                    <p:cTn id="451" fill="hold">
                      <p:stCondLst>
                        <p:cond delay="indefinite"/>
                      </p:stCondLst>
                      <p:childTnLst>
                        <p:par>
                          <p:cTn id="452" fill="hold">
                            <p:stCondLst>
                              <p:cond delay="0"/>
                            </p:stCondLst>
                            <p:childTnLst>
                              <p:par>
                                <p:cTn id="453" presetID="22" presetClass="entr" presetSubtype="4" fill="hold" grpId="0" nodeType="clickEffect">
                                  <p:stCondLst>
                                    <p:cond delay="0"/>
                                  </p:stCondLst>
                                  <p:childTnLst>
                                    <p:set>
                                      <p:cBhvr>
                                        <p:cTn id="454" dur="1" fill="hold">
                                          <p:stCondLst>
                                            <p:cond delay="0"/>
                                          </p:stCondLst>
                                        </p:cTn>
                                        <p:tgtEl>
                                          <p:spTgt spid="5190"/>
                                        </p:tgtEl>
                                        <p:attrNameLst>
                                          <p:attrName>style.visibility</p:attrName>
                                        </p:attrNameLst>
                                      </p:cBhvr>
                                      <p:to>
                                        <p:strVal val="visible"/>
                                      </p:to>
                                    </p:set>
                                    <p:animEffect transition="in" filter="wipe(down)">
                                      <p:cBhvr>
                                        <p:cTn id="455" dur="3000"/>
                                        <p:tgtEl>
                                          <p:spTgt spid="5190"/>
                                        </p:tgtEl>
                                      </p:cBhvr>
                                    </p:animEffect>
                                  </p:childTnLst>
                                </p:cTn>
                              </p:par>
                            </p:childTnLst>
                          </p:cTn>
                        </p:par>
                      </p:childTnLst>
                    </p:cTn>
                  </p:par>
                  <p:par>
                    <p:cTn id="456" fill="hold">
                      <p:stCondLst>
                        <p:cond delay="indefinite"/>
                      </p:stCondLst>
                      <p:childTnLst>
                        <p:par>
                          <p:cTn id="457" fill="hold">
                            <p:stCondLst>
                              <p:cond delay="0"/>
                            </p:stCondLst>
                            <p:childTnLst>
                              <p:par>
                                <p:cTn id="458" presetID="22" presetClass="entr" presetSubtype="8" fill="hold" grpId="0" nodeType="clickEffect">
                                  <p:stCondLst>
                                    <p:cond delay="0"/>
                                  </p:stCondLst>
                                  <p:childTnLst>
                                    <p:set>
                                      <p:cBhvr>
                                        <p:cTn id="459" dur="1" fill="hold">
                                          <p:stCondLst>
                                            <p:cond delay="0"/>
                                          </p:stCondLst>
                                        </p:cTn>
                                        <p:tgtEl>
                                          <p:spTgt spid="5191"/>
                                        </p:tgtEl>
                                        <p:attrNameLst>
                                          <p:attrName>style.visibility</p:attrName>
                                        </p:attrNameLst>
                                      </p:cBhvr>
                                      <p:to>
                                        <p:strVal val="visible"/>
                                      </p:to>
                                    </p:set>
                                    <p:animEffect transition="in" filter="wipe(left)">
                                      <p:cBhvr>
                                        <p:cTn id="460" dur="3000"/>
                                        <p:tgtEl>
                                          <p:spTgt spid="5191"/>
                                        </p:tgtEl>
                                      </p:cBhvr>
                                    </p:animEffect>
                                  </p:childTnLst>
                                </p:cTn>
                              </p:par>
                            </p:childTnLst>
                          </p:cTn>
                        </p:par>
                      </p:childTnLst>
                    </p:cTn>
                  </p:par>
                  <p:par>
                    <p:cTn id="461" fill="hold">
                      <p:stCondLst>
                        <p:cond delay="indefinite"/>
                      </p:stCondLst>
                      <p:childTnLst>
                        <p:par>
                          <p:cTn id="462" fill="hold">
                            <p:stCondLst>
                              <p:cond delay="0"/>
                            </p:stCondLst>
                            <p:childTnLst>
                              <p:par>
                                <p:cTn id="463" presetID="22" presetClass="entr" presetSubtype="8" fill="hold" grpId="0" nodeType="clickEffect">
                                  <p:stCondLst>
                                    <p:cond delay="0"/>
                                  </p:stCondLst>
                                  <p:childTnLst>
                                    <p:set>
                                      <p:cBhvr>
                                        <p:cTn id="464" dur="1" fill="hold">
                                          <p:stCondLst>
                                            <p:cond delay="0"/>
                                          </p:stCondLst>
                                        </p:cTn>
                                        <p:tgtEl>
                                          <p:spTgt spid="5192"/>
                                        </p:tgtEl>
                                        <p:attrNameLst>
                                          <p:attrName>style.visibility</p:attrName>
                                        </p:attrNameLst>
                                      </p:cBhvr>
                                      <p:to>
                                        <p:strVal val="visible"/>
                                      </p:to>
                                    </p:set>
                                    <p:animEffect transition="in" filter="wipe(left)">
                                      <p:cBhvr>
                                        <p:cTn id="465" dur="3000"/>
                                        <p:tgtEl>
                                          <p:spTgt spid="5192"/>
                                        </p:tgtEl>
                                      </p:cBhvr>
                                    </p:animEffect>
                                  </p:childTnLst>
                                </p:cTn>
                              </p:par>
                            </p:childTnLst>
                          </p:cTn>
                        </p:par>
                      </p:childTnLst>
                    </p:cTn>
                  </p:par>
                  <p:par>
                    <p:cTn id="466" fill="hold">
                      <p:stCondLst>
                        <p:cond delay="indefinite"/>
                      </p:stCondLst>
                      <p:childTnLst>
                        <p:par>
                          <p:cTn id="467" fill="hold">
                            <p:stCondLst>
                              <p:cond delay="0"/>
                            </p:stCondLst>
                            <p:childTnLst>
                              <p:par>
                                <p:cTn id="468" presetID="22" presetClass="entr" presetSubtype="8" fill="hold" grpId="0" nodeType="clickEffect">
                                  <p:stCondLst>
                                    <p:cond delay="0"/>
                                  </p:stCondLst>
                                  <p:childTnLst>
                                    <p:set>
                                      <p:cBhvr>
                                        <p:cTn id="469" dur="1" fill="hold">
                                          <p:stCondLst>
                                            <p:cond delay="0"/>
                                          </p:stCondLst>
                                        </p:cTn>
                                        <p:tgtEl>
                                          <p:spTgt spid="5193"/>
                                        </p:tgtEl>
                                        <p:attrNameLst>
                                          <p:attrName>style.visibility</p:attrName>
                                        </p:attrNameLst>
                                      </p:cBhvr>
                                      <p:to>
                                        <p:strVal val="visible"/>
                                      </p:to>
                                    </p:set>
                                    <p:animEffect transition="in" filter="wipe(left)">
                                      <p:cBhvr>
                                        <p:cTn id="470" dur="3000"/>
                                        <p:tgtEl>
                                          <p:spTgt spid="5193"/>
                                        </p:tgtEl>
                                      </p:cBhvr>
                                    </p:animEffect>
                                  </p:childTnLst>
                                </p:cTn>
                              </p:par>
                            </p:childTnLst>
                          </p:cTn>
                        </p:par>
                      </p:childTnLst>
                    </p:cTn>
                  </p:par>
                  <p:par>
                    <p:cTn id="471" fill="hold">
                      <p:stCondLst>
                        <p:cond delay="indefinite"/>
                      </p:stCondLst>
                      <p:childTnLst>
                        <p:par>
                          <p:cTn id="472" fill="hold">
                            <p:stCondLst>
                              <p:cond delay="0"/>
                            </p:stCondLst>
                            <p:childTnLst>
                              <p:par>
                                <p:cTn id="473" presetID="22" presetClass="entr" presetSubtype="8" fill="hold" grpId="0" nodeType="clickEffect">
                                  <p:stCondLst>
                                    <p:cond delay="0"/>
                                  </p:stCondLst>
                                  <p:childTnLst>
                                    <p:set>
                                      <p:cBhvr>
                                        <p:cTn id="474" dur="1" fill="hold">
                                          <p:stCondLst>
                                            <p:cond delay="0"/>
                                          </p:stCondLst>
                                        </p:cTn>
                                        <p:tgtEl>
                                          <p:spTgt spid="5194"/>
                                        </p:tgtEl>
                                        <p:attrNameLst>
                                          <p:attrName>style.visibility</p:attrName>
                                        </p:attrNameLst>
                                      </p:cBhvr>
                                      <p:to>
                                        <p:strVal val="visible"/>
                                      </p:to>
                                    </p:set>
                                    <p:animEffect transition="in" filter="wipe(left)">
                                      <p:cBhvr>
                                        <p:cTn id="475" dur="3000"/>
                                        <p:tgtEl>
                                          <p:spTgt spid="5194"/>
                                        </p:tgtEl>
                                      </p:cBhvr>
                                    </p:animEffect>
                                  </p:childTnLst>
                                </p:cTn>
                              </p:par>
                            </p:childTnLst>
                          </p:cTn>
                        </p:par>
                      </p:childTnLst>
                    </p:cTn>
                  </p:par>
                  <p:par>
                    <p:cTn id="476" fill="hold">
                      <p:stCondLst>
                        <p:cond delay="indefinite"/>
                      </p:stCondLst>
                      <p:childTnLst>
                        <p:par>
                          <p:cTn id="477" fill="hold">
                            <p:stCondLst>
                              <p:cond delay="0"/>
                            </p:stCondLst>
                            <p:childTnLst>
                              <p:par>
                                <p:cTn id="478" presetID="22" presetClass="entr" presetSubtype="8" fill="hold" grpId="0" nodeType="clickEffect">
                                  <p:stCondLst>
                                    <p:cond delay="0"/>
                                  </p:stCondLst>
                                  <p:childTnLst>
                                    <p:set>
                                      <p:cBhvr>
                                        <p:cTn id="479" dur="1" fill="hold">
                                          <p:stCondLst>
                                            <p:cond delay="0"/>
                                          </p:stCondLst>
                                        </p:cTn>
                                        <p:tgtEl>
                                          <p:spTgt spid="5195"/>
                                        </p:tgtEl>
                                        <p:attrNameLst>
                                          <p:attrName>style.visibility</p:attrName>
                                        </p:attrNameLst>
                                      </p:cBhvr>
                                      <p:to>
                                        <p:strVal val="visible"/>
                                      </p:to>
                                    </p:set>
                                    <p:animEffect transition="in" filter="wipe(left)">
                                      <p:cBhvr>
                                        <p:cTn id="480" dur="3000"/>
                                        <p:tgtEl>
                                          <p:spTgt spid="5195"/>
                                        </p:tgtEl>
                                      </p:cBhvr>
                                    </p:animEffect>
                                  </p:childTnLst>
                                </p:cTn>
                              </p:par>
                            </p:childTnLst>
                          </p:cTn>
                        </p:par>
                      </p:childTnLst>
                    </p:cTn>
                  </p:par>
                  <p:par>
                    <p:cTn id="481" fill="hold">
                      <p:stCondLst>
                        <p:cond delay="indefinite"/>
                      </p:stCondLst>
                      <p:childTnLst>
                        <p:par>
                          <p:cTn id="482" fill="hold">
                            <p:stCondLst>
                              <p:cond delay="0"/>
                            </p:stCondLst>
                            <p:childTnLst>
                              <p:par>
                                <p:cTn id="483" presetID="22" presetClass="entr" presetSubtype="8" fill="hold" grpId="0" nodeType="clickEffect">
                                  <p:stCondLst>
                                    <p:cond delay="0"/>
                                  </p:stCondLst>
                                  <p:childTnLst>
                                    <p:set>
                                      <p:cBhvr>
                                        <p:cTn id="484" dur="1" fill="hold">
                                          <p:stCondLst>
                                            <p:cond delay="0"/>
                                          </p:stCondLst>
                                        </p:cTn>
                                        <p:tgtEl>
                                          <p:spTgt spid="5196"/>
                                        </p:tgtEl>
                                        <p:attrNameLst>
                                          <p:attrName>style.visibility</p:attrName>
                                        </p:attrNameLst>
                                      </p:cBhvr>
                                      <p:to>
                                        <p:strVal val="visible"/>
                                      </p:to>
                                    </p:set>
                                    <p:animEffect transition="in" filter="wipe(left)">
                                      <p:cBhvr>
                                        <p:cTn id="485" dur="3000"/>
                                        <p:tgtEl>
                                          <p:spTgt spid="5196"/>
                                        </p:tgtEl>
                                      </p:cBhvr>
                                    </p:animEffect>
                                  </p:childTnLst>
                                </p:cTn>
                              </p:par>
                            </p:childTnLst>
                          </p:cTn>
                        </p:par>
                      </p:childTnLst>
                    </p:cTn>
                  </p:par>
                  <p:par>
                    <p:cTn id="486" fill="hold">
                      <p:stCondLst>
                        <p:cond delay="indefinite"/>
                      </p:stCondLst>
                      <p:childTnLst>
                        <p:par>
                          <p:cTn id="487" fill="hold">
                            <p:stCondLst>
                              <p:cond delay="0"/>
                            </p:stCondLst>
                            <p:childTnLst>
                              <p:par>
                                <p:cTn id="488" presetID="22" presetClass="entr" presetSubtype="4" fill="hold" grpId="0" nodeType="clickEffect">
                                  <p:stCondLst>
                                    <p:cond delay="0"/>
                                  </p:stCondLst>
                                  <p:childTnLst>
                                    <p:set>
                                      <p:cBhvr>
                                        <p:cTn id="489" dur="1" fill="hold">
                                          <p:stCondLst>
                                            <p:cond delay="0"/>
                                          </p:stCondLst>
                                        </p:cTn>
                                        <p:tgtEl>
                                          <p:spTgt spid="5198"/>
                                        </p:tgtEl>
                                        <p:attrNameLst>
                                          <p:attrName>style.visibility</p:attrName>
                                        </p:attrNameLst>
                                      </p:cBhvr>
                                      <p:to>
                                        <p:strVal val="visible"/>
                                      </p:to>
                                    </p:set>
                                    <p:animEffect transition="in" filter="wipe(down)">
                                      <p:cBhvr>
                                        <p:cTn id="490" dur="3000"/>
                                        <p:tgtEl>
                                          <p:spTgt spid="5198"/>
                                        </p:tgtEl>
                                      </p:cBhvr>
                                    </p:animEffect>
                                  </p:childTnLst>
                                </p:cTn>
                              </p:par>
                            </p:childTnLst>
                          </p:cTn>
                        </p:par>
                      </p:childTnLst>
                    </p:cTn>
                  </p:par>
                  <p:par>
                    <p:cTn id="491" fill="hold">
                      <p:stCondLst>
                        <p:cond delay="indefinite"/>
                      </p:stCondLst>
                      <p:childTnLst>
                        <p:par>
                          <p:cTn id="492" fill="hold">
                            <p:stCondLst>
                              <p:cond delay="0"/>
                            </p:stCondLst>
                            <p:childTnLst>
                              <p:par>
                                <p:cTn id="493" presetID="22" presetClass="entr" presetSubtype="4" fill="hold" grpId="0" nodeType="clickEffect">
                                  <p:stCondLst>
                                    <p:cond delay="0"/>
                                  </p:stCondLst>
                                  <p:childTnLst>
                                    <p:set>
                                      <p:cBhvr>
                                        <p:cTn id="494" dur="1" fill="hold">
                                          <p:stCondLst>
                                            <p:cond delay="0"/>
                                          </p:stCondLst>
                                        </p:cTn>
                                        <p:tgtEl>
                                          <p:spTgt spid="5201"/>
                                        </p:tgtEl>
                                        <p:attrNameLst>
                                          <p:attrName>style.visibility</p:attrName>
                                        </p:attrNameLst>
                                      </p:cBhvr>
                                      <p:to>
                                        <p:strVal val="visible"/>
                                      </p:to>
                                    </p:set>
                                    <p:animEffect transition="in" filter="wipe(down)">
                                      <p:cBhvr>
                                        <p:cTn id="495" dur="3000"/>
                                        <p:tgtEl>
                                          <p:spTgt spid="5201"/>
                                        </p:tgtEl>
                                      </p:cBhvr>
                                    </p:animEffect>
                                  </p:childTnLst>
                                </p:cTn>
                              </p:par>
                            </p:childTnLst>
                          </p:cTn>
                        </p:par>
                      </p:childTnLst>
                    </p:cTn>
                  </p:par>
                  <p:par>
                    <p:cTn id="496" fill="hold">
                      <p:stCondLst>
                        <p:cond delay="indefinite"/>
                      </p:stCondLst>
                      <p:childTnLst>
                        <p:par>
                          <p:cTn id="497" fill="hold">
                            <p:stCondLst>
                              <p:cond delay="0"/>
                            </p:stCondLst>
                            <p:childTnLst>
                              <p:par>
                                <p:cTn id="498" presetID="22" presetClass="entr" presetSubtype="4" fill="hold" grpId="0" nodeType="clickEffect">
                                  <p:stCondLst>
                                    <p:cond delay="0"/>
                                  </p:stCondLst>
                                  <p:childTnLst>
                                    <p:set>
                                      <p:cBhvr>
                                        <p:cTn id="499" dur="1" fill="hold">
                                          <p:stCondLst>
                                            <p:cond delay="0"/>
                                          </p:stCondLst>
                                        </p:cTn>
                                        <p:tgtEl>
                                          <p:spTgt spid="5202"/>
                                        </p:tgtEl>
                                        <p:attrNameLst>
                                          <p:attrName>style.visibility</p:attrName>
                                        </p:attrNameLst>
                                      </p:cBhvr>
                                      <p:to>
                                        <p:strVal val="visible"/>
                                      </p:to>
                                    </p:set>
                                    <p:animEffect transition="in" filter="wipe(down)">
                                      <p:cBhvr>
                                        <p:cTn id="500" dur="3000"/>
                                        <p:tgtEl>
                                          <p:spTgt spid="5202"/>
                                        </p:tgtEl>
                                      </p:cBhvr>
                                    </p:animEffect>
                                  </p:childTnLst>
                                </p:cTn>
                              </p:par>
                            </p:childTnLst>
                          </p:cTn>
                        </p:par>
                      </p:childTnLst>
                    </p:cTn>
                  </p:par>
                  <p:par>
                    <p:cTn id="501" fill="hold">
                      <p:stCondLst>
                        <p:cond delay="indefinite"/>
                      </p:stCondLst>
                      <p:childTnLst>
                        <p:par>
                          <p:cTn id="502" fill="hold">
                            <p:stCondLst>
                              <p:cond delay="0"/>
                            </p:stCondLst>
                            <p:childTnLst>
                              <p:par>
                                <p:cTn id="503" presetID="22" presetClass="entr" presetSubtype="4" fill="hold" grpId="0" nodeType="clickEffect">
                                  <p:stCondLst>
                                    <p:cond delay="0"/>
                                  </p:stCondLst>
                                  <p:childTnLst>
                                    <p:set>
                                      <p:cBhvr>
                                        <p:cTn id="504" dur="1" fill="hold">
                                          <p:stCondLst>
                                            <p:cond delay="0"/>
                                          </p:stCondLst>
                                        </p:cTn>
                                        <p:tgtEl>
                                          <p:spTgt spid="5203"/>
                                        </p:tgtEl>
                                        <p:attrNameLst>
                                          <p:attrName>style.visibility</p:attrName>
                                        </p:attrNameLst>
                                      </p:cBhvr>
                                      <p:to>
                                        <p:strVal val="visible"/>
                                      </p:to>
                                    </p:set>
                                    <p:animEffect transition="in" filter="wipe(down)">
                                      <p:cBhvr>
                                        <p:cTn id="505" dur="3000"/>
                                        <p:tgtEl>
                                          <p:spTgt spid="5203"/>
                                        </p:tgtEl>
                                      </p:cBhvr>
                                    </p:animEffect>
                                  </p:childTnLst>
                                </p:cTn>
                              </p:par>
                            </p:childTnLst>
                          </p:cTn>
                        </p:par>
                      </p:childTnLst>
                    </p:cTn>
                  </p:par>
                  <p:par>
                    <p:cTn id="506" fill="hold">
                      <p:stCondLst>
                        <p:cond delay="indefinite"/>
                      </p:stCondLst>
                      <p:childTnLst>
                        <p:par>
                          <p:cTn id="507" fill="hold">
                            <p:stCondLst>
                              <p:cond delay="0"/>
                            </p:stCondLst>
                            <p:childTnLst>
                              <p:par>
                                <p:cTn id="508" presetID="22" presetClass="entr" presetSubtype="4" fill="hold" grpId="0" nodeType="clickEffect">
                                  <p:stCondLst>
                                    <p:cond delay="0"/>
                                  </p:stCondLst>
                                  <p:childTnLst>
                                    <p:set>
                                      <p:cBhvr>
                                        <p:cTn id="509" dur="1" fill="hold">
                                          <p:stCondLst>
                                            <p:cond delay="0"/>
                                          </p:stCondLst>
                                        </p:cTn>
                                        <p:tgtEl>
                                          <p:spTgt spid="5204"/>
                                        </p:tgtEl>
                                        <p:attrNameLst>
                                          <p:attrName>style.visibility</p:attrName>
                                        </p:attrNameLst>
                                      </p:cBhvr>
                                      <p:to>
                                        <p:strVal val="visible"/>
                                      </p:to>
                                    </p:set>
                                    <p:animEffect transition="in" filter="wipe(down)">
                                      <p:cBhvr>
                                        <p:cTn id="510" dur="3000"/>
                                        <p:tgtEl>
                                          <p:spTgt spid="5204"/>
                                        </p:tgtEl>
                                      </p:cBhvr>
                                    </p:animEffect>
                                  </p:childTnLst>
                                </p:cTn>
                              </p:par>
                            </p:childTnLst>
                          </p:cTn>
                        </p:par>
                      </p:childTnLst>
                    </p:cTn>
                  </p:par>
                  <p:par>
                    <p:cTn id="511" fill="hold">
                      <p:stCondLst>
                        <p:cond delay="indefinite"/>
                      </p:stCondLst>
                      <p:childTnLst>
                        <p:par>
                          <p:cTn id="512" fill="hold">
                            <p:stCondLst>
                              <p:cond delay="0"/>
                            </p:stCondLst>
                            <p:childTnLst>
                              <p:par>
                                <p:cTn id="513" presetID="22" presetClass="entr" presetSubtype="4" fill="hold" grpId="0" nodeType="clickEffect">
                                  <p:stCondLst>
                                    <p:cond delay="0"/>
                                  </p:stCondLst>
                                  <p:childTnLst>
                                    <p:set>
                                      <p:cBhvr>
                                        <p:cTn id="514" dur="1" fill="hold">
                                          <p:stCondLst>
                                            <p:cond delay="0"/>
                                          </p:stCondLst>
                                        </p:cTn>
                                        <p:tgtEl>
                                          <p:spTgt spid="5197"/>
                                        </p:tgtEl>
                                        <p:attrNameLst>
                                          <p:attrName>style.visibility</p:attrName>
                                        </p:attrNameLst>
                                      </p:cBhvr>
                                      <p:to>
                                        <p:strVal val="visible"/>
                                      </p:to>
                                    </p:set>
                                    <p:animEffect transition="in" filter="wipe(down)">
                                      <p:cBhvr>
                                        <p:cTn id="515" dur="3000"/>
                                        <p:tgtEl>
                                          <p:spTgt spid="5197"/>
                                        </p:tgtEl>
                                      </p:cBhvr>
                                    </p:animEffect>
                                  </p:childTnLst>
                                </p:cTn>
                              </p:par>
                            </p:childTnLst>
                          </p:cTn>
                        </p:par>
                      </p:childTnLst>
                    </p:cTn>
                  </p:par>
                  <p:par>
                    <p:cTn id="516" fill="hold">
                      <p:stCondLst>
                        <p:cond delay="indefinite"/>
                      </p:stCondLst>
                      <p:childTnLst>
                        <p:par>
                          <p:cTn id="517" fill="hold">
                            <p:stCondLst>
                              <p:cond delay="0"/>
                            </p:stCondLst>
                            <p:childTnLst>
                              <p:par>
                                <p:cTn id="518" presetID="22" presetClass="entr" presetSubtype="8" fill="hold" grpId="0" nodeType="clickEffect">
                                  <p:stCondLst>
                                    <p:cond delay="0"/>
                                  </p:stCondLst>
                                  <p:childTnLst>
                                    <p:set>
                                      <p:cBhvr>
                                        <p:cTn id="519" dur="1" fill="hold">
                                          <p:stCondLst>
                                            <p:cond delay="0"/>
                                          </p:stCondLst>
                                        </p:cTn>
                                        <p:tgtEl>
                                          <p:spTgt spid="5200"/>
                                        </p:tgtEl>
                                        <p:attrNameLst>
                                          <p:attrName>style.visibility</p:attrName>
                                        </p:attrNameLst>
                                      </p:cBhvr>
                                      <p:to>
                                        <p:strVal val="visible"/>
                                      </p:to>
                                    </p:set>
                                    <p:animEffect transition="in" filter="wipe(left)">
                                      <p:cBhvr>
                                        <p:cTn id="520" dur="3000"/>
                                        <p:tgtEl>
                                          <p:spTgt spid="5200"/>
                                        </p:tgtEl>
                                      </p:cBhvr>
                                    </p:animEffect>
                                  </p:childTnLst>
                                </p:cTn>
                              </p:par>
                            </p:childTnLst>
                          </p:cTn>
                        </p:par>
                      </p:childTnLst>
                    </p:cTn>
                  </p:par>
                  <p:par>
                    <p:cTn id="521" fill="hold">
                      <p:stCondLst>
                        <p:cond delay="indefinite"/>
                      </p:stCondLst>
                      <p:childTnLst>
                        <p:par>
                          <p:cTn id="522" fill="hold">
                            <p:stCondLst>
                              <p:cond delay="0"/>
                            </p:stCondLst>
                            <p:childTnLst>
                              <p:par>
                                <p:cTn id="523" presetID="22" presetClass="entr" presetSubtype="1" fill="hold" grpId="0" nodeType="clickEffect">
                                  <p:stCondLst>
                                    <p:cond delay="0"/>
                                  </p:stCondLst>
                                  <p:childTnLst>
                                    <p:set>
                                      <p:cBhvr>
                                        <p:cTn id="524" dur="1" fill="hold">
                                          <p:stCondLst>
                                            <p:cond delay="0"/>
                                          </p:stCondLst>
                                        </p:cTn>
                                        <p:tgtEl>
                                          <p:spTgt spid="5199"/>
                                        </p:tgtEl>
                                        <p:attrNameLst>
                                          <p:attrName>style.visibility</p:attrName>
                                        </p:attrNameLst>
                                      </p:cBhvr>
                                      <p:to>
                                        <p:strVal val="visible"/>
                                      </p:to>
                                    </p:set>
                                    <p:animEffect transition="in" filter="wipe(up)">
                                      <p:cBhvr>
                                        <p:cTn id="525" dur="3000"/>
                                        <p:tgtEl>
                                          <p:spTgt spid="5199"/>
                                        </p:tgtEl>
                                      </p:cBhvr>
                                    </p:animEffect>
                                  </p:childTnLst>
                                </p:cTn>
                              </p:par>
                            </p:childTnLst>
                          </p:cTn>
                        </p:par>
                      </p:childTnLst>
                    </p:cTn>
                  </p:par>
                  <p:par>
                    <p:cTn id="526" fill="hold">
                      <p:stCondLst>
                        <p:cond delay="indefinite"/>
                      </p:stCondLst>
                      <p:childTnLst>
                        <p:par>
                          <p:cTn id="527" fill="hold">
                            <p:stCondLst>
                              <p:cond delay="0"/>
                            </p:stCondLst>
                            <p:childTnLst>
                              <p:par>
                                <p:cTn id="528" presetID="22" presetClass="entr" presetSubtype="8" fill="hold" grpId="0" nodeType="clickEffect">
                                  <p:stCondLst>
                                    <p:cond delay="0"/>
                                  </p:stCondLst>
                                  <p:childTnLst>
                                    <p:set>
                                      <p:cBhvr>
                                        <p:cTn id="529" dur="1" fill="hold">
                                          <p:stCondLst>
                                            <p:cond delay="0"/>
                                          </p:stCondLst>
                                        </p:cTn>
                                        <p:tgtEl>
                                          <p:spTgt spid="5206"/>
                                        </p:tgtEl>
                                        <p:attrNameLst>
                                          <p:attrName>style.visibility</p:attrName>
                                        </p:attrNameLst>
                                      </p:cBhvr>
                                      <p:to>
                                        <p:strVal val="visible"/>
                                      </p:to>
                                    </p:set>
                                    <p:animEffect transition="in" filter="wipe(left)">
                                      <p:cBhvr>
                                        <p:cTn id="530" dur="3000"/>
                                        <p:tgtEl>
                                          <p:spTgt spid="5206"/>
                                        </p:tgtEl>
                                      </p:cBhvr>
                                    </p:animEffect>
                                  </p:childTnLst>
                                </p:cTn>
                              </p:par>
                            </p:childTnLst>
                          </p:cTn>
                        </p:par>
                      </p:childTnLst>
                    </p:cTn>
                  </p:par>
                  <p:par>
                    <p:cTn id="531" fill="hold">
                      <p:stCondLst>
                        <p:cond delay="indefinite"/>
                      </p:stCondLst>
                      <p:childTnLst>
                        <p:par>
                          <p:cTn id="532" fill="hold">
                            <p:stCondLst>
                              <p:cond delay="0"/>
                            </p:stCondLst>
                            <p:childTnLst>
                              <p:par>
                                <p:cTn id="533" presetID="22" presetClass="entr" presetSubtype="1" fill="hold" grpId="0" nodeType="clickEffect">
                                  <p:stCondLst>
                                    <p:cond delay="0"/>
                                  </p:stCondLst>
                                  <p:childTnLst>
                                    <p:set>
                                      <p:cBhvr>
                                        <p:cTn id="534" dur="1" fill="hold">
                                          <p:stCondLst>
                                            <p:cond delay="0"/>
                                          </p:stCondLst>
                                        </p:cTn>
                                        <p:tgtEl>
                                          <p:spTgt spid="5207"/>
                                        </p:tgtEl>
                                        <p:attrNameLst>
                                          <p:attrName>style.visibility</p:attrName>
                                        </p:attrNameLst>
                                      </p:cBhvr>
                                      <p:to>
                                        <p:strVal val="visible"/>
                                      </p:to>
                                    </p:set>
                                    <p:animEffect transition="in" filter="wipe(up)">
                                      <p:cBhvr>
                                        <p:cTn id="535" dur="3000"/>
                                        <p:tgtEl>
                                          <p:spTgt spid="5207"/>
                                        </p:tgtEl>
                                      </p:cBhvr>
                                    </p:animEffect>
                                  </p:childTnLst>
                                </p:cTn>
                              </p:par>
                            </p:childTnLst>
                          </p:cTn>
                        </p:par>
                      </p:childTnLst>
                    </p:cTn>
                  </p:par>
                  <p:par>
                    <p:cTn id="536" fill="hold">
                      <p:stCondLst>
                        <p:cond delay="indefinite"/>
                      </p:stCondLst>
                      <p:childTnLst>
                        <p:par>
                          <p:cTn id="537" fill="hold">
                            <p:stCondLst>
                              <p:cond delay="0"/>
                            </p:stCondLst>
                            <p:childTnLst>
                              <p:par>
                                <p:cTn id="538" presetID="22" presetClass="entr" presetSubtype="8" fill="hold" grpId="0" nodeType="clickEffect">
                                  <p:stCondLst>
                                    <p:cond delay="0"/>
                                  </p:stCondLst>
                                  <p:childTnLst>
                                    <p:set>
                                      <p:cBhvr>
                                        <p:cTn id="539" dur="1" fill="hold">
                                          <p:stCondLst>
                                            <p:cond delay="0"/>
                                          </p:stCondLst>
                                        </p:cTn>
                                        <p:tgtEl>
                                          <p:spTgt spid="5208"/>
                                        </p:tgtEl>
                                        <p:attrNameLst>
                                          <p:attrName>style.visibility</p:attrName>
                                        </p:attrNameLst>
                                      </p:cBhvr>
                                      <p:to>
                                        <p:strVal val="visible"/>
                                      </p:to>
                                    </p:set>
                                    <p:animEffect transition="in" filter="wipe(left)">
                                      <p:cBhvr>
                                        <p:cTn id="540" dur="3000"/>
                                        <p:tgtEl>
                                          <p:spTgt spid="5208"/>
                                        </p:tgtEl>
                                      </p:cBhvr>
                                    </p:animEffect>
                                  </p:childTnLst>
                                </p:cTn>
                              </p:par>
                            </p:childTnLst>
                          </p:cTn>
                        </p:par>
                      </p:childTnLst>
                    </p:cTn>
                  </p:par>
                  <p:par>
                    <p:cTn id="541" fill="hold">
                      <p:stCondLst>
                        <p:cond delay="indefinite"/>
                      </p:stCondLst>
                      <p:childTnLst>
                        <p:par>
                          <p:cTn id="542" fill="hold">
                            <p:stCondLst>
                              <p:cond delay="0"/>
                            </p:stCondLst>
                            <p:childTnLst>
                              <p:par>
                                <p:cTn id="543" presetID="22" presetClass="entr" presetSubtype="1" fill="hold" grpId="0" nodeType="clickEffect">
                                  <p:stCondLst>
                                    <p:cond delay="0"/>
                                  </p:stCondLst>
                                  <p:childTnLst>
                                    <p:set>
                                      <p:cBhvr>
                                        <p:cTn id="544" dur="1" fill="hold">
                                          <p:stCondLst>
                                            <p:cond delay="0"/>
                                          </p:stCondLst>
                                        </p:cTn>
                                        <p:tgtEl>
                                          <p:spTgt spid="5209"/>
                                        </p:tgtEl>
                                        <p:attrNameLst>
                                          <p:attrName>style.visibility</p:attrName>
                                        </p:attrNameLst>
                                      </p:cBhvr>
                                      <p:to>
                                        <p:strVal val="visible"/>
                                      </p:to>
                                    </p:set>
                                    <p:animEffect transition="in" filter="wipe(up)">
                                      <p:cBhvr>
                                        <p:cTn id="545" dur="3000"/>
                                        <p:tgtEl>
                                          <p:spTgt spid="5209"/>
                                        </p:tgtEl>
                                      </p:cBhvr>
                                    </p:animEffect>
                                  </p:childTnLst>
                                </p:cTn>
                              </p:par>
                            </p:childTnLst>
                          </p:cTn>
                        </p:par>
                      </p:childTnLst>
                    </p:cTn>
                  </p:par>
                  <p:par>
                    <p:cTn id="546" fill="hold">
                      <p:stCondLst>
                        <p:cond delay="indefinite"/>
                      </p:stCondLst>
                      <p:childTnLst>
                        <p:par>
                          <p:cTn id="547" fill="hold">
                            <p:stCondLst>
                              <p:cond delay="0"/>
                            </p:stCondLst>
                            <p:childTnLst>
                              <p:par>
                                <p:cTn id="548" presetID="22" presetClass="entr" presetSubtype="8" fill="hold" grpId="0" nodeType="clickEffect">
                                  <p:stCondLst>
                                    <p:cond delay="0"/>
                                  </p:stCondLst>
                                  <p:childTnLst>
                                    <p:set>
                                      <p:cBhvr>
                                        <p:cTn id="549" dur="1" fill="hold">
                                          <p:stCondLst>
                                            <p:cond delay="0"/>
                                          </p:stCondLst>
                                        </p:cTn>
                                        <p:tgtEl>
                                          <p:spTgt spid="5210"/>
                                        </p:tgtEl>
                                        <p:attrNameLst>
                                          <p:attrName>style.visibility</p:attrName>
                                        </p:attrNameLst>
                                      </p:cBhvr>
                                      <p:to>
                                        <p:strVal val="visible"/>
                                      </p:to>
                                    </p:set>
                                    <p:animEffect transition="in" filter="wipe(left)">
                                      <p:cBhvr>
                                        <p:cTn id="550" dur="3000"/>
                                        <p:tgtEl>
                                          <p:spTgt spid="5210"/>
                                        </p:tgtEl>
                                      </p:cBhvr>
                                    </p:animEffect>
                                  </p:childTnLst>
                                </p:cTn>
                              </p:par>
                            </p:childTnLst>
                          </p:cTn>
                        </p:par>
                      </p:childTnLst>
                    </p:cTn>
                  </p:par>
                  <p:par>
                    <p:cTn id="551" fill="hold">
                      <p:stCondLst>
                        <p:cond delay="indefinite"/>
                      </p:stCondLst>
                      <p:childTnLst>
                        <p:par>
                          <p:cTn id="552" fill="hold">
                            <p:stCondLst>
                              <p:cond delay="0"/>
                            </p:stCondLst>
                            <p:childTnLst>
                              <p:par>
                                <p:cTn id="553" presetID="22" presetClass="entr" presetSubtype="1" fill="hold" grpId="0" nodeType="clickEffect">
                                  <p:stCondLst>
                                    <p:cond delay="0"/>
                                  </p:stCondLst>
                                  <p:childTnLst>
                                    <p:set>
                                      <p:cBhvr>
                                        <p:cTn id="554" dur="1" fill="hold">
                                          <p:stCondLst>
                                            <p:cond delay="0"/>
                                          </p:stCondLst>
                                        </p:cTn>
                                        <p:tgtEl>
                                          <p:spTgt spid="5211"/>
                                        </p:tgtEl>
                                        <p:attrNameLst>
                                          <p:attrName>style.visibility</p:attrName>
                                        </p:attrNameLst>
                                      </p:cBhvr>
                                      <p:to>
                                        <p:strVal val="visible"/>
                                      </p:to>
                                    </p:set>
                                    <p:animEffect transition="in" filter="wipe(up)">
                                      <p:cBhvr>
                                        <p:cTn id="555" dur="3000"/>
                                        <p:tgtEl>
                                          <p:spTgt spid="5211"/>
                                        </p:tgtEl>
                                      </p:cBhvr>
                                    </p:animEffect>
                                  </p:childTnLst>
                                </p:cTn>
                              </p:par>
                            </p:childTnLst>
                          </p:cTn>
                        </p:par>
                      </p:childTnLst>
                    </p:cTn>
                  </p:par>
                  <p:par>
                    <p:cTn id="556" fill="hold">
                      <p:stCondLst>
                        <p:cond delay="indefinite"/>
                      </p:stCondLst>
                      <p:childTnLst>
                        <p:par>
                          <p:cTn id="557" fill="hold">
                            <p:stCondLst>
                              <p:cond delay="0"/>
                            </p:stCondLst>
                            <p:childTnLst>
                              <p:par>
                                <p:cTn id="558" presetID="22" presetClass="entr" presetSubtype="4" fill="hold" grpId="0" nodeType="clickEffect">
                                  <p:stCondLst>
                                    <p:cond delay="0"/>
                                  </p:stCondLst>
                                  <p:childTnLst>
                                    <p:set>
                                      <p:cBhvr>
                                        <p:cTn id="559" dur="1" fill="hold">
                                          <p:stCondLst>
                                            <p:cond delay="0"/>
                                          </p:stCondLst>
                                        </p:cTn>
                                        <p:tgtEl>
                                          <p:spTgt spid="5205"/>
                                        </p:tgtEl>
                                        <p:attrNameLst>
                                          <p:attrName>style.visibility</p:attrName>
                                        </p:attrNameLst>
                                      </p:cBhvr>
                                      <p:to>
                                        <p:strVal val="visible"/>
                                      </p:to>
                                    </p:set>
                                    <p:animEffect transition="in" filter="wipe(down)">
                                      <p:cBhvr>
                                        <p:cTn id="560" dur="3000"/>
                                        <p:tgtEl>
                                          <p:spTgt spid="5205"/>
                                        </p:tgtEl>
                                      </p:cBhvr>
                                    </p:animEffect>
                                  </p:childTnLst>
                                </p:cTn>
                              </p:par>
                            </p:childTnLst>
                          </p:cTn>
                        </p:par>
                      </p:childTnLst>
                    </p:cTn>
                  </p:par>
                  <p:par>
                    <p:cTn id="561" fill="hold">
                      <p:stCondLst>
                        <p:cond delay="indefinite"/>
                      </p:stCondLst>
                      <p:childTnLst>
                        <p:par>
                          <p:cTn id="562" fill="hold">
                            <p:stCondLst>
                              <p:cond delay="0"/>
                            </p:stCondLst>
                            <p:childTnLst>
                              <p:par>
                                <p:cTn id="563" presetID="10" presetClass="entr" presetSubtype="0" fill="hold" grpId="0" nodeType="clickEffect">
                                  <p:stCondLst>
                                    <p:cond delay="0"/>
                                  </p:stCondLst>
                                  <p:childTnLst>
                                    <p:set>
                                      <p:cBhvr>
                                        <p:cTn id="564" dur="1" fill="hold">
                                          <p:stCondLst>
                                            <p:cond delay="0"/>
                                          </p:stCondLst>
                                        </p:cTn>
                                        <p:tgtEl>
                                          <p:spTgt spid="201"/>
                                        </p:tgtEl>
                                        <p:attrNameLst>
                                          <p:attrName>style.visibility</p:attrName>
                                        </p:attrNameLst>
                                      </p:cBhvr>
                                      <p:to>
                                        <p:strVal val="visible"/>
                                      </p:to>
                                    </p:set>
                                    <p:animEffect transition="in" filter="fade">
                                      <p:cBhvr>
                                        <p:cTn id="565" dur="3000"/>
                                        <p:tgtEl>
                                          <p:spTgt spid="201"/>
                                        </p:tgtEl>
                                      </p:cBhvr>
                                    </p:animEffect>
                                  </p:childTnLst>
                                </p:cTn>
                              </p:par>
                              <p:par>
                                <p:cTn id="566" presetID="10" presetClass="entr" presetSubtype="0" fill="hold" grpId="0" nodeType="withEffect">
                                  <p:stCondLst>
                                    <p:cond delay="0"/>
                                  </p:stCondLst>
                                  <p:childTnLst>
                                    <p:set>
                                      <p:cBhvr>
                                        <p:cTn id="567" dur="1" fill="hold">
                                          <p:stCondLst>
                                            <p:cond delay="0"/>
                                          </p:stCondLst>
                                        </p:cTn>
                                        <p:tgtEl>
                                          <p:spTgt spid="202"/>
                                        </p:tgtEl>
                                        <p:attrNameLst>
                                          <p:attrName>style.visibility</p:attrName>
                                        </p:attrNameLst>
                                      </p:cBhvr>
                                      <p:to>
                                        <p:strVal val="visible"/>
                                      </p:to>
                                    </p:set>
                                    <p:animEffect transition="in" filter="fade">
                                      <p:cBhvr>
                                        <p:cTn id="568" dur="3000"/>
                                        <p:tgtEl>
                                          <p:spTgt spid="202"/>
                                        </p:tgtEl>
                                      </p:cBhvr>
                                    </p:animEffect>
                                  </p:childTnLst>
                                </p:cTn>
                              </p:par>
                            </p:childTnLst>
                          </p:cTn>
                        </p:par>
                      </p:childTnLst>
                    </p:cTn>
                  </p:par>
                  <p:par>
                    <p:cTn id="569" fill="hold">
                      <p:stCondLst>
                        <p:cond delay="indefinite"/>
                      </p:stCondLst>
                      <p:childTnLst>
                        <p:par>
                          <p:cTn id="570" fill="hold">
                            <p:stCondLst>
                              <p:cond delay="0"/>
                            </p:stCondLst>
                            <p:childTnLst>
                              <p:par>
                                <p:cTn id="571" presetID="10" presetClass="entr" presetSubtype="0" fill="hold" grpId="0" nodeType="clickEffect">
                                  <p:stCondLst>
                                    <p:cond delay="0"/>
                                  </p:stCondLst>
                                  <p:childTnLst>
                                    <p:set>
                                      <p:cBhvr>
                                        <p:cTn id="572" dur="1" fill="hold">
                                          <p:stCondLst>
                                            <p:cond delay="0"/>
                                          </p:stCondLst>
                                        </p:cTn>
                                        <p:tgtEl>
                                          <p:spTgt spid="142"/>
                                        </p:tgtEl>
                                        <p:attrNameLst>
                                          <p:attrName>style.visibility</p:attrName>
                                        </p:attrNameLst>
                                      </p:cBhvr>
                                      <p:to>
                                        <p:strVal val="visible"/>
                                      </p:to>
                                    </p:set>
                                    <p:animEffect transition="in" filter="fade">
                                      <p:cBhvr>
                                        <p:cTn id="573" dur="3000"/>
                                        <p:tgtEl>
                                          <p:spTgt spid="142"/>
                                        </p:tgtEl>
                                      </p:cBhvr>
                                    </p:animEffect>
                                  </p:childTnLst>
                                </p:cTn>
                              </p:par>
                              <p:par>
                                <p:cTn id="574" presetID="10" presetClass="entr" presetSubtype="0" fill="hold" grpId="0" nodeType="withEffect">
                                  <p:stCondLst>
                                    <p:cond delay="0"/>
                                  </p:stCondLst>
                                  <p:childTnLst>
                                    <p:set>
                                      <p:cBhvr>
                                        <p:cTn id="575" dur="1" fill="hold">
                                          <p:stCondLst>
                                            <p:cond delay="0"/>
                                          </p:stCondLst>
                                        </p:cTn>
                                        <p:tgtEl>
                                          <p:spTgt spid="152"/>
                                        </p:tgtEl>
                                        <p:attrNameLst>
                                          <p:attrName>style.visibility</p:attrName>
                                        </p:attrNameLst>
                                      </p:cBhvr>
                                      <p:to>
                                        <p:strVal val="visible"/>
                                      </p:to>
                                    </p:set>
                                    <p:animEffect transition="in" filter="fade">
                                      <p:cBhvr>
                                        <p:cTn id="576" dur="3000"/>
                                        <p:tgtEl>
                                          <p:spTgt spid="152"/>
                                        </p:tgtEl>
                                      </p:cBhvr>
                                    </p:animEffect>
                                  </p:childTnLst>
                                </p:cTn>
                              </p:par>
                            </p:childTnLst>
                          </p:cTn>
                        </p:par>
                      </p:childTnLst>
                    </p:cTn>
                  </p:par>
                  <p:par>
                    <p:cTn id="577" fill="hold">
                      <p:stCondLst>
                        <p:cond delay="indefinite"/>
                      </p:stCondLst>
                      <p:childTnLst>
                        <p:par>
                          <p:cTn id="578" fill="hold">
                            <p:stCondLst>
                              <p:cond delay="0"/>
                            </p:stCondLst>
                            <p:childTnLst>
                              <p:par>
                                <p:cTn id="579" presetID="22" presetClass="entr" presetSubtype="2" fill="hold" grpId="0" nodeType="clickEffect">
                                  <p:stCondLst>
                                    <p:cond delay="0"/>
                                  </p:stCondLst>
                                  <p:childTnLst>
                                    <p:set>
                                      <p:cBhvr>
                                        <p:cTn id="580" dur="1" fill="hold">
                                          <p:stCondLst>
                                            <p:cond delay="0"/>
                                          </p:stCondLst>
                                        </p:cTn>
                                        <p:tgtEl>
                                          <p:spTgt spid="5212"/>
                                        </p:tgtEl>
                                        <p:attrNameLst>
                                          <p:attrName>style.visibility</p:attrName>
                                        </p:attrNameLst>
                                      </p:cBhvr>
                                      <p:to>
                                        <p:strVal val="visible"/>
                                      </p:to>
                                    </p:set>
                                    <p:animEffect transition="in" filter="wipe(right)">
                                      <p:cBhvr>
                                        <p:cTn id="581" dur="3000"/>
                                        <p:tgtEl>
                                          <p:spTgt spid="5212"/>
                                        </p:tgtEl>
                                      </p:cBhvr>
                                    </p:animEffect>
                                  </p:childTnLst>
                                </p:cTn>
                              </p:par>
                            </p:childTnLst>
                          </p:cTn>
                        </p:par>
                      </p:childTnLst>
                    </p:cTn>
                  </p:par>
                  <p:par>
                    <p:cTn id="582" fill="hold">
                      <p:stCondLst>
                        <p:cond delay="indefinite"/>
                      </p:stCondLst>
                      <p:childTnLst>
                        <p:par>
                          <p:cTn id="583" fill="hold">
                            <p:stCondLst>
                              <p:cond delay="0"/>
                            </p:stCondLst>
                            <p:childTnLst>
                              <p:par>
                                <p:cTn id="584" presetID="10" presetClass="entr" presetSubtype="0" fill="hold" grpId="0" nodeType="clickEffect">
                                  <p:stCondLst>
                                    <p:cond delay="0"/>
                                  </p:stCondLst>
                                  <p:childTnLst>
                                    <p:set>
                                      <p:cBhvr>
                                        <p:cTn id="585" dur="1" fill="hold">
                                          <p:stCondLst>
                                            <p:cond delay="0"/>
                                          </p:stCondLst>
                                        </p:cTn>
                                        <p:tgtEl>
                                          <p:spTgt spid="204"/>
                                        </p:tgtEl>
                                        <p:attrNameLst>
                                          <p:attrName>style.visibility</p:attrName>
                                        </p:attrNameLst>
                                      </p:cBhvr>
                                      <p:to>
                                        <p:strVal val="visible"/>
                                      </p:to>
                                    </p:set>
                                    <p:animEffect transition="in" filter="fade">
                                      <p:cBhvr>
                                        <p:cTn id="586" dur="3000"/>
                                        <p:tgtEl>
                                          <p:spTgt spid="204"/>
                                        </p:tgtEl>
                                      </p:cBhvr>
                                    </p:animEffect>
                                  </p:childTnLst>
                                </p:cTn>
                              </p:par>
                              <p:par>
                                <p:cTn id="587" presetID="10" presetClass="entr" presetSubtype="0" fill="hold" grpId="0" nodeType="withEffect">
                                  <p:stCondLst>
                                    <p:cond delay="0"/>
                                  </p:stCondLst>
                                  <p:childTnLst>
                                    <p:set>
                                      <p:cBhvr>
                                        <p:cTn id="588" dur="1" fill="hold">
                                          <p:stCondLst>
                                            <p:cond delay="0"/>
                                          </p:stCondLst>
                                        </p:cTn>
                                        <p:tgtEl>
                                          <p:spTgt spid="205"/>
                                        </p:tgtEl>
                                        <p:attrNameLst>
                                          <p:attrName>style.visibility</p:attrName>
                                        </p:attrNameLst>
                                      </p:cBhvr>
                                      <p:to>
                                        <p:strVal val="visible"/>
                                      </p:to>
                                    </p:set>
                                    <p:animEffect transition="in" filter="fade">
                                      <p:cBhvr>
                                        <p:cTn id="589" dur="3000"/>
                                        <p:tgtEl>
                                          <p:spTgt spid="205"/>
                                        </p:tgtEl>
                                      </p:cBhvr>
                                    </p:animEffect>
                                  </p:childTnLst>
                                </p:cTn>
                              </p:par>
                              <p:par>
                                <p:cTn id="590" presetID="10" presetClass="entr" presetSubtype="0" fill="hold" grpId="0" nodeType="withEffect">
                                  <p:stCondLst>
                                    <p:cond delay="0"/>
                                  </p:stCondLst>
                                  <p:childTnLst>
                                    <p:set>
                                      <p:cBhvr>
                                        <p:cTn id="591" dur="1" fill="hold">
                                          <p:stCondLst>
                                            <p:cond delay="0"/>
                                          </p:stCondLst>
                                        </p:cTn>
                                        <p:tgtEl>
                                          <p:spTgt spid="206"/>
                                        </p:tgtEl>
                                        <p:attrNameLst>
                                          <p:attrName>style.visibility</p:attrName>
                                        </p:attrNameLst>
                                      </p:cBhvr>
                                      <p:to>
                                        <p:strVal val="visible"/>
                                      </p:to>
                                    </p:set>
                                    <p:animEffect transition="in" filter="fade">
                                      <p:cBhvr>
                                        <p:cTn id="592" dur="3000"/>
                                        <p:tgtEl>
                                          <p:spTgt spid="206"/>
                                        </p:tgtEl>
                                      </p:cBhvr>
                                    </p:animEffect>
                                  </p:childTnLst>
                                </p:cTn>
                              </p:par>
                            </p:childTnLst>
                          </p:cTn>
                        </p:par>
                      </p:childTnLst>
                    </p:cTn>
                  </p:par>
                  <p:par>
                    <p:cTn id="593" fill="hold">
                      <p:stCondLst>
                        <p:cond delay="indefinite"/>
                      </p:stCondLst>
                      <p:childTnLst>
                        <p:par>
                          <p:cTn id="594" fill="hold">
                            <p:stCondLst>
                              <p:cond delay="0"/>
                            </p:stCondLst>
                            <p:childTnLst>
                              <p:par>
                                <p:cTn id="595" presetID="22" presetClass="entr" presetSubtype="4" fill="hold" grpId="0" nodeType="clickEffect">
                                  <p:stCondLst>
                                    <p:cond delay="0"/>
                                  </p:stCondLst>
                                  <p:childTnLst>
                                    <p:set>
                                      <p:cBhvr>
                                        <p:cTn id="596" dur="1" fill="hold">
                                          <p:stCondLst>
                                            <p:cond delay="0"/>
                                          </p:stCondLst>
                                        </p:cTn>
                                        <p:tgtEl>
                                          <p:spTgt spid="5213"/>
                                        </p:tgtEl>
                                        <p:attrNameLst>
                                          <p:attrName>style.visibility</p:attrName>
                                        </p:attrNameLst>
                                      </p:cBhvr>
                                      <p:to>
                                        <p:strVal val="visible"/>
                                      </p:to>
                                    </p:set>
                                    <p:animEffect transition="in" filter="wipe(down)">
                                      <p:cBhvr>
                                        <p:cTn id="597" dur="3000"/>
                                        <p:tgtEl>
                                          <p:spTgt spid="5213"/>
                                        </p:tgtEl>
                                      </p:cBhvr>
                                    </p:animEffect>
                                  </p:childTnLst>
                                </p:cTn>
                              </p:par>
                            </p:childTnLst>
                          </p:cTn>
                        </p:par>
                      </p:childTnLst>
                    </p:cTn>
                  </p:par>
                  <p:par>
                    <p:cTn id="598" fill="hold">
                      <p:stCondLst>
                        <p:cond delay="indefinite"/>
                      </p:stCondLst>
                      <p:childTnLst>
                        <p:par>
                          <p:cTn id="599" fill="hold">
                            <p:stCondLst>
                              <p:cond delay="0"/>
                            </p:stCondLst>
                            <p:childTnLst>
                              <p:par>
                                <p:cTn id="600" presetID="22" presetClass="entr" presetSubtype="4" fill="hold" grpId="0" nodeType="clickEffect">
                                  <p:stCondLst>
                                    <p:cond delay="0"/>
                                  </p:stCondLst>
                                  <p:childTnLst>
                                    <p:set>
                                      <p:cBhvr>
                                        <p:cTn id="601" dur="1" fill="hold">
                                          <p:stCondLst>
                                            <p:cond delay="0"/>
                                          </p:stCondLst>
                                        </p:cTn>
                                        <p:tgtEl>
                                          <p:spTgt spid="5214"/>
                                        </p:tgtEl>
                                        <p:attrNameLst>
                                          <p:attrName>style.visibility</p:attrName>
                                        </p:attrNameLst>
                                      </p:cBhvr>
                                      <p:to>
                                        <p:strVal val="visible"/>
                                      </p:to>
                                    </p:set>
                                    <p:animEffect transition="in" filter="wipe(down)">
                                      <p:cBhvr>
                                        <p:cTn id="602" dur="3000"/>
                                        <p:tgtEl>
                                          <p:spTgt spid="5214"/>
                                        </p:tgtEl>
                                      </p:cBhvr>
                                    </p:animEffect>
                                  </p:childTnLst>
                                </p:cTn>
                              </p:par>
                            </p:childTnLst>
                          </p:cTn>
                        </p:par>
                      </p:childTnLst>
                    </p:cTn>
                  </p:par>
                  <p:par>
                    <p:cTn id="603" fill="hold">
                      <p:stCondLst>
                        <p:cond delay="indefinite"/>
                      </p:stCondLst>
                      <p:childTnLst>
                        <p:par>
                          <p:cTn id="604" fill="hold">
                            <p:stCondLst>
                              <p:cond delay="0"/>
                            </p:stCondLst>
                            <p:childTnLst>
                              <p:par>
                                <p:cTn id="605" presetID="22" presetClass="entr" presetSubtype="4" fill="hold" grpId="0" nodeType="clickEffect">
                                  <p:stCondLst>
                                    <p:cond delay="0"/>
                                  </p:stCondLst>
                                  <p:childTnLst>
                                    <p:set>
                                      <p:cBhvr>
                                        <p:cTn id="606" dur="1" fill="hold">
                                          <p:stCondLst>
                                            <p:cond delay="0"/>
                                          </p:stCondLst>
                                        </p:cTn>
                                        <p:tgtEl>
                                          <p:spTgt spid="5215"/>
                                        </p:tgtEl>
                                        <p:attrNameLst>
                                          <p:attrName>style.visibility</p:attrName>
                                        </p:attrNameLst>
                                      </p:cBhvr>
                                      <p:to>
                                        <p:strVal val="visible"/>
                                      </p:to>
                                    </p:set>
                                    <p:animEffect transition="in" filter="wipe(down)">
                                      <p:cBhvr>
                                        <p:cTn id="607" dur="3000"/>
                                        <p:tgtEl>
                                          <p:spTgt spid="5215"/>
                                        </p:tgtEl>
                                      </p:cBhvr>
                                    </p:animEffect>
                                  </p:childTnLst>
                                </p:cTn>
                              </p:par>
                            </p:childTnLst>
                          </p:cTn>
                        </p:par>
                      </p:childTnLst>
                    </p:cTn>
                  </p:par>
                  <p:par>
                    <p:cTn id="608" fill="hold">
                      <p:stCondLst>
                        <p:cond delay="indefinite"/>
                      </p:stCondLst>
                      <p:childTnLst>
                        <p:par>
                          <p:cTn id="609" fill="hold">
                            <p:stCondLst>
                              <p:cond delay="0"/>
                            </p:stCondLst>
                            <p:childTnLst>
                              <p:par>
                                <p:cTn id="610" presetID="22" presetClass="entr" presetSubtype="4" fill="hold" grpId="0" nodeType="clickEffect">
                                  <p:stCondLst>
                                    <p:cond delay="0"/>
                                  </p:stCondLst>
                                  <p:childTnLst>
                                    <p:set>
                                      <p:cBhvr>
                                        <p:cTn id="611" dur="1" fill="hold">
                                          <p:stCondLst>
                                            <p:cond delay="0"/>
                                          </p:stCondLst>
                                        </p:cTn>
                                        <p:tgtEl>
                                          <p:spTgt spid="5219"/>
                                        </p:tgtEl>
                                        <p:attrNameLst>
                                          <p:attrName>style.visibility</p:attrName>
                                        </p:attrNameLst>
                                      </p:cBhvr>
                                      <p:to>
                                        <p:strVal val="visible"/>
                                      </p:to>
                                    </p:set>
                                    <p:animEffect transition="in" filter="wipe(down)">
                                      <p:cBhvr>
                                        <p:cTn id="612" dur="3000"/>
                                        <p:tgtEl>
                                          <p:spTgt spid="5219"/>
                                        </p:tgtEl>
                                      </p:cBhvr>
                                    </p:animEffect>
                                  </p:childTnLst>
                                </p:cTn>
                              </p:par>
                            </p:childTnLst>
                          </p:cTn>
                        </p:par>
                      </p:childTnLst>
                    </p:cTn>
                  </p:par>
                  <p:par>
                    <p:cTn id="613" fill="hold">
                      <p:stCondLst>
                        <p:cond delay="indefinite"/>
                      </p:stCondLst>
                      <p:childTnLst>
                        <p:par>
                          <p:cTn id="614" fill="hold">
                            <p:stCondLst>
                              <p:cond delay="0"/>
                            </p:stCondLst>
                            <p:childTnLst>
                              <p:par>
                                <p:cTn id="615" presetID="22" presetClass="entr" presetSubtype="4" fill="hold" grpId="0" nodeType="clickEffect">
                                  <p:stCondLst>
                                    <p:cond delay="0"/>
                                  </p:stCondLst>
                                  <p:childTnLst>
                                    <p:set>
                                      <p:cBhvr>
                                        <p:cTn id="616" dur="1" fill="hold">
                                          <p:stCondLst>
                                            <p:cond delay="0"/>
                                          </p:stCondLst>
                                        </p:cTn>
                                        <p:tgtEl>
                                          <p:spTgt spid="5220"/>
                                        </p:tgtEl>
                                        <p:attrNameLst>
                                          <p:attrName>style.visibility</p:attrName>
                                        </p:attrNameLst>
                                      </p:cBhvr>
                                      <p:to>
                                        <p:strVal val="visible"/>
                                      </p:to>
                                    </p:set>
                                    <p:animEffect transition="in" filter="wipe(down)">
                                      <p:cBhvr>
                                        <p:cTn id="617" dur="3000"/>
                                        <p:tgtEl>
                                          <p:spTgt spid="5220"/>
                                        </p:tgtEl>
                                      </p:cBhvr>
                                    </p:animEffect>
                                  </p:childTnLst>
                                </p:cTn>
                              </p:par>
                            </p:childTnLst>
                          </p:cTn>
                        </p:par>
                      </p:childTnLst>
                    </p:cTn>
                  </p:par>
                  <p:par>
                    <p:cTn id="618" fill="hold">
                      <p:stCondLst>
                        <p:cond delay="indefinite"/>
                      </p:stCondLst>
                      <p:childTnLst>
                        <p:par>
                          <p:cTn id="619" fill="hold">
                            <p:stCondLst>
                              <p:cond delay="0"/>
                            </p:stCondLst>
                            <p:childTnLst>
                              <p:par>
                                <p:cTn id="620" presetID="22" presetClass="entr" presetSubtype="4" fill="hold" grpId="0" nodeType="clickEffect">
                                  <p:stCondLst>
                                    <p:cond delay="0"/>
                                  </p:stCondLst>
                                  <p:childTnLst>
                                    <p:set>
                                      <p:cBhvr>
                                        <p:cTn id="621" dur="1" fill="hold">
                                          <p:stCondLst>
                                            <p:cond delay="0"/>
                                          </p:stCondLst>
                                        </p:cTn>
                                        <p:tgtEl>
                                          <p:spTgt spid="5221"/>
                                        </p:tgtEl>
                                        <p:attrNameLst>
                                          <p:attrName>style.visibility</p:attrName>
                                        </p:attrNameLst>
                                      </p:cBhvr>
                                      <p:to>
                                        <p:strVal val="visible"/>
                                      </p:to>
                                    </p:set>
                                    <p:animEffect transition="in" filter="wipe(down)">
                                      <p:cBhvr>
                                        <p:cTn id="622" dur="3000"/>
                                        <p:tgtEl>
                                          <p:spTgt spid="5221"/>
                                        </p:tgtEl>
                                      </p:cBhvr>
                                    </p:animEffect>
                                  </p:childTnLst>
                                </p:cTn>
                              </p:par>
                            </p:childTnLst>
                          </p:cTn>
                        </p:par>
                      </p:childTnLst>
                    </p:cTn>
                  </p:par>
                  <p:par>
                    <p:cTn id="623" fill="hold">
                      <p:stCondLst>
                        <p:cond delay="indefinite"/>
                      </p:stCondLst>
                      <p:childTnLst>
                        <p:par>
                          <p:cTn id="624" fill="hold">
                            <p:stCondLst>
                              <p:cond delay="0"/>
                            </p:stCondLst>
                            <p:childTnLst>
                              <p:par>
                                <p:cTn id="625" presetID="22" presetClass="entr" presetSubtype="2" fill="hold" grpId="0" nodeType="clickEffect">
                                  <p:stCondLst>
                                    <p:cond delay="0"/>
                                  </p:stCondLst>
                                  <p:childTnLst>
                                    <p:set>
                                      <p:cBhvr>
                                        <p:cTn id="626" dur="1" fill="hold">
                                          <p:stCondLst>
                                            <p:cond delay="0"/>
                                          </p:stCondLst>
                                        </p:cTn>
                                        <p:tgtEl>
                                          <p:spTgt spid="5218"/>
                                        </p:tgtEl>
                                        <p:attrNameLst>
                                          <p:attrName>style.visibility</p:attrName>
                                        </p:attrNameLst>
                                      </p:cBhvr>
                                      <p:to>
                                        <p:strVal val="visible"/>
                                      </p:to>
                                    </p:set>
                                    <p:animEffect transition="in" filter="wipe(right)">
                                      <p:cBhvr>
                                        <p:cTn id="627" dur="3000"/>
                                        <p:tgtEl>
                                          <p:spTgt spid="5218"/>
                                        </p:tgtEl>
                                      </p:cBhvr>
                                    </p:animEffect>
                                  </p:childTnLst>
                                </p:cTn>
                              </p:par>
                            </p:childTnLst>
                          </p:cTn>
                        </p:par>
                      </p:childTnLst>
                    </p:cTn>
                  </p:par>
                  <p:par>
                    <p:cTn id="628" fill="hold">
                      <p:stCondLst>
                        <p:cond delay="indefinite"/>
                      </p:stCondLst>
                      <p:childTnLst>
                        <p:par>
                          <p:cTn id="629" fill="hold">
                            <p:stCondLst>
                              <p:cond delay="0"/>
                            </p:stCondLst>
                            <p:childTnLst>
                              <p:par>
                                <p:cTn id="630" presetID="22" presetClass="entr" presetSubtype="2" fill="hold" grpId="0" nodeType="clickEffect">
                                  <p:stCondLst>
                                    <p:cond delay="0"/>
                                  </p:stCondLst>
                                  <p:childTnLst>
                                    <p:set>
                                      <p:cBhvr>
                                        <p:cTn id="631" dur="1" fill="hold">
                                          <p:stCondLst>
                                            <p:cond delay="0"/>
                                          </p:stCondLst>
                                        </p:cTn>
                                        <p:tgtEl>
                                          <p:spTgt spid="5217"/>
                                        </p:tgtEl>
                                        <p:attrNameLst>
                                          <p:attrName>style.visibility</p:attrName>
                                        </p:attrNameLst>
                                      </p:cBhvr>
                                      <p:to>
                                        <p:strVal val="visible"/>
                                      </p:to>
                                    </p:set>
                                    <p:animEffect transition="in" filter="wipe(right)">
                                      <p:cBhvr>
                                        <p:cTn id="632" dur="3000"/>
                                        <p:tgtEl>
                                          <p:spTgt spid="5217"/>
                                        </p:tgtEl>
                                      </p:cBhvr>
                                    </p:animEffect>
                                  </p:childTnLst>
                                </p:cTn>
                              </p:par>
                            </p:childTnLst>
                          </p:cTn>
                        </p:par>
                      </p:childTnLst>
                    </p:cTn>
                  </p:par>
                  <p:par>
                    <p:cTn id="633" fill="hold">
                      <p:stCondLst>
                        <p:cond delay="indefinite"/>
                      </p:stCondLst>
                      <p:childTnLst>
                        <p:par>
                          <p:cTn id="634" fill="hold">
                            <p:stCondLst>
                              <p:cond delay="0"/>
                            </p:stCondLst>
                            <p:childTnLst>
                              <p:par>
                                <p:cTn id="635" presetID="22" presetClass="entr" presetSubtype="2" fill="hold" grpId="0" nodeType="clickEffect">
                                  <p:stCondLst>
                                    <p:cond delay="0"/>
                                  </p:stCondLst>
                                  <p:childTnLst>
                                    <p:set>
                                      <p:cBhvr>
                                        <p:cTn id="636" dur="1" fill="hold">
                                          <p:stCondLst>
                                            <p:cond delay="0"/>
                                          </p:stCondLst>
                                        </p:cTn>
                                        <p:tgtEl>
                                          <p:spTgt spid="5216"/>
                                        </p:tgtEl>
                                        <p:attrNameLst>
                                          <p:attrName>style.visibility</p:attrName>
                                        </p:attrNameLst>
                                      </p:cBhvr>
                                      <p:to>
                                        <p:strVal val="visible"/>
                                      </p:to>
                                    </p:set>
                                    <p:animEffect transition="in" filter="wipe(right)">
                                      <p:cBhvr>
                                        <p:cTn id="637" dur="3000"/>
                                        <p:tgtEl>
                                          <p:spTgt spid="5216"/>
                                        </p:tgtEl>
                                      </p:cBhvr>
                                    </p:animEffect>
                                  </p:childTnLst>
                                </p:cTn>
                              </p:par>
                            </p:childTnLst>
                          </p:cTn>
                        </p:par>
                      </p:childTnLst>
                    </p:cTn>
                  </p:par>
                  <p:par>
                    <p:cTn id="638" fill="hold">
                      <p:stCondLst>
                        <p:cond delay="indefinite"/>
                      </p:stCondLst>
                      <p:childTnLst>
                        <p:par>
                          <p:cTn id="639" fill="hold">
                            <p:stCondLst>
                              <p:cond delay="0"/>
                            </p:stCondLst>
                            <p:childTnLst>
                              <p:par>
                                <p:cTn id="640" presetID="22" presetClass="entr" presetSubtype="8" fill="hold" grpId="0" nodeType="clickEffect">
                                  <p:stCondLst>
                                    <p:cond delay="0"/>
                                  </p:stCondLst>
                                  <p:childTnLst>
                                    <p:set>
                                      <p:cBhvr>
                                        <p:cTn id="641" dur="1" fill="hold">
                                          <p:stCondLst>
                                            <p:cond delay="0"/>
                                          </p:stCondLst>
                                        </p:cTn>
                                        <p:tgtEl>
                                          <p:spTgt spid="5223"/>
                                        </p:tgtEl>
                                        <p:attrNameLst>
                                          <p:attrName>style.visibility</p:attrName>
                                        </p:attrNameLst>
                                      </p:cBhvr>
                                      <p:to>
                                        <p:strVal val="visible"/>
                                      </p:to>
                                    </p:set>
                                    <p:animEffect transition="in" filter="wipe(left)">
                                      <p:cBhvr>
                                        <p:cTn id="642" dur="3000"/>
                                        <p:tgtEl>
                                          <p:spTgt spid="5223"/>
                                        </p:tgtEl>
                                      </p:cBhvr>
                                    </p:animEffect>
                                  </p:childTnLst>
                                </p:cTn>
                              </p:par>
                            </p:childTnLst>
                          </p:cTn>
                        </p:par>
                      </p:childTnLst>
                    </p:cTn>
                  </p:par>
                  <p:par>
                    <p:cTn id="643" fill="hold">
                      <p:stCondLst>
                        <p:cond delay="indefinite"/>
                      </p:stCondLst>
                      <p:childTnLst>
                        <p:par>
                          <p:cTn id="644" fill="hold">
                            <p:stCondLst>
                              <p:cond delay="0"/>
                            </p:stCondLst>
                            <p:childTnLst>
                              <p:par>
                                <p:cTn id="645" presetID="22" presetClass="entr" presetSubtype="4" fill="hold" grpId="0" nodeType="clickEffect">
                                  <p:stCondLst>
                                    <p:cond delay="0"/>
                                  </p:stCondLst>
                                  <p:childTnLst>
                                    <p:set>
                                      <p:cBhvr>
                                        <p:cTn id="646" dur="1" fill="hold">
                                          <p:stCondLst>
                                            <p:cond delay="0"/>
                                          </p:stCondLst>
                                        </p:cTn>
                                        <p:tgtEl>
                                          <p:spTgt spid="5222"/>
                                        </p:tgtEl>
                                        <p:attrNameLst>
                                          <p:attrName>style.visibility</p:attrName>
                                        </p:attrNameLst>
                                      </p:cBhvr>
                                      <p:to>
                                        <p:strVal val="visible"/>
                                      </p:to>
                                    </p:set>
                                    <p:animEffect transition="in" filter="wipe(down)">
                                      <p:cBhvr>
                                        <p:cTn id="647" dur="3000"/>
                                        <p:tgtEl>
                                          <p:spTgt spid="5222"/>
                                        </p:tgtEl>
                                      </p:cBhvr>
                                    </p:animEffect>
                                  </p:childTnLst>
                                </p:cTn>
                              </p:par>
                            </p:childTnLst>
                          </p:cTn>
                        </p:par>
                      </p:childTnLst>
                    </p:cTn>
                  </p:par>
                  <p:par>
                    <p:cTn id="648" fill="hold">
                      <p:stCondLst>
                        <p:cond delay="indefinite"/>
                      </p:stCondLst>
                      <p:childTnLst>
                        <p:par>
                          <p:cTn id="649" fill="hold">
                            <p:stCondLst>
                              <p:cond delay="0"/>
                            </p:stCondLst>
                            <p:childTnLst>
                              <p:par>
                                <p:cTn id="650" presetID="22" presetClass="entr" presetSubtype="8" fill="hold" grpId="0" nodeType="clickEffect">
                                  <p:stCondLst>
                                    <p:cond delay="0"/>
                                  </p:stCondLst>
                                  <p:childTnLst>
                                    <p:set>
                                      <p:cBhvr>
                                        <p:cTn id="651" dur="1" fill="hold">
                                          <p:stCondLst>
                                            <p:cond delay="0"/>
                                          </p:stCondLst>
                                        </p:cTn>
                                        <p:tgtEl>
                                          <p:spTgt spid="5228"/>
                                        </p:tgtEl>
                                        <p:attrNameLst>
                                          <p:attrName>style.visibility</p:attrName>
                                        </p:attrNameLst>
                                      </p:cBhvr>
                                      <p:to>
                                        <p:strVal val="visible"/>
                                      </p:to>
                                    </p:set>
                                    <p:animEffect transition="in" filter="wipe(left)">
                                      <p:cBhvr>
                                        <p:cTn id="652" dur="3000"/>
                                        <p:tgtEl>
                                          <p:spTgt spid="5228"/>
                                        </p:tgtEl>
                                      </p:cBhvr>
                                    </p:animEffect>
                                  </p:childTnLst>
                                </p:cTn>
                              </p:par>
                            </p:childTnLst>
                          </p:cTn>
                        </p:par>
                      </p:childTnLst>
                    </p:cTn>
                  </p:par>
                  <p:par>
                    <p:cTn id="653" fill="hold">
                      <p:stCondLst>
                        <p:cond delay="indefinite"/>
                      </p:stCondLst>
                      <p:childTnLst>
                        <p:par>
                          <p:cTn id="654" fill="hold">
                            <p:stCondLst>
                              <p:cond delay="0"/>
                            </p:stCondLst>
                            <p:childTnLst>
                              <p:par>
                                <p:cTn id="655" presetID="22" presetClass="entr" presetSubtype="4" fill="hold" grpId="0" nodeType="clickEffect">
                                  <p:stCondLst>
                                    <p:cond delay="0"/>
                                  </p:stCondLst>
                                  <p:childTnLst>
                                    <p:set>
                                      <p:cBhvr>
                                        <p:cTn id="656" dur="1" fill="hold">
                                          <p:stCondLst>
                                            <p:cond delay="0"/>
                                          </p:stCondLst>
                                        </p:cTn>
                                        <p:tgtEl>
                                          <p:spTgt spid="5227"/>
                                        </p:tgtEl>
                                        <p:attrNameLst>
                                          <p:attrName>style.visibility</p:attrName>
                                        </p:attrNameLst>
                                      </p:cBhvr>
                                      <p:to>
                                        <p:strVal val="visible"/>
                                      </p:to>
                                    </p:set>
                                    <p:animEffect transition="in" filter="wipe(down)">
                                      <p:cBhvr>
                                        <p:cTn id="657" dur="3000"/>
                                        <p:tgtEl>
                                          <p:spTgt spid="5227"/>
                                        </p:tgtEl>
                                      </p:cBhvr>
                                    </p:animEffect>
                                  </p:childTnLst>
                                </p:cTn>
                              </p:par>
                            </p:childTnLst>
                          </p:cTn>
                        </p:par>
                      </p:childTnLst>
                    </p:cTn>
                  </p:par>
                  <p:par>
                    <p:cTn id="658" fill="hold">
                      <p:stCondLst>
                        <p:cond delay="indefinite"/>
                      </p:stCondLst>
                      <p:childTnLst>
                        <p:par>
                          <p:cTn id="659" fill="hold">
                            <p:stCondLst>
                              <p:cond delay="0"/>
                            </p:stCondLst>
                            <p:childTnLst>
                              <p:par>
                                <p:cTn id="660" presetID="22" presetClass="entr" presetSubtype="8" fill="hold" grpId="0" nodeType="clickEffect">
                                  <p:stCondLst>
                                    <p:cond delay="0"/>
                                  </p:stCondLst>
                                  <p:childTnLst>
                                    <p:set>
                                      <p:cBhvr>
                                        <p:cTn id="661" dur="1" fill="hold">
                                          <p:stCondLst>
                                            <p:cond delay="0"/>
                                          </p:stCondLst>
                                        </p:cTn>
                                        <p:tgtEl>
                                          <p:spTgt spid="5226"/>
                                        </p:tgtEl>
                                        <p:attrNameLst>
                                          <p:attrName>style.visibility</p:attrName>
                                        </p:attrNameLst>
                                      </p:cBhvr>
                                      <p:to>
                                        <p:strVal val="visible"/>
                                      </p:to>
                                    </p:set>
                                    <p:animEffect transition="in" filter="wipe(left)">
                                      <p:cBhvr>
                                        <p:cTn id="662" dur="3000"/>
                                        <p:tgtEl>
                                          <p:spTgt spid="5226"/>
                                        </p:tgtEl>
                                      </p:cBhvr>
                                    </p:animEffect>
                                  </p:childTnLst>
                                </p:cTn>
                              </p:par>
                            </p:childTnLst>
                          </p:cTn>
                        </p:par>
                      </p:childTnLst>
                    </p:cTn>
                  </p:par>
                  <p:par>
                    <p:cTn id="663" fill="hold">
                      <p:stCondLst>
                        <p:cond delay="indefinite"/>
                      </p:stCondLst>
                      <p:childTnLst>
                        <p:par>
                          <p:cTn id="664" fill="hold">
                            <p:stCondLst>
                              <p:cond delay="0"/>
                            </p:stCondLst>
                            <p:childTnLst>
                              <p:par>
                                <p:cTn id="665" presetID="22" presetClass="entr" presetSubtype="4" fill="hold" grpId="0" nodeType="clickEffect">
                                  <p:stCondLst>
                                    <p:cond delay="0"/>
                                  </p:stCondLst>
                                  <p:childTnLst>
                                    <p:set>
                                      <p:cBhvr>
                                        <p:cTn id="666" dur="1" fill="hold">
                                          <p:stCondLst>
                                            <p:cond delay="0"/>
                                          </p:stCondLst>
                                        </p:cTn>
                                        <p:tgtEl>
                                          <p:spTgt spid="5225"/>
                                        </p:tgtEl>
                                        <p:attrNameLst>
                                          <p:attrName>style.visibility</p:attrName>
                                        </p:attrNameLst>
                                      </p:cBhvr>
                                      <p:to>
                                        <p:strVal val="visible"/>
                                      </p:to>
                                    </p:set>
                                    <p:animEffect transition="in" filter="wipe(down)">
                                      <p:cBhvr>
                                        <p:cTn id="667" dur="3000"/>
                                        <p:tgtEl>
                                          <p:spTgt spid="5225"/>
                                        </p:tgtEl>
                                      </p:cBhvr>
                                    </p:animEffect>
                                  </p:childTnLst>
                                </p:cTn>
                              </p:par>
                            </p:childTnLst>
                          </p:cTn>
                        </p:par>
                      </p:childTnLst>
                    </p:cTn>
                  </p:par>
                  <p:par>
                    <p:cTn id="668" fill="hold">
                      <p:stCondLst>
                        <p:cond delay="indefinite"/>
                      </p:stCondLst>
                      <p:childTnLst>
                        <p:par>
                          <p:cTn id="669" fill="hold">
                            <p:stCondLst>
                              <p:cond delay="0"/>
                            </p:stCondLst>
                            <p:childTnLst>
                              <p:par>
                                <p:cTn id="670" presetID="22" presetClass="entr" presetSubtype="8" fill="hold" grpId="0" nodeType="clickEffect">
                                  <p:stCondLst>
                                    <p:cond delay="0"/>
                                  </p:stCondLst>
                                  <p:childTnLst>
                                    <p:set>
                                      <p:cBhvr>
                                        <p:cTn id="671" dur="1" fill="hold">
                                          <p:stCondLst>
                                            <p:cond delay="0"/>
                                          </p:stCondLst>
                                        </p:cTn>
                                        <p:tgtEl>
                                          <p:spTgt spid="5224"/>
                                        </p:tgtEl>
                                        <p:attrNameLst>
                                          <p:attrName>style.visibility</p:attrName>
                                        </p:attrNameLst>
                                      </p:cBhvr>
                                      <p:to>
                                        <p:strVal val="visible"/>
                                      </p:to>
                                    </p:set>
                                    <p:animEffect transition="in" filter="wipe(left)">
                                      <p:cBhvr>
                                        <p:cTn id="672" dur="3000"/>
                                        <p:tgtEl>
                                          <p:spTgt spid="5224"/>
                                        </p:tgtEl>
                                      </p:cBhvr>
                                    </p:animEffect>
                                  </p:childTnLst>
                                </p:cTn>
                              </p:par>
                            </p:childTnLst>
                          </p:cTn>
                        </p:par>
                      </p:childTnLst>
                    </p:cTn>
                  </p:par>
                  <p:par>
                    <p:cTn id="673" fill="hold">
                      <p:stCondLst>
                        <p:cond delay="indefinite"/>
                      </p:stCondLst>
                      <p:childTnLst>
                        <p:par>
                          <p:cTn id="674" fill="hold">
                            <p:stCondLst>
                              <p:cond delay="0"/>
                            </p:stCondLst>
                            <p:childTnLst>
                              <p:par>
                                <p:cTn id="675" presetID="10" presetClass="entr" presetSubtype="0" fill="hold" grpId="0" nodeType="clickEffect">
                                  <p:stCondLst>
                                    <p:cond delay="0"/>
                                  </p:stCondLst>
                                  <p:childTnLst>
                                    <p:set>
                                      <p:cBhvr>
                                        <p:cTn id="676" dur="1" fill="hold">
                                          <p:stCondLst>
                                            <p:cond delay="0"/>
                                          </p:stCondLst>
                                        </p:cTn>
                                        <p:tgtEl>
                                          <p:spTgt spid="203"/>
                                        </p:tgtEl>
                                        <p:attrNameLst>
                                          <p:attrName>style.visibility</p:attrName>
                                        </p:attrNameLst>
                                      </p:cBhvr>
                                      <p:to>
                                        <p:strVal val="visible"/>
                                      </p:to>
                                    </p:set>
                                    <p:animEffect transition="in" filter="fade">
                                      <p:cBhvr>
                                        <p:cTn id="677" dur="3000"/>
                                        <p:tgtEl>
                                          <p:spTgt spid="203"/>
                                        </p:tgtEl>
                                      </p:cBhvr>
                                    </p:animEffect>
                                  </p:childTnLst>
                                </p:cTn>
                              </p:par>
                            </p:childTnLst>
                          </p:cTn>
                        </p:par>
                      </p:childTnLst>
                    </p:cTn>
                  </p:par>
                  <p:par>
                    <p:cTn id="678" fill="hold">
                      <p:stCondLst>
                        <p:cond delay="indefinite"/>
                      </p:stCondLst>
                      <p:childTnLst>
                        <p:par>
                          <p:cTn id="679" fill="hold">
                            <p:stCondLst>
                              <p:cond delay="0"/>
                            </p:stCondLst>
                            <p:childTnLst>
                              <p:par>
                                <p:cTn id="680" presetID="10" presetClass="entr" presetSubtype="0" fill="hold" grpId="0" nodeType="clickEffect">
                                  <p:stCondLst>
                                    <p:cond delay="0"/>
                                  </p:stCondLst>
                                  <p:childTnLst>
                                    <p:set>
                                      <p:cBhvr>
                                        <p:cTn id="681" dur="1" fill="hold">
                                          <p:stCondLst>
                                            <p:cond delay="0"/>
                                          </p:stCondLst>
                                        </p:cTn>
                                        <p:tgtEl>
                                          <p:spTgt spid="154"/>
                                        </p:tgtEl>
                                        <p:attrNameLst>
                                          <p:attrName>style.visibility</p:attrName>
                                        </p:attrNameLst>
                                      </p:cBhvr>
                                      <p:to>
                                        <p:strVal val="visible"/>
                                      </p:to>
                                    </p:set>
                                    <p:animEffect transition="in" filter="fade">
                                      <p:cBhvr>
                                        <p:cTn id="682" dur="3000"/>
                                        <p:tgtEl>
                                          <p:spTgt spid="154"/>
                                        </p:tgtEl>
                                      </p:cBhvr>
                                    </p:animEffect>
                                  </p:childTnLst>
                                </p:cTn>
                              </p:par>
                              <p:par>
                                <p:cTn id="683" presetID="10" presetClass="entr" presetSubtype="0" fill="hold" grpId="0" nodeType="withEffect">
                                  <p:stCondLst>
                                    <p:cond delay="0"/>
                                  </p:stCondLst>
                                  <p:childTnLst>
                                    <p:set>
                                      <p:cBhvr>
                                        <p:cTn id="684" dur="1" fill="hold">
                                          <p:stCondLst>
                                            <p:cond delay="0"/>
                                          </p:stCondLst>
                                        </p:cTn>
                                        <p:tgtEl>
                                          <p:spTgt spid="153"/>
                                        </p:tgtEl>
                                        <p:attrNameLst>
                                          <p:attrName>style.visibility</p:attrName>
                                        </p:attrNameLst>
                                      </p:cBhvr>
                                      <p:to>
                                        <p:strVal val="visible"/>
                                      </p:to>
                                    </p:set>
                                    <p:animEffect transition="in" filter="fade">
                                      <p:cBhvr>
                                        <p:cTn id="685" dur="3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2" grpId="0" animBg="1"/>
      <p:bldP spid="201" grpId="0" animBg="1"/>
      <p:bldP spid="175" grpId="0" animBg="1"/>
      <p:bldP spid="192" grpId="0" animBg="1"/>
      <p:bldP spid="193" grpId="0" animBg="1"/>
      <p:bldP spid="194" grpId="0" animBg="1"/>
      <p:bldP spid="195" grpId="0" animBg="1"/>
      <p:bldP spid="196" grpId="0" animBg="1"/>
      <p:bldP spid="178" grpId="0" animBg="1"/>
      <p:bldP spid="179" grpId="0" animBg="1"/>
      <p:bldP spid="180" grpId="0" animBg="1"/>
      <p:bldP spid="181" grpId="0" animBg="1"/>
      <p:bldP spid="182" grpId="0" animBg="1"/>
      <p:bldP spid="183" grpId="0" animBg="1"/>
      <p:bldP spid="184" grpId="0" animBg="1"/>
      <p:bldP spid="176" grpId="0" animBg="1"/>
      <p:bldP spid="177" grpId="0" animBg="1"/>
      <p:bldP spid="5190" grpId="0" animBg="1"/>
      <p:bldP spid="5126" grpId="0" animBg="1"/>
      <p:bldP spid="5167" grpId="0" animBg="1"/>
      <p:bldP spid="5168" grpId="0" animBg="1"/>
      <p:bldP spid="5169" grpId="0" animBg="1"/>
      <p:bldP spid="5170" grpId="0" animBg="1"/>
      <p:bldP spid="5171" grpId="0" animBg="1"/>
      <p:bldP spid="5172" grpId="0" animBg="1"/>
      <p:bldP spid="6" grpId="0"/>
      <p:bldP spid="5125" grpId="0" animBg="1"/>
      <p:bldP spid="5139" grpId="0" animBg="1"/>
      <p:bldP spid="5140" grpId="0" animBg="1"/>
      <p:bldP spid="5141" grpId="0" animBg="1"/>
      <p:bldP spid="5142" grpId="0" animBg="1"/>
      <p:bldP spid="5143" grpId="0" animBg="1"/>
      <p:bldP spid="5144" grpId="0" animBg="1"/>
      <p:bldP spid="5145" grpId="0" animBg="1"/>
      <p:bldP spid="5146" grpId="0" animBg="1"/>
      <p:bldP spid="5147" grpId="0" animBg="1"/>
      <p:bldP spid="5148" grpId="0" animBg="1"/>
      <p:bldP spid="5150" grpId="0" animBg="1"/>
      <p:bldP spid="5151" grpId="0" animBg="1"/>
      <p:bldP spid="5152" grpId="0" animBg="1"/>
      <p:bldP spid="5153" grpId="0" animBg="1"/>
      <p:bldP spid="5154" grpId="0" animBg="1"/>
      <p:bldP spid="5155" grpId="0" animBg="1"/>
      <p:bldP spid="5155" grpId="1" animBg="1"/>
      <p:bldP spid="5156" grpId="0" animBg="1"/>
      <p:bldP spid="5157" grpId="0" animBg="1"/>
      <p:bldP spid="5159" grpId="0" animBg="1"/>
      <p:bldP spid="5160" grpId="0" animBg="1"/>
      <p:bldP spid="5161" grpId="0" animBg="1"/>
      <p:bldP spid="5162" grpId="0" animBg="1"/>
      <p:bldP spid="5163" grpId="0" animBg="1"/>
      <p:bldP spid="5164" grpId="0" animBg="1"/>
      <p:bldP spid="5165" grpId="0" animBg="1"/>
      <p:bldP spid="5166" grpId="0" animBg="1"/>
      <p:bldP spid="5173" grpId="0" animBg="1"/>
      <p:bldP spid="5174" grpId="0" animBg="1"/>
      <p:bldP spid="5175" grpId="0" animBg="1"/>
      <p:bldP spid="5176" grpId="0" animBg="1"/>
      <p:bldP spid="5177" grpId="0" animBg="1"/>
      <p:bldP spid="5178" grpId="0" animBg="1"/>
      <p:bldP spid="5179" grpId="0" animBg="1"/>
      <p:bldP spid="5180" grpId="0" animBg="1"/>
      <p:bldP spid="5181" grpId="0" animBg="1"/>
      <p:bldP spid="5182" grpId="0" animBg="1"/>
      <p:bldP spid="5184" grpId="0" animBg="1"/>
      <p:bldP spid="5185" grpId="0" animBg="1"/>
      <p:bldP spid="5186" grpId="0" animBg="1"/>
      <p:bldP spid="5187" grpId="0" animBg="1"/>
      <p:bldP spid="5188" grpId="0" animBg="1"/>
      <p:bldP spid="5189" grpId="0" animBg="1"/>
      <p:bldP spid="5191" grpId="0" animBg="1"/>
      <p:bldP spid="5192" grpId="0" animBg="1"/>
      <p:bldP spid="5193" grpId="0" animBg="1"/>
      <p:bldP spid="5194" grpId="0" animBg="1"/>
      <p:bldP spid="5195" grpId="0" animBg="1"/>
      <p:bldP spid="5196" grpId="0" animBg="1"/>
      <p:bldP spid="5197" grpId="0" animBg="1"/>
      <p:bldP spid="5198" grpId="0" animBg="1"/>
      <p:bldP spid="5199" grpId="0" animBg="1"/>
      <p:bldP spid="5200" grpId="0" animBg="1"/>
      <p:bldP spid="5201" grpId="0" animBg="1"/>
      <p:bldP spid="5202" grpId="0" animBg="1"/>
      <p:bldP spid="5203" grpId="0" animBg="1"/>
      <p:bldP spid="5204" grpId="0" animBg="1"/>
      <p:bldP spid="5205" grpId="0" animBg="1"/>
      <p:bldP spid="5206" grpId="0" animBg="1"/>
      <p:bldP spid="5207" grpId="0" animBg="1"/>
      <p:bldP spid="5208" grpId="0" animBg="1"/>
      <p:bldP spid="5209" grpId="0" animBg="1"/>
      <p:bldP spid="5210" grpId="0" animBg="1"/>
      <p:bldP spid="5211" grpId="0" animBg="1"/>
      <p:bldP spid="5212" grpId="0" animBg="1"/>
      <p:bldP spid="5213" grpId="0" animBg="1"/>
      <p:bldP spid="5214" grpId="0" animBg="1"/>
      <p:bldP spid="5215" grpId="0" animBg="1"/>
      <p:bldP spid="5216" grpId="0" animBg="1"/>
      <p:bldP spid="5217" grpId="0" animBg="1"/>
      <p:bldP spid="5218" grpId="0" animBg="1"/>
      <p:bldP spid="5219" grpId="0" animBg="1"/>
      <p:bldP spid="5220" grpId="0" animBg="1"/>
      <p:bldP spid="5221" grpId="0" animBg="1"/>
      <p:bldP spid="5222" grpId="0" animBg="1"/>
      <p:bldP spid="5223" grpId="0" animBg="1"/>
      <p:bldP spid="5224" grpId="0" animBg="1"/>
      <p:bldP spid="5225" grpId="0" animBg="1"/>
      <p:bldP spid="5226" grpId="0" animBg="1"/>
      <p:bldP spid="5227" grpId="0" animBg="1"/>
      <p:bldP spid="5228" grpId="0" animBg="1"/>
      <p:bldP spid="5" grpId="0" animBg="1"/>
      <p:bldP spid="125" grpId="0" animBg="1"/>
      <p:bldP spid="128" grpId="0"/>
      <p:bldP spid="129" grpId="0"/>
      <p:bldP spid="132" grpId="0"/>
      <p:bldP spid="141" grpId="0"/>
      <p:bldP spid="144" grpId="0"/>
      <p:bldP spid="148" grpId="0"/>
      <p:bldP spid="149" grpId="0"/>
      <p:bldP spid="150" grpId="0"/>
      <p:bldP spid="151" grpId="0"/>
      <p:bldP spid="142" grpId="0" animBg="1"/>
      <p:bldP spid="152" grpId="0" animBg="1"/>
      <p:bldP spid="153" grpId="0" animBg="1"/>
      <p:bldP spid="154" grpId="0" animBg="1"/>
      <p:bldP spid="171" grpId="0" animBg="1"/>
      <p:bldP spid="158" grpId="0"/>
      <p:bldP spid="170" grpId="0" animBg="1"/>
      <p:bldP spid="172" grpId="0"/>
      <p:bldP spid="173" grpId="0" animBg="1"/>
      <p:bldP spid="174" grpId="0"/>
      <p:bldP spid="185" grpId="0" animBg="1"/>
      <p:bldP spid="186" grpId="0" animBg="1"/>
      <p:bldP spid="187" grpId="0" animBg="1"/>
      <p:bldP spid="188" grpId="0" animBg="1"/>
      <p:bldP spid="189" grpId="0" animBg="1"/>
      <p:bldP spid="190" grpId="0" animBg="1"/>
      <p:bldP spid="191" grpId="0" animBg="1"/>
      <p:bldP spid="197" grpId="0" animBg="1"/>
      <p:bldP spid="198" grpId="0" animBg="1"/>
      <p:bldP spid="199" grpId="0" animBg="1"/>
      <p:bldP spid="200" grpId="0" animBg="1"/>
      <p:bldP spid="204" grpId="0" animBg="1"/>
      <p:bldP spid="205" grpId="0" animBg="1"/>
      <p:bldP spid="2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9000"/>
          </a:blip>
          <a:srcRect l="26869" t="10980" r="26472" b="6806"/>
          <a:stretch>
            <a:fillRect/>
          </a:stretch>
        </p:blipFill>
        <p:spPr bwMode="auto">
          <a:xfrm>
            <a:off x="1847528" y="692696"/>
            <a:ext cx="5165539" cy="5688632"/>
          </a:xfrm>
          <a:prstGeom prst="rect">
            <a:avLst/>
          </a:prstGeom>
          <a:gradFill>
            <a:gsLst>
              <a:gs pos="0">
                <a:srgbClr val="DDEBCF"/>
              </a:gs>
              <a:gs pos="50000">
                <a:srgbClr val="9CB86E"/>
              </a:gs>
              <a:gs pos="100000">
                <a:srgbClr val="156B13"/>
              </a:gs>
            </a:gsLst>
            <a:lin ang="5400000" scaled="0"/>
          </a:gradFill>
          <a:ln w="9525">
            <a:noFill/>
            <a:miter lim="800000"/>
            <a:headEnd/>
            <a:tailEnd/>
          </a:ln>
        </p:spPr>
      </p:pic>
      <p:sp>
        <p:nvSpPr>
          <p:cNvPr id="3" name="TextBox 2"/>
          <p:cNvSpPr txBox="1"/>
          <p:nvPr/>
        </p:nvSpPr>
        <p:spPr>
          <a:xfrm>
            <a:off x="1775520" y="764705"/>
            <a:ext cx="2448272" cy="646331"/>
          </a:xfrm>
          <a:prstGeom prst="rect">
            <a:avLst/>
          </a:prstGeom>
          <a:noFill/>
        </p:spPr>
        <p:txBody>
          <a:bodyPr wrap="square" rtlCol="0">
            <a:spAutoFit/>
          </a:bodyPr>
          <a:lstStyle/>
          <a:p>
            <a:r>
              <a:rPr lang="en-GB" dirty="0"/>
              <a:t>Down 115</a:t>
            </a:r>
          </a:p>
          <a:p>
            <a:r>
              <a:rPr lang="en-GB" dirty="0"/>
              <a:t>In 150</a:t>
            </a:r>
          </a:p>
        </p:txBody>
      </p:sp>
    </p:spTree>
    <p:extLst>
      <p:ext uri="{BB962C8B-B14F-4D97-AF65-F5344CB8AC3E}">
        <p14:creationId xmlns:p14="http://schemas.microsoft.com/office/powerpoint/2010/main" val="22318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6" name="Straight Connector 175"/>
          <p:cNvCxnSpPr/>
          <p:nvPr/>
        </p:nvCxnSpPr>
        <p:spPr>
          <a:xfrm rot="10800000">
            <a:off x="7811313" y="465415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0" name="Freeform 219"/>
          <p:cNvSpPr/>
          <p:nvPr/>
        </p:nvSpPr>
        <p:spPr>
          <a:xfrm>
            <a:off x="5086350" y="3041650"/>
            <a:ext cx="1530350" cy="349250"/>
          </a:xfrm>
          <a:custGeom>
            <a:avLst/>
            <a:gdLst>
              <a:gd name="connsiteX0" fmla="*/ 0 w 1530350"/>
              <a:gd name="connsiteY0" fmla="*/ 0 h 349250"/>
              <a:gd name="connsiteX1" fmla="*/ 1530350 w 1530350"/>
              <a:gd name="connsiteY1" fmla="*/ 3175 h 349250"/>
              <a:gd name="connsiteX2" fmla="*/ 1524000 w 1530350"/>
              <a:gd name="connsiteY2" fmla="*/ 349250 h 349250"/>
              <a:gd name="connsiteX3" fmla="*/ 3175 w 1530350"/>
              <a:gd name="connsiteY3" fmla="*/ 346075 h 349250"/>
              <a:gd name="connsiteX4" fmla="*/ 0 w 1530350"/>
              <a:gd name="connsiteY4" fmla="*/ 0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350" h="349250">
                <a:moveTo>
                  <a:pt x="0" y="0"/>
                </a:moveTo>
                <a:lnTo>
                  <a:pt x="1530350" y="3175"/>
                </a:lnTo>
                <a:lnTo>
                  <a:pt x="1524000" y="349250"/>
                </a:lnTo>
                <a:lnTo>
                  <a:pt x="3175" y="346075"/>
                </a:lnTo>
                <a:cubicBezTo>
                  <a:pt x="2117" y="230717"/>
                  <a:pt x="1058" y="115358"/>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4103159" y="1533525"/>
            <a:ext cx="548217" cy="920750"/>
          </a:xfrm>
          <a:custGeom>
            <a:avLst/>
            <a:gdLst>
              <a:gd name="connsiteX0" fmla="*/ 2117 w 548217"/>
              <a:gd name="connsiteY0" fmla="*/ 914400 h 920750"/>
              <a:gd name="connsiteX1" fmla="*/ 532342 w 548217"/>
              <a:gd name="connsiteY1" fmla="*/ 920750 h 920750"/>
              <a:gd name="connsiteX2" fmla="*/ 548217 w 548217"/>
              <a:gd name="connsiteY2" fmla="*/ 9525 h 920750"/>
              <a:gd name="connsiteX3" fmla="*/ 2117 w 548217"/>
              <a:gd name="connsiteY3" fmla="*/ 0 h 920750"/>
              <a:gd name="connsiteX4" fmla="*/ 2117 w 548217"/>
              <a:gd name="connsiteY4" fmla="*/ 914400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217" h="920750">
                <a:moveTo>
                  <a:pt x="2117" y="914400"/>
                </a:moveTo>
                <a:lnTo>
                  <a:pt x="532342" y="920750"/>
                </a:lnTo>
                <a:lnTo>
                  <a:pt x="548217" y="9525"/>
                </a:lnTo>
                <a:lnTo>
                  <a:pt x="2117" y="0"/>
                </a:lnTo>
                <a:cubicBezTo>
                  <a:pt x="1059" y="303742"/>
                  <a:pt x="0" y="607483"/>
                  <a:pt x="2117" y="914400"/>
                </a:cubicBez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Freeform 206"/>
          <p:cNvSpPr/>
          <p:nvPr/>
        </p:nvSpPr>
        <p:spPr>
          <a:xfrm>
            <a:off x="3883025" y="2457450"/>
            <a:ext cx="768350" cy="933450"/>
          </a:xfrm>
          <a:custGeom>
            <a:avLst/>
            <a:gdLst>
              <a:gd name="connsiteX0" fmla="*/ 9525 w 768350"/>
              <a:gd name="connsiteY0" fmla="*/ 3175 h 933450"/>
              <a:gd name="connsiteX1" fmla="*/ 0 w 768350"/>
              <a:gd name="connsiteY1" fmla="*/ 914400 h 933450"/>
              <a:gd name="connsiteX2" fmla="*/ 762000 w 768350"/>
              <a:gd name="connsiteY2" fmla="*/ 933450 h 933450"/>
              <a:gd name="connsiteX3" fmla="*/ 768350 w 768350"/>
              <a:gd name="connsiteY3" fmla="*/ 0 h 933450"/>
              <a:gd name="connsiteX4" fmla="*/ 9525 w 768350"/>
              <a:gd name="connsiteY4" fmla="*/ 3175 h 93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933450">
                <a:moveTo>
                  <a:pt x="9525" y="3175"/>
                </a:moveTo>
                <a:lnTo>
                  <a:pt x="0" y="914400"/>
                </a:lnTo>
                <a:lnTo>
                  <a:pt x="762000" y="933450"/>
                </a:lnTo>
                <a:cubicBezTo>
                  <a:pt x="764117" y="622300"/>
                  <a:pt x="766233" y="311150"/>
                  <a:pt x="768350" y="0"/>
                </a:cubicBezTo>
                <a:lnTo>
                  <a:pt x="9525" y="3175"/>
                </a:lnTo>
                <a:close/>
              </a:path>
            </a:pathLst>
          </a:cu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p:cNvSpPr/>
          <p:nvPr/>
        </p:nvSpPr>
        <p:spPr>
          <a:xfrm>
            <a:off x="2784475" y="2451101"/>
            <a:ext cx="1104900" cy="930275"/>
          </a:xfrm>
          <a:custGeom>
            <a:avLst/>
            <a:gdLst>
              <a:gd name="connsiteX0" fmla="*/ 342900 w 1104900"/>
              <a:gd name="connsiteY0" fmla="*/ 3175 h 930275"/>
              <a:gd name="connsiteX1" fmla="*/ 1092200 w 1104900"/>
              <a:gd name="connsiteY1" fmla="*/ 0 h 930275"/>
              <a:gd name="connsiteX2" fmla="*/ 1104900 w 1104900"/>
              <a:gd name="connsiteY2" fmla="*/ 927100 h 930275"/>
              <a:gd name="connsiteX3" fmla="*/ 9525 w 1104900"/>
              <a:gd name="connsiteY3" fmla="*/ 930275 h 930275"/>
              <a:gd name="connsiteX4" fmla="*/ 0 w 1104900"/>
              <a:gd name="connsiteY4" fmla="*/ 581025 h 930275"/>
              <a:gd name="connsiteX5" fmla="*/ 342900 w 1104900"/>
              <a:gd name="connsiteY5" fmla="*/ 3175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900" h="930275">
                <a:moveTo>
                  <a:pt x="342900" y="3175"/>
                </a:moveTo>
                <a:lnTo>
                  <a:pt x="1092200" y="0"/>
                </a:lnTo>
                <a:lnTo>
                  <a:pt x="1104900" y="927100"/>
                </a:lnTo>
                <a:lnTo>
                  <a:pt x="9525" y="930275"/>
                </a:lnTo>
                <a:lnTo>
                  <a:pt x="0" y="581025"/>
                </a:lnTo>
                <a:lnTo>
                  <a:pt x="342900" y="3175"/>
                </a:lnTo>
                <a:close/>
              </a:path>
            </a:pathLst>
          </a:cu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3562351" y="1060450"/>
            <a:ext cx="1089025" cy="1397000"/>
          </a:xfrm>
          <a:custGeom>
            <a:avLst/>
            <a:gdLst>
              <a:gd name="connsiteX0" fmla="*/ 0 w 1089025"/>
              <a:gd name="connsiteY0" fmla="*/ 1397000 h 1397000"/>
              <a:gd name="connsiteX1" fmla="*/ 542925 w 1089025"/>
              <a:gd name="connsiteY1" fmla="*/ 1390650 h 1397000"/>
              <a:gd name="connsiteX2" fmla="*/ 542925 w 1089025"/>
              <a:gd name="connsiteY2" fmla="*/ 473075 h 1397000"/>
              <a:gd name="connsiteX3" fmla="*/ 1079500 w 1089025"/>
              <a:gd name="connsiteY3" fmla="*/ 473075 h 1397000"/>
              <a:gd name="connsiteX4" fmla="*/ 1089025 w 1089025"/>
              <a:gd name="connsiteY4" fmla="*/ 25400 h 1397000"/>
              <a:gd name="connsiteX5" fmla="*/ 0 w 1089025"/>
              <a:gd name="connsiteY5" fmla="*/ 0 h 1397000"/>
              <a:gd name="connsiteX6" fmla="*/ 0 w 1089025"/>
              <a:gd name="connsiteY6" fmla="*/ 1397000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025" h="1397000">
                <a:moveTo>
                  <a:pt x="0" y="1397000"/>
                </a:moveTo>
                <a:lnTo>
                  <a:pt x="542925" y="1390650"/>
                </a:lnTo>
                <a:lnTo>
                  <a:pt x="542925" y="473075"/>
                </a:lnTo>
                <a:lnTo>
                  <a:pt x="1079500" y="473075"/>
                </a:lnTo>
                <a:lnTo>
                  <a:pt x="1089025" y="25400"/>
                </a:lnTo>
                <a:lnTo>
                  <a:pt x="0" y="0"/>
                </a:lnTo>
                <a:cubicBezTo>
                  <a:pt x="1058" y="464608"/>
                  <a:pt x="2117" y="929217"/>
                  <a:pt x="0" y="1397000"/>
                </a:cubicBezTo>
                <a:close/>
              </a:path>
            </a:pathLst>
          </a:cu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6016488" y="1526651"/>
            <a:ext cx="1248355" cy="934279"/>
          </a:xfrm>
          <a:custGeom>
            <a:avLst/>
            <a:gdLst>
              <a:gd name="connsiteX0" fmla="*/ 7951 w 1248355"/>
              <a:gd name="connsiteY0" fmla="*/ 934279 h 934279"/>
              <a:gd name="connsiteX1" fmla="*/ 1248355 w 1248355"/>
              <a:gd name="connsiteY1" fmla="*/ 926327 h 934279"/>
              <a:gd name="connsiteX2" fmla="*/ 1240403 w 1248355"/>
              <a:gd name="connsiteY2" fmla="*/ 544665 h 934279"/>
              <a:gd name="connsiteX3" fmla="*/ 1220525 w 1248355"/>
              <a:gd name="connsiteY3" fmla="*/ 441298 h 934279"/>
              <a:gd name="connsiteX4" fmla="*/ 1180769 w 1248355"/>
              <a:gd name="connsiteY4" fmla="*/ 337931 h 934279"/>
              <a:gd name="connsiteX5" fmla="*/ 1129085 w 1248355"/>
              <a:gd name="connsiteY5" fmla="*/ 254442 h 934279"/>
              <a:gd name="connsiteX6" fmla="*/ 1041621 w 1248355"/>
              <a:gd name="connsiteY6" fmla="*/ 143124 h 934279"/>
              <a:gd name="connsiteX7" fmla="*/ 906449 w 1248355"/>
              <a:gd name="connsiteY7" fmla="*/ 59635 h 934279"/>
              <a:gd name="connsiteX8" fmla="*/ 818984 w 1248355"/>
              <a:gd name="connsiteY8" fmla="*/ 19879 h 934279"/>
              <a:gd name="connsiteX9" fmla="*/ 723569 w 1248355"/>
              <a:gd name="connsiteY9" fmla="*/ 3976 h 934279"/>
              <a:gd name="connsiteX10" fmla="*/ 0 w 1248355"/>
              <a:gd name="connsiteY10" fmla="*/ 0 h 934279"/>
              <a:gd name="connsiteX11" fmla="*/ 7951 w 1248355"/>
              <a:gd name="connsiteY11" fmla="*/ 934279 h 93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8355" h="934279">
                <a:moveTo>
                  <a:pt x="7951" y="934279"/>
                </a:moveTo>
                <a:lnTo>
                  <a:pt x="1248355" y="926327"/>
                </a:lnTo>
                <a:lnTo>
                  <a:pt x="1240403" y="544665"/>
                </a:lnTo>
                <a:lnTo>
                  <a:pt x="1220525" y="441298"/>
                </a:lnTo>
                <a:lnTo>
                  <a:pt x="1180769" y="337931"/>
                </a:lnTo>
                <a:lnTo>
                  <a:pt x="1129085" y="254442"/>
                </a:lnTo>
                <a:lnTo>
                  <a:pt x="1041621" y="143124"/>
                </a:lnTo>
                <a:lnTo>
                  <a:pt x="906449" y="59635"/>
                </a:lnTo>
                <a:lnTo>
                  <a:pt x="818984" y="19879"/>
                </a:lnTo>
                <a:lnTo>
                  <a:pt x="723569" y="3976"/>
                </a:lnTo>
                <a:lnTo>
                  <a:pt x="0" y="0"/>
                </a:lnTo>
                <a:cubicBezTo>
                  <a:pt x="2650" y="311426"/>
                  <a:pt x="5301" y="622853"/>
                  <a:pt x="7951" y="934279"/>
                </a:cubicBez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082210" y="1065475"/>
            <a:ext cx="1085353" cy="1387502"/>
          </a:xfrm>
          <a:custGeom>
            <a:avLst/>
            <a:gdLst>
              <a:gd name="connsiteX0" fmla="*/ 1085353 w 1085353"/>
              <a:gd name="connsiteY0" fmla="*/ 0 h 1387502"/>
              <a:gd name="connsiteX1" fmla="*/ 0 w 1085353"/>
              <a:gd name="connsiteY1" fmla="*/ 3975 h 1387502"/>
              <a:gd name="connsiteX2" fmla="*/ 3975 w 1085353"/>
              <a:gd name="connsiteY2" fmla="*/ 1383527 h 1387502"/>
              <a:gd name="connsiteX3" fmla="*/ 934278 w 1085353"/>
              <a:gd name="connsiteY3" fmla="*/ 1387502 h 1387502"/>
              <a:gd name="connsiteX4" fmla="*/ 938254 w 1085353"/>
              <a:gd name="connsiteY4" fmla="*/ 477078 h 1387502"/>
              <a:gd name="connsiteX5" fmla="*/ 1085353 w 1085353"/>
              <a:gd name="connsiteY5" fmla="*/ 461175 h 1387502"/>
              <a:gd name="connsiteX6" fmla="*/ 1085353 w 1085353"/>
              <a:gd name="connsiteY6" fmla="*/ 0 h 138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353" h="1387502">
                <a:moveTo>
                  <a:pt x="1085353" y="0"/>
                </a:moveTo>
                <a:lnTo>
                  <a:pt x="0" y="3975"/>
                </a:lnTo>
                <a:lnTo>
                  <a:pt x="3975" y="1383527"/>
                </a:lnTo>
                <a:lnTo>
                  <a:pt x="934278" y="1387502"/>
                </a:lnTo>
                <a:cubicBezTo>
                  <a:pt x="935603" y="1084027"/>
                  <a:pt x="936929" y="780553"/>
                  <a:pt x="938254" y="477078"/>
                </a:cubicBezTo>
                <a:lnTo>
                  <a:pt x="1085353" y="461175"/>
                </a:lnTo>
                <a:lnTo>
                  <a:pt x="1085353" y="0"/>
                </a:lnTo>
                <a:close/>
              </a:path>
            </a:pathLst>
          </a:cu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203"/>
          <p:cNvSpPr/>
          <p:nvPr/>
        </p:nvSpPr>
        <p:spPr>
          <a:xfrm>
            <a:off x="6600825" y="2463800"/>
            <a:ext cx="1200150" cy="927100"/>
          </a:xfrm>
          <a:custGeom>
            <a:avLst/>
            <a:gdLst>
              <a:gd name="connsiteX0" fmla="*/ 3175 w 1200150"/>
              <a:gd name="connsiteY0" fmla="*/ 923925 h 927100"/>
              <a:gd name="connsiteX1" fmla="*/ 0 w 1200150"/>
              <a:gd name="connsiteY1" fmla="*/ 571500 h 927100"/>
              <a:gd name="connsiteX2" fmla="*/ 368300 w 1200150"/>
              <a:gd name="connsiteY2" fmla="*/ 0 h 927100"/>
              <a:gd name="connsiteX3" fmla="*/ 1200150 w 1200150"/>
              <a:gd name="connsiteY3" fmla="*/ 6350 h 927100"/>
              <a:gd name="connsiteX4" fmla="*/ 1196975 w 1200150"/>
              <a:gd name="connsiteY4" fmla="*/ 927100 h 927100"/>
              <a:gd name="connsiteX5" fmla="*/ 3175 w 1200150"/>
              <a:gd name="connsiteY5" fmla="*/ 923925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150" h="927100">
                <a:moveTo>
                  <a:pt x="3175" y="923925"/>
                </a:moveTo>
                <a:cubicBezTo>
                  <a:pt x="2117" y="806450"/>
                  <a:pt x="1058" y="688975"/>
                  <a:pt x="0" y="571500"/>
                </a:cubicBezTo>
                <a:lnTo>
                  <a:pt x="368300" y="0"/>
                </a:lnTo>
                <a:lnTo>
                  <a:pt x="1200150" y="6350"/>
                </a:lnTo>
                <a:cubicBezTo>
                  <a:pt x="1199092" y="313267"/>
                  <a:pt x="1198033" y="620183"/>
                  <a:pt x="1196975" y="927100"/>
                </a:cubicBezTo>
                <a:lnTo>
                  <a:pt x="3175" y="923925"/>
                </a:lnTo>
                <a:close/>
              </a:path>
            </a:pathLst>
          </a:custGeom>
          <a:solidFill>
            <a:srgbClr val="FF0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a:off x="7798859" y="2457450"/>
            <a:ext cx="1621367" cy="933450"/>
          </a:xfrm>
          <a:custGeom>
            <a:avLst/>
            <a:gdLst>
              <a:gd name="connsiteX0" fmla="*/ 2117 w 1621367"/>
              <a:gd name="connsiteY0" fmla="*/ 0 h 933450"/>
              <a:gd name="connsiteX1" fmla="*/ 1132417 w 1621367"/>
              <a:gd name="connsiteY1" fmla="*/ 6350 h 933450"/>
              <a:gd name="connsiteX2" fmla="*/ 1621367 w 1621367"/>
              <a:gd name="connsiteY2" fmla="*/ 581025 h 933450"/>
              <a:gd name="connsiteX3" fmla="*/ 1608667 w 1621367"/>
              <a:gd name="connsiteY3" fmla="*/ 923925 h 933450"/>
              <a:gd name="connsiteX4" fmla="*/ 2117 w 1621367"/>
              <a:gd name="connsiteY4" fmla="*/ 933450 h 933450"/>
              <a:gd name="connsiteX5" fmla="*/ 2117 w 1621367"/>
              <a:gd name="connsiteY5"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1367" h="933450">
                <a:moveTo>
                  <a:pt x="2117" y="0"/>
                </a:moveTo>
                <a:lnTo>
                  <a:pt x="1132417" y="6350"/>
                </a:lnTo>
                <a:lnTo>
                  <a:pt x="1621367" y="581025"/>
                </a:lnTo>
                <a:lnTo>
                  <a:pt x="1608667" y="923925"/>
                </a:lnTo>
                <a:lnTo>
                  <a:pt x="2117" y="933450"/>
                </a:lnTo>
                <a:cubicBezTo>
                  <a:pt x="1059" y="623358"/>
                  <a:pt x="0" y="313267"/>
                  <a:pt x="2117" y="0"/>
                </a:cubicBezTo>
                <a:close/>
              </a:path>
            </a:pathLst>
          </a:custGeom>
          <a:solidFill>
            <a:srgbClr val="FF0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5081588" y="3845720"/>
            <a:ext cx="1085850" cy="1157287"/>
          </a:xfrm>
          <a:custGeom>
            <a:avLst/>
            <a:gdLst>
              <a:gd name="connsiteX0" fmla="*/ 0 w 1085850"/>
              <a:gd name="connsiteY0" fmla="*/ 0 h 1157287"/>
              <a:gd name="connsiteX1" fmla="*/ 1076325 w 1085850"/>
              <a:gd name="connsiteY1" fmla="*/ 7144 h 1157287"/>
              <a:gd name="connsiteX2" fmla="*/ 1085850 w 1085850"/>
              <a:gd name="connsiteY2" fmla="*/ 116681 h 1157287"/>
              <a:gd name="connsiteX3" fmla="*/ 1052512 w 1085850"/>
              <a:gd name="connsiteY3" fmla="*/ 302419 h 1157287"/>
              <a:gd name="connsiteX4" fmla="*/ 1000125 w 1085850"/>
              <a:gd name="connsiteY4" fmla="*/ 469106 h 1157287"/>
              <a:gd name="connsiteX5" fmla="*/ 890587 w 1085850"/>
              <a:gd name="connsiteY5" fmla="*/ 647700 h 1157287"/>
              <a:gd name="connsiteX6" fmla="*/ 785812 w 1085850"/>
              <a:gd name="connsiteY6" fmla="*/ 790575 h 1157287"/>
              <a:gd name="connsiteX7" fmla="*/ 669131 w 1085850"/>
              <a:gd name="connsiteY7" fmla="*/ 909637 h 1157287"/>
              <a:gd name="connsiteX8" fmla="*/ 538162 w 1085850"/>
              <a:gd name="connsiteY8" fmla="*/ 995362 h 1157287"/>
              <a:gd name="connsiteX9" fmla="*/ 376237 w 1085850"/>
              <a:gd name="connsiteY9" fmla="*/ 1073944 h 1157287"/>
              <a:gd name="connsiteX10" fmla="*/ 254793 w 1085850"/>
              <a:gd name="connsiteY10" fmla="*/ 1114425 h 1157287"/>
              <a:gd name="connsiteX11" fmla="*/ 88106 w 1085850"/>
              <a:gd name="connsiteY11" fmla="*/ 1147762 h 1157287"/>
              <a:gd name="connsiteX12" fmla="*/ 2381 w 1085850"/>
              <a:gd name="connsiteY12" fmla="*/ 1157287 h 1157287"/>
              <a:gd name="connsiteX13" fmla="*/ 0 w 1085850"/>
              <a:gd name="connsiteY13" fmla="*/ 0 h 1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850" h="1157287">
                <a:moveTo>
                  <a:pt x="0" y="0"/>
                </a:moveTo>
                <a:lnTo>
                  <a:pt x="1076325" y="7144"/>
                </a:lnTo>
                <a:lnTo>
                  <a:pt x="1085850" y="116681"/>
                </a:lnTo>
                <a:lnTo>
                  <a:pt x="1052512" y="302419"/>
                </a:lnTo>
                <a:lnTo>
                  <a:pt x="1000125" y="469106"/>
                </a:lnTo>
                <a:lnTo>
                  <a:pt x="890587" y="647700"/>
                </a:lnTo>
                <a:lnTo>
                  <a:pt x="785812" y="790575"/>
                </a:lnTo>
                <a:lnTo>
                  <a:pt x="669131" y="909637"/>
                </a:lnTo>
                <a:lnTo>
                  <a:pt x="538162" y="995362"/>
                </a:lnTo>
                <a:lnTo>
                  <a:pt x="376237" y="1073944"/>
                </a:lnTo>
                <a:lnTo>
                  <a:pt x="254793" y="1114425"/>
                </a:lnTo>
                <a:lnTo>
                  <a:pt x="88106" y="1147762"/>
                </a:lnTo>
                <a:lnTo>
                  <a:pt x="2381" y="1157287"/>
                </a:lnTo>
                <a:cubicBezTo>
                  <a:pt x="3968" y="768350"/>
                  <a:pt x="5556" y="379412"/>
                  <a:pt x="0" y="0"/>
                </a:cubicBezTo>
                <a:close/>
              </a:path>
            </a:pathLst>
          </a:cu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6031707" y="3843339"/>
            <a:ext cx="1231107" cy="578643"/>
          </a:xfrm>
          <a:custGeom>
            <a:avLst/>
            <a:gdLst>
              <a:gd name="connsiteX0" fmla="*/ 147638 w 1231107"/>
              <a:gd name="connsiteY0" fmla="*/ 4762 h 578643"/>
              <a:gd name="connsiteX1" fmla="*/ 135732 w 1231107"/>
              <a:gd name="connsiteY1" fmla="*/ 90487 h 578643"/>
              <a:gd name="connsiteX2" fmla="*/ 126207 w 1231107"/>
              <a:gd name="connsiteY2" fmla="*/ 188118 h 578643"/>
              <a:gd name="connsiteX3" fmla="*/ 114300 w 1231107"/>
              <a:gd name="connsiteY3" fmla="*/ 271462 h 578643"/>
              <a:gd name="connsiteX4" fmla="*/ 78582 w 1231107"/>
              <a:gd name="connsiteY4" fmla="*/ 357187 h 578643"/>
              <a:gd name="connsiteX5" fmla="*/ 47625 w 1231107"/>
              <a:gd name="connsiteY5" fmla="*/ 445293 h 578643"/>
              <a:gd name="connsiteX6" fmla="*/ 0 w 1231107"/>
              <a:gd name="connsiteY6" fmla="*/ 569118 h 578643"/>
              <a:gd name="connsiteX7" fmla="*/ 1221582 w 1231107"/>
              <a:gd name="connsiteY7" fmla="*/ 578643 h 578643"/>
              <a:gd name="connsiteX8" fmla="*/ 1231107 w 1231107"/>
              <a:gd name="connsiteY8" fmla="*/ 0 h 578643"/>
              <a:gd name="connsiteX9" fmla="*/ 147638 w 1231107"/>
              <a:gd name="connsiteY9" fmla="*/ 4762 h 57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107" h="578643">
                <a:moveTo>
                  <a:pt x="147638" y="4762"/>
                </a:moveTo>
                <a:lnTo>
                  <a:pt x="135732" y="90487"/>
                </a:lnTo>
                <a:lnTo>
                  <a:pt x="126207" y="188118"/>
                </a:lnTo>
                <a:lnTo>
                  <a:pt x="114300" y="271462"/>
                </a:lnTo>
                <a:lnTo>
                  <a:pt x="78582" y="357187"/>
                </a:lnTo>
                <a:lnTo>
                  <a:pt x="47625" y="445293"/>
                </a:lnTo>
                <a:lnTo>
                  <a:pt x="0" y="569118"/>
                </a:lnTo>
                <a:lnTo>
                  <a:pt x="1221582" y="578643"/>
                </a:lnTo>
                <a:lnTo>
                  <a:pt x="1231107" y="0"/>
                </a:lnTo>
                <a:lnTo>
                  <a:pt x="147638" y="4762"/>
                </a:ln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200"/>
          <p:cNvSpPr/>
          <p:nvPr/>
        </p:nvSpPr>
        <p:spPr>
          <a:xfrm>
            <a:off x="5080000" y="3851275"/>
            <a:ext cx="2724150" cy="1631950"/>
          </a:xfrm>
          <a:custGeom>
            <a:avLst/>
            <a:gdLst>
              <a:gd name="connsiteX0" fmla="*/ 2720975 w 2724150"/>
              <a:gd name="connsiteY0" fmla="*/ 3175 h 1631950"/>
              <a:gd name="connsiteX1" fmla="*/ 2724150 w 2724150"/>
              <a:gd name="connsiteY1" fmla="*/ 809625 h 1631950"/>
              <a:gd name="connsiteX2" fmla="*/ 1885950 w 2724150"/>
              <a:gd name="connsiteY2" fmla="*/ 1600200 h 1631950"/>
              <a:gd name="connsiteX3" fmla="*/ 0 w 2724150"/>
              <a:gd name="connsiteY3" fmla="*/ 1631950 h 1631950"/>
              <a:gd name="connsiteX4" fmla="*/ 6350 w 2724150"/>
              <a:gd name="connsiteY4" fmla="*/ 1149350 h 1631950"/>
              <a:gd name="connsiteX5" fmla="*/ 111125 w 2724150"/>
              <a:gd name="connsiteY5" fmla="*/ 1146175 h 1631950"/>
              <a:gd name="connsiteX6" fmla="*/ 263525 w 2724150"/>
              <a:gd name="connsiteY6" fmla="*/ 1111250 h 1631950"/>
              <a:gd name="connsiteX7" fmla="*/ 365125 w 2724150"/>
              <a:gd name="connsiteY7" fmla="*/ 1076325 h 1631950"/>
              <a:gd name="connsiteX8" fmla="*/ 473075 w 2724150"/>
              <a:gd name="connsiteY8" fmla="*/ 1038225 h 1631950"/>
              <a:gd name="connsiteX9" fmla="*/ 571500 w 2724150"/>
              <a:gd name="connsiteY9" fmla="*/ 981075 h 1631950"/>
              <a:gd name="connsiteX10" fmla="*/ 688975 w 2724150"/>
              <a:gd name="connsiteY10" fmla="*/ 882650 h 1631950"/>
              <a:gd name="connsiteX11" fmla="*/ 787400 w 2724150"/>
              <a:gd name="connsiteY11" fmla="*/ 784225 h 1631950"/>
              <a:gd name="connsiteX12" fmla="*/ 904875 w 2724150"/>
              <a:gd name="connsiteY12" fmla="*/ 641350 h 1631950"/>
              <a:gd name="connsiteX13" fmla="*/ 952500 w 2724150"/>
              <a:gd name="connsiteY13" fmla="*/ 584200 h 1631950"/>
              <a:gd name="connsiteX14" fmla="*/ 2187575 w 2724150"/>
              <a:gd name="connsiteY14" fmla="*/ 571500 h 1631950"/>
              <a:gd name="connsiteX15" fmla="*/ 2178050 w 2724150"/>
              <a:gd name="connsiteY15" fmla="*/ 0 h 1631950"/>
              <a:gd name="connsiteX16" fmla="*/ 2720975 w 2724150"/>
              <a:gd name="connsiteY16" fmla="*/ 3175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50" h="1631950">
                <a:moveTo>
                  <a:pt x="2720975" y="3175"/>
                </a:moveTo>
                <a:cubicBezTo>
                  <a:pt x="2722033" y="271992"/>
                  <a:pt x="2723092" y="540808"/>
                  <a:pt x="2724150" y="809625"/>
                </a:cubicBezTo>
                <a:lnTo>
                  <a:pt x="1885950" y="1600200"/>
                </a:lnTo>
                <a:lnTo>
                  <a:pt x="0" y="1631950"/>
                </a:lnTo>
                <a:cubicBezTo>
                  <a:pt x="2117" y="1471083"/>
                  <a:pt x="4233" y="1310217"/>
                  <a:pt x="6350" y="1149350"/>
                </a:cubicBezTo>
                <a:lnTo>
                  <a:pt x="111125" y="1146175"/>
                </a:lnTo>
                <a:lnTo>
                  <a:pt x="263525" y="1111250"/>
                </a:lnTo>
                <a:lnTo>
                  <a:pt x="365125" y="1076325"/>
                </a:lnTo>
                <a:lnTo>
                  <a:pt x="473075" y="1038225"/>
                </a:lnTo>
                <a:lnTo>
                  <a:pt x="571500" y="981075"/>
                </a:lnTo>
                <a:lnTo>
                  <a:pt x="688975" y="882650"/>
                </a:lnTo>
                <a:lnTo>
                  <a:pt x="787400" y="784225"/>
                </a:lnTo>
                <a:lnTo>
                  <a:pt x="904875" y="641350"/>
                </a:lnTo>
                <a:lnTo>
                  <a:pt x="952500" y="584200"/>
                </a:lnTo>
                <a:lnTo>
                  <a:pt x="2187575" y="571500"/>
                </a:lnTo>
                <a:lnTo>
                  <a:pt x="2178050" y="0"/>
                </a:lnTo>
                <a:lnTo>
                  <a:pt x="2720975" y="3175"/>
                </a:lnTo>
                <a:close/>
              </a:path>
            </a:pathLst>
          </a:cu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Line 83"/>
          <p:cNvSpPr>
            <a:spLocks noChangeShapeType="1"/>
          </p:cNvSpPr>
          <p:nvPr/>
        </p:nvSpPr>
        <p:spPr bwMode="auto">
          <a:xfrm flipH="1" flipV="1">
            <a:off x="3557588" y="3384550"/>
            <a:ext cx="1524000" cy="161925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9" name="Line 65"/>
          <p:cNvSpPr>
            <a:spLocks noChangeShapeType="1"/>
          </p:cNvSpPr>
          <p:nvPr/>
        </p:nvSpPr>
        <p:spPr bwMode="auto">
          <a:xfrm flipH="1" flipV="1">
            <a:off x="2797176" y="3384551"/>
            <a:ext cx="2284413" cy="24304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Line 66"/>
          <p:cNvSpPr>
            <a:spLocks noChangeShapeType="1"/>
          </p:cNvSpPr>
          <p:nvPr/>
        </p:nvSpPr>
        <p:spPr bwMode="auto">
          <a:xfrm flipH="1" flipV="1">
            <a:off x="3122614" y="3384550"/>
            <a:ext cx="1958975" cy="208280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2" cstate="print"/>
          <a:srcRect l="26869" t="10980" r="26472" b="6806"/>
          <a:stretch>
            <a:fillRect/>
          </a:stretch>
        </p:blipFill>
        <p:spPr bwMode="auto">
          <a:xfrm>
            <a:off x="1775520" y="3861048"/>
            <a:ext cx="2550076" cy="2808312"/>
          </a:xfrm>
          <a:prstGeom prst="rect">
            <a:avLst/>
          </a:prstGeom>
          <a:gradFill>
            <a:gsLst>
              <a:gs pos="0">
                <a:srgbClr val="DDEBCF"/>
              </a:gs>
              <a:gs pos="50000">
                <a:srgbClr val="9CB86E"/>
              </a:gs>
              <a:gs pos="100000">
                <a:srgbClr val="156B13"/>
              </a:gs>
            </a:gsLst>
            <a:lin ang="5400000" scaled="0"/>
          </a:gradFill>
          <a:ln w="9525">
            <a:noFill/>
            <a:miter lim="800000"/>
            <a:headEnd/>
            <a:tailEnd/>
          </a:ln>
        </p:spPr>
      </p:pic>
      <p:sp>
        <p:nvSpPr>
          <p:cNvPr id="1080" name="Line 56"/>
          <p:cNvSpPr>
            <a:spLocks noChangeShapeType="1"/>
          </p:cNvSpPr>
          <p:nvPr/>
        </p:nvSpPr>
        <p:spPr bwMode="auto">
          <a:xfrm>
            <a:off x="5081588" y="2457450"/>
            <a:ext cx="27193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Line 49"/>
          <p:cNvSpPr>
            <a:spLocks noChangeShapeType="1"/>
          </p:cNvSpPr>
          <p:nvPr/>
        </p:nvSpPr>
        <p:spPr bwMode="auto">
          <a:xfrm flipV="1">
            <a:off x="6022975" y="1320800"/>
            <a:ext cx="1588" cy="3105150"/>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Line 5"/>
          <p:cNvSpPr>
            <a:spLocks noChangeShapeType="1"/>
          </p:cNvSpPr>
          <p:nvPr/>
        </p:nvSpPr>
        <p:spPr bwMode="auto">
          <a:xfrm>
            <a:off x="1524000" y="1"/>
            <a:ext cx="1588" cy="68754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Line 6"/>
          <p:cNvSpPr>
            <a:spLocks noChangeShapeType="1"/>
          </p:cNvSpPr>
          <p:nvPr/>
        </p:nvSpPr>
        <p:spPr bwMode="auto">
          <a:xfrm>
            <a:off x="1524000" y="0"/>
            <a:ext cx="91376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Line 7"/>
          <p:cNvSpPr>
            <a:spLocks noChangeShapeType="1"/>
          </p:cNvSpPr>
          <p:nvPr/>
        </p:nvSpPr>
        <p:spPr bwMode="auto">
          <a:xfrm>
            <a:off x="1741489" y="230188"/>
            <a:ext cx="87026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Line 8"/>
          <p:cNvSpPr>
            <a:spLocks noChangeShapeType="1"/>
          </p:cNvSpPr>
          <p:nvPr/>
        </p:nvSpPr>
        <p:spPr bwMode="auto">
          <a:xfrm>
            <a:off x="1741489" y="392113"/>
            <a:ext cx="8702675"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Line 9"/>
          <p:cNvSpPr>
            <a:spLocks noChangeShapeType="1"/>
          </p:cNvSpPr>
          <p:nvPr/>
        </p:nvSpPr>
        <p:spPr bwMode="auto">
          <a:xfrm>
            <a:off x="1741489" y="461963"/>
            <a:ext cx="8702675"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Line 10"/>
          <p:cNvSpPr>
            <a:spLocks noChangeShapeType="1"/>
          </p:cNvSpPr>
          <p:nvPr/>
        </p:nvSpPr>
        <p:spPr bwMode="auto">
          <a:xfrm>
            <a:off x="1741489" y="531813"/>
            <a:ext cx="8702675"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p:nvSpPr>
        <p:spPr bwMode="auto">
          <a:xfrm>
            <a:off x="1741489" y="693738"/>
            <a:ext cx="87026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Line 12"/>
          <p:cNvSpPr>
            <a:spLocks noChangeShapeType="1"/>
          </p:cNvSpPr>
          <p:nvPr/>
        </p:nvSpPr>
        <p:spPr bwMode="auto">
          <a:xfrm>
            <a:off x="10661650" y="1"/>
            <a:ext cx="1588" cy="68754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Line 13"/>
          <p:cNvSpPr>
            <a:spLocks noChangeShapeType="1"/>
          </p:cNvSpPr>
          <p:nvPr/>
        </p:nvSpPr>
        <p:spPr bwMode="auto">
          <a:xfrm>
            <a:off x="10444163" y="230188"/>
            <a:ext cx="1588" cy="64135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Line 14"/>
          <p:cNvSpPr>
            <a:spLocks noChangeShapeType="1"/>
          </p:cNvSpPr>
          <p:nvPr/>
        </p:nvSpPr>
        <p:spPr bwMode="auto">
          <a:xfrm flipH="1">
            <a:off x="1524000" y="6875463"/>
            <a:ext cx="91376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Line 15"/>
          <p:cNvSpPr>
            <a:spLocks noChangeShapeType="1"/>
          </p:cNvSpPr>
          <p:nvPr/>
        </p:nvSpPr>
        <p:spPr bwMode="auto">
          <a:xfrm flipH="1">
            <a:off x="1741489" y="6643688"/>
            <a:ext cx="87026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Line 16"/>
          <p:cNvSpPr>
            <a:spLocks noChangeShapeType="1"/>
          </p:cNvSpPr>
          <p:nvPr/>
        </p:nvSpPr>
        <p:spPr bwMode="auto">
          <a:xfrm>
            <a:off x="1741488" y="230188"/>
            <a:ext cx="1588" cy="64135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Line 17"/>
          <p:cNvSpPr>
            <a:spLocks noChangeShapeType="1"/>
          </p:cNvSpPr>
          <p:nvPr/>
        </p:nvSpPr>
        <p:spPr bwMode="auto">
          <a:xfrm>
            <a:off x="2473326" y="3384550"/>
            <a:ext cx="72691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Line 18"/>
          <p:cNvSpPr>
            <a:spLocks noChangeShapeType="1"/>
          </p:cNvSpPr>
          <p:nvPr/>
        </p:nvSpPr>
        <p:spPr bwMode="auto">
          <a:xfrm>
            <a:off x="5081588" y="3384550"/>
            <a:ext cx="27193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Line 20"/>
          <p:cNvSpPr>
            <a:spLocks noChangeShapeType="1"/>
          </p:cNvSpPr>
          <p:nvPr/>
        </p:nvSpPr>
        <p:spPr bwMode="auto">
          <a:xfrm>
            <a:off x="5081588" y="4425950"/>
            <a:ext cx="2719388"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Line 21"/>
          <p:cNvSpPr>
            <a:spLocks noChangeShapeType="1"/>
          </p:cNvSpPr>
          <p:nvPr/>
        </p:nvSpPr>
        <p:spPr bwMode="auto">
          <a:xfrm>
            <a:off x="5081588" y="5815013"/>
            <a:ext cx="2719388"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Line 22"/>
          <p:cNvSpPr>
            <a:spLocks noChangeShapeType="1"/>
          </p:cNvSpPr>
          <p:nvPr/>
        </p:nvSpPr>
        <p:spPr bwMode="auto">
          <a:xfrm>
            <a:off x="5081588" y="4657725"/>
            <a:ext cx="2719388"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Line 23"/>
          <p:cNvSpPr>
            <a:spLocks noChangeShapeType="1"/>
          </p:cNvSpPr>
          <p:nvPr/>
        </p:nvSpPr>
        <p:spPr bwMode="auto">
          <a:xfrm>
            <a:off x="5081588" y="3036888"/>
            <a:ext cx="2719388"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Line 25"/>
          <p:cNvSpPr>
            <a:spLocks noChangeShapeType="1"/>
          </p:cNvSpPr>
          <p:nvPr/>
        </p:nvSpPr>
        <p:spPr bwMode="auto">
          <a:xfrm>
            <a:off x="5081588" y="2111375"/>
            <a:ext cx="2719388"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Line 26"/>
          <p:cNvSpPr>
            <a:spLocks noChangeShapeType="1"/>
          </p:cNvSpPr>
          <p:nvPr/>
        </p:nvSpPr>
        <p:spPr bwMode="auto">
          <a:xfrm>
            <a:off x="5081588" y="1531938"/>
            <a:ext cx="2719388"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Line 27"/>
          <p:cNvSpPr>
            <a:spLocks noChangeShapeType="1"/>
          </p:cNvSpPr>
          <p:nvPr/>
        </p:nvSpPr>
        <p:spPr bwMode="auto">
          <a:xfrm flipV="1">
            <a:off x="7800975" y="1068389"/>
            <a:ext cx="1588" cy="23161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Line 28"/>
          <p:cNvSpPr>
            <a:spLocks noChangeShapeType="1"/>
          </p:cNvSpPr>
          <p:nvPr/>
        </p:nvSpPr>
        <p:spPr bwMode="auto">
          <a:xfrm flipH="1">
            <a:off x="5081588" y="1068388"/>
            <a:ext cx="2719388"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Line 29"/>
          <p:cNvSpPr>
            <a:spLocks noChangeShapeType="1"/>
          </p:cNvSpPr>
          <p:nvPr/>
        </p:nvSpPr>
        <p:spPr bwMode="auto">
          <a:xfrm>
            <a:off x="5081588" y="1068389"/>
            <a:ext cx="1588" cy="23161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Line 30"/>
          <p:cNvSpPr>
            <a:spLocks noChangeShapeType="1"/>
          </p:cNvSpPr>
          <p:nvPr/>
        </p:nvSpPr>
        <p:spPr bwMode="auto">
          <a:xfrm>
            <a:off x="6169025" y="1068389"/>
            <a:ext cx="1588" cy="23161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Line 31"/>
          <p:cNvSpPr>
            <a:spLocks noChangeShapeType="1"/>
          </p:cNvSpPr>
          <p:nvPr/>
        </p:nvSpPr>
        <p:spPr bwMode="auto">
          <a:xfrm>
            <a:off x="6713538" y="1068388"/>
            <a:ext cx="1588" cy="10429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Line 32"/>
          <p:cNvSpPr>
            <a:spLocks noChangeShapeType="1"/>
          </p:cNvSpPr>
          <p:nvPr/>
        </p:nvSpPr>
        <p:spPr bwMode="auto">
          <a:xfrm>
            <a:off x="7256463" y="1068389"/>
            <a:ext cx="1588" cy="23161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Line 34"/>
          <p:cNvSpPr>
            <a:spLocks noChangeShapeType="1"/>
          </p:cNvSpPr>
          <p:nvPr/>
        </p:nvSpPr>
        <p:spPr bwMode="auto">
          <a:xfrm flipV="1">
            <a:off x="6604000" y="3036888"/>
            <a:ext cx="1588" cy="3619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Line 35"/>
          <p:cNvSpPr>
            <a:spLocks noChangeShapeType="1"/>
          </p:cNvSpPr>
          <p:nvPr/>
        </p:nvSpPr>
        <p:spPr bwMode="auto">
          <a:xfrm flipH="1">
            <a:off x="5081589" y="3036888"/>
            <a:ext cx="15224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Line 36"/>
          <p:cNvSpPr>
            <a:spLocks noChangeShapeType="1"/>
          </p:cNvSpPr>
          <p:nvPr/>
        </p:nvSpPr>
        <p:spPr bwMode="auto">
          <a:xfrm>
            <a:off x="5081588" y="3398838"/>
            <a:ext cx="1588" cy="266223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Line 37"/>
          <p:cNvSpPr>
            <a:spLocks noChangeShapeType="1"/>
          </p:cNvSpPr>
          <p:nvPr/>
        </p:nvSpPr>
        <p:spPr bwMode="auto">
          <a:xfrm>
            <a:off x="6169025" y="3384550"/>
            <a:ext cx="1588" cy="268763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Line 38"/>
          <p:cNvSpPr>
            <a:spLocks noChangeShapeType="1"/>
          </p:cNvSpPr>
          <p:nvPr/>
        </p:nvSpPr>
        <p:spPr bwMode="auto">
          <a:xfrm>
            <a:off x="6604000" y="3384550"/>
            <a:ext cx="1588" cy="264795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Line 39"/>
          <p:cNvSpPr>
            <a:spLocks noChangeShapeType="1"/>
          </p:cNvSpPr>
          <p:nvPr/>
        </p:nvSpPr>
        <p:spPr bwMode="auto">
          <a:xfrm>
            <a:off x="7256463" y="3384550"/>
            <a:ext cx="1588" cy="271145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Line 40"/>
          <p:cNvSpPr>
            <a:spLocks noChangeShapeType="1"/>
          </p:cNvSpPr>
          <p:nvPr/>
        </p:nvSpPr>
        <p:spPr bwMode="auto">
          <a:xfrm>
            <a:off x="7800975" y="3384550"/>
            <a:ext cx="1588" cy="275113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1"/>
          <p:cNvSpPr>
            <a:spLocks/>
          </p:cNvSpPr>
          <p:nvPr/>
        </p:nvSpPr>
        <p:spPr bwMode="auto">
          <a:xfrm>
            <a:off x="5081588" y="3846513"/>
            <a:ext cx="1087438" cy="1157288"/>
          </a:xfrm>
          <a:custGeom>
            <a:avLst/>
            <a:gdLst/>
            <a:ahLst/>
            <a:cxnLst>
              <a:cxn ang="0">
                <a:pos x="0" y="2916"/>
              </a:cxn>
              <a:cxn ang="0">
                <a:pos x="172" y="2910"/>
              </a:cxn>
              <a:cxn ang="0">
                <a:pos x="343" y="2892"/>
              </a:cxn>
              <a:cxn ang="0">
                <a:pos x="513" y="2864"/>
              </a:cxn>
              <a:cxn ang="0">
                <a:pos x="681" y="2824"/>
              </a:cxn>
              <a:cxn ang="0">
                <a:pos x="846" y="2773"/>
              </a:cxn>
              <a:cxn ang="0">
                <a:pos x="1008" y="2710"/>
              </a:cxn>
              <a:cxn ang="0">
                <a:pos x="1167" y="2638"/>
              </a:cxn>
              <a:cxn ang="0">
                <a:pos x="1320" y="2555"/>
              </a:cxn>
              <a:cxn ang="0">
                <a:pos x="1469" y="2462"/>
              </a:cxn>
              <a:cxn ang="0">
                <a:pos x="1611" y="2359"/>
              </a:cxn>
              <a:cxn ang="0">
                <a:pos x="1746" y="2247"/>
              </a:cxn>
              <a:cxn ang="0">
                <a:pos x="1876" y="2125"/>
              </a:cxn>
              <a:cxn ang="0">
                <a:pos x="1998" y="1996"/>
              </a:cxn>
              <a:cxn ang="0">
                <a:pos x="2112" y="1858"/>
              </a:cxn>
              <a:cxn ang="0">
                <a:pos x="2217" y="1713"/>
              </a:cxn>
              <a:cxn ang="0">
                <a:pos x="2315" y="1562"/>
              </a:cxn>
              <a:cxn ang="0">
                <a:pos x="2401" y="1404"/>
              </a:cxn>
              <a:cxn ang="0">
                <a:pos x="2480" y="1241"/>
              </a:cxn>
              <a:cxn ang="0">
                <a:pos x="2548" y="1073"/>
              </a:cxn>
              <a:cxn ang="0">
                <a:pos x="2606" y="900"/>
              </a:cxn>
              <a:cxn ang="0">
                <a:pos x="2655" y="724"/>
              </a:cxn>
              <a:cxn ang="0">
                <a:pos x="2692" y="546"/>
              </a:cxn>
              <a:cxn ang="0">
                <a:pos x="2719" y="365"/>
              </a:cxn>
              <a:cxn ang="0">
                <a:pos x="2736" y="183"/>
              </a:cxn>
              <a:cxn ang="0">
                <a:pos x="2740" y="0"/>
              </a:cxn>
            </a:cxnLst>
            <a:rect l="0" t="0" r="r" b="b"/>
            <a:pathLst>
              <a:path w="2740" h="2916">
                <a:moveTo>
                  <a:pt x="0" y="2916"/>
                </a:moveTo>
                <a:lnTo>
                  <a:pt x="172" y="2910"/>
                </a:lnTo>
                <a:lnTo>
                  <a:pt x="343" y="2892"/>
                </a:lnTo>
                <a:lnTo>
                  <a:pt x="513" y="2864"/>
                </a:lnTo>
                <a:lnTo>
                  <a:pt x="681" y="2824"/>
                </a:lnTo>
                <a:lnTo>
                  <a:pt x="846" y="2773"/>
                </a:lnTo>
                <a:lnTo>
                  <a:pt x="1008" y="2710"/>
                </a:lnTo>
                <a:lnTo>
                  <a:pt x="1167" y="2638"/>
                </a:lnTo>
                <a:lnTo>
                  <a:pt x="1320" y="2555"/>
                </a:lnTo>
                <a:lnTo>
                  <a:pt x="1469" y="2462"/>
                </a:lnTo>
                <a:lnTo>
                  <a:pt x="1611" y="2359"/>
                </a:lnTo>
                <a:lnTo>
                  <a:pt x="1746" y="2247"/>
                </a:lnTo>
                <a:lnTo>
                  <a:pt x="1876" y="2125"/>
                </a:lnTo>
                <a:lnTo>
                  <a:pt x="1998" y="1996"/>
                </a:lnTo>
                <a:lnTo>
                  <a:pt x="2112" y="1858"/>
                </a:lnTo>
                <a:lnTo>
                  <a:pt x="2217" y="1713"/>
                </a:lnTo>
                <a:lnTo>
                  <a:pt x="2315" y="1562"/>
                </a:lnTo>
                <a:lnTo>
                  <a:pt x="2401" y="1404"/>
                </a:lnTo>
                <a:lnTo>
                  <a:pt x="2480" y="1241"/>
                </a:lnTo>
                <a:lnTo>
                  <a:pt x="2548" y="1073"/>
                </a:lnTo>
                <a:lnTo>
                  <a:pt x="2606" y="900"/>
                </a:lnTo>
                <a:lnTo>
                  <a:pt x="2655" y="724"/>
                </a:lnTo>
                <a:lnTo>
                  <a:pt x="2692" y="546"/>
                </a:lnTo>
                <a:lnTo>
                  <a:pt x="2719" y="365"/>
                </a:lnTo>
                <a:lnTo>
                  <a:pt x="2736" y="183"/>
                </a:lnTo>
                <a:lnTo>
                  <a:pt x="2740" y="0"/>
                </a:lnTo>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Line 43"/>
          <p:cNvSpPr>
            <a:spLocks noChangeShapeType="1"/>
          </p:cNvSpPr>
          <p:nvPr/>
        </p:nvSpPr>
        <p:spPr bwMode="auto">
          <a:xfrm flipH="1">
            <a:off x="5081589" y="5815013"/>
            <a:ext cx="15224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Line 44"/>
          <p:cNvSpPr>
            <a:spLocks noChangeShapeType="1"/>
          </p:cNvSpPr>
          <p:nvPr/>
        </p:nvSpPr>
        <p:spPr bwMode="auto">
          <a:xfrm flipH="1">
            <a:off x="5081588" y="5467350"/>
            <a:ext cx="18811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Line 45"/>
          <p:cNvSpPr>
            <a:spLocks noChangeShapeType="1"/>
          </p:cNvSpPr>
          <p:nvPr/>
        </p:nvSpPr>
        <p:spPr bwMode="auto">
          <a:xfrm>
            <a:off x="7800975" y="3846514"/>
            <a:ext cx="1588" cy="8112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Line 46"/>
          <p:cNvSpPr>
            <a:spLocks noChangeShapeType="1"/>
          </p:cNvSpPr>
          <p:nvPr/>
        </p:nvSpPr>
        <p:spPr bwMode="auto">
          <a:xfrm flipH="1">
            <a:off x="6604001" y="4657725"/>
            <a:ext cx="1196975" cy="11572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Line 48"/>
          <p:cNvSpPr>
            <a:spLocks noChangeShapeType="1"/>
          </p:cNvSpPr>
          <p:nvPr/>
        </p:nvSpPr>
        <p:spPr bwMode="auto">
          <a:xfrm flipV="1">
            <a:off x="7256463" y="3846513"/>
            <a:ext cx="1588" cy="5794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Line 50"/>
          <p:cNvSpPr>
            <a:spLocks noChangeShapeType="1"/>
          </p:cNvSpPr>
          <p:nvPr/>
        </p:nvSpPr>
        <p:spPr bwMode="auto">
          <a:xfrm>
            <a:off x="6022976" y="1531938"/>
            <a:ext cx="6905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Line 51"/>
          <p:cNvSpPr>
            <a:spLocks noChangeShapeType="1"/>
          </p:cNvSpPr>
          <p:nvPr/>
        </p:nvSpPr>
        <p:spPr bwMode="auto">
          <a:xfrm flipV="1">
            <a:off x="6022975" y="1531939"/>
            <a:ext cx="1588" cy="9255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Line 52"/>
          <p:cNvSpPr>
            <a:spLocks noChangeShapeType="1"/>
          </p:cNvSpPr>
          <p:nvPr/>
        </p:nvSpPr>
        <p:spPr bwMode="auto">
          <a:xfrm flipH="1">
            <a:off x="5081588" y="1068388"/>
            <a:ext cx="10874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Line 53"/>
          <p:cNvSpPr>
            <a:spLocks noChangeShapeType="1"/>
          </p:cNvSpPr>
          <p:nvPr/>
        </p:nvSpPr>
        <p:spPr bwMode="auto">
          <a:xfrm>
            <a:off x="6169025" y="1068388"/>
            <a:ext cx="1588" cy="4635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54"/>
          <p:cNvSpPr>
            <a:spLocks/>
          </p:cNvSpPr>
          <p:nvPr/>
        </p:nvSpPr>
        <p:spPr bwMode="auto">
          <a:xfrm>
            <a:off x="6713539" y="1531938"/>
            <a:ext cx="542925" cy="579438"/>
          </a:xfrm>
          <a:custGeom>
            <a:avLst/>
            <a:gdLst/>
            <a:ahLst/>
            <a:cxnLst>
              <a:cxn ang="0">
                <a:pos x="1371" y="1459"/>
              </a:cxn>
              <a:cxn ang="0">
                <a:pos x="1365" y="1324"/>
              </a:cxn>
              <a:cxn ang="0">
                <a:pos x="1348" y="1191"/>
              </a:cxn>
              <a:cxn ang="0">
                <a:pos x="1319" y="1059"/>
              </a:cxn>
              <a:cxn ang="0">
                <a:pos x="1278" y="931"/>
              </a:cxn>
              <a:cxn ang="0">
                <a:pos x="1228" y="808"/>
              </a:cxn>
              <a:cxn ang="0">
                <a:pos x="1165" y="690"/>
              </a:cxn>
              <a:cxn ang="0">
                <a:pos x="1094" y="580"/>
              </a:cxn>
              <a:cxn ang="0">
                <a:pos x="1014" y="476"/>
              </a:cxn>
              <a:cxn ang="0">
                <a:pos x="923" y="380"/>
              </a:cxn>
              <a:cxn ang="0">
                <a:pos x="826" y="294"/>
              </a:cxn>
              <a:cxn ang="0">
                <a:pos x="722" y="219"/>
              </a:cxn>
              <a:cxn ang="0">
                <a:pos x="611" y="153"/>
              </a:cxn>
              <a:cxn ang="0">
                <a:pos x="495" y="99"/>
              </a:cxn>
              <a:cxn ang="0">
                <a:pos x="375" y="56"/>
              </a:cxn>
              <a:cxn ang="0">
                <a:pos x="252" y="25"/>
              </a:cxn>
              <a:cxn ang="0">
                <a:pos x="126" y="7"/>
              </a:cxn>
              <a:cxn ang="0">
                <a:pos x="0" y="0"/>
              </a:cxn>
            </a:cxnLst>
            <a:rect l="0" t="0" r="r" b="b"/>
            <a:pathLst>
              <a:path w="1371" h="1459">
                <a:moveTo>
                  <a:pt x="1371" y="1459"/>
                </a:moveTo>
                <a:lnTo>
                  <a:pt x="1365" y="1324"/>
                </a:lnTo>
                <a:lnTo>
                  <a:pt x="1348" y="1191"/>
                </a:lnTo>
                <a:lnTo>
                  <a:pt x="1319" y="1059"/>
                </a:lnTo>
                <a:lnTo>
                  <a:pt x="1278" y="931"/>
                </a:lnTo>
                <a:lnTo>
                  <a:pt x="1228" y="808"/>
                </a:lnTo>
                <a:lnTo>
                  <a:pt x="1165" y="690"/>
                </a:lnTo>
                <a:lnTo>
                  <a:pt x="1094" y="580"/>
                </a:lnTo>
                <a:lnTo>
                  <a:pt x="1014" y="476"/>
                </a:lnTo>
                <a:lnTo>
                  <a:pt x="923" y="380"/>
                </a:lnTo>
                <a:lnTo>
                  <a:pt x="826" y="294"/>
                </a:lnTo>
                <a:lnTo>
                  <a:pt x="722" y="219"/>
                </a:lnTo>
                <a:lnTo>
                  <a:pt x="611" y="153"/>
                </a:lnTo>
                <a:lnTo>
                  <a:pt x="495" y="99"/>
                </a:lnTo>
                <a:lnTo>
                  <a:pt x="375" y="56"/>
                </a:lnTo>
                <a:lnTo>
                  <a:pt x="252" y="25"/>
                </a:lnTo>
                <a:lnTo>
                  <a:pt x="126" y="7"/>
                </a:lnTo>
                <a:lnTo>
                  <a:pt x="0" y="0"/>
                </a:lnTo>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Line 55"/>
          <p:cNvSpPr>
            <a:spLocks noChangeShapeType="1"/>
          </p:cNvSpPr>
          <p:nvPr/>
        </p:nvSpPr>
        <p:spPr bwMode="auto">
          <a:xfrm>
            <a:off x="7256463" y="2111376"/>
            <a:ext cx="1588" cy="3460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Line 57"/>
          <p:cNvSpPr>
            <a:spLocks noChangeShapeType="1"/>
          </p:cNvSpPr>
          <p:nvPr/>
        </p:nvSpPr>
        <p:spPr bwMode="auto">
          <a:xfrm>
            <a:off x="6169025" y="1531939"/>
            <a:ext cx="1588" cy="925513"/>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Line 59"/>
          <p:cNvSpPr>
            <a:spLocks noChangeShapeType="1"/>
          </p:cNvSpPr>
          <p:nvPr/>
        </p:nvSpPr>
        <p:spPr bwMode="auto">
          <a:xfrm flipV="1">
            <a:off x="6962775" y="2330450"/>
            <a:ext cx="1588" cy="3136900"/>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Line 60"/>
          <p:cNvSpPr>
            <a:spLocks noChangeShapeType="1"/>
          </p:cNvSpPr>
          <p:nvPr/>
        </p:nvSpPr>
        <p:spPr bwMode="auto">
          <a:xfrm flipV="1">
            <a:off x="6604001" y="2457450"/>
            <a:ext cx="358775" cy="5794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Line 61"/>
          <p:cNvSpPr>
            <a:spLocks noChangeShapeType="1"/>
          </p:cNvSpPr>
          <p:nvPr/>
        </p:nvSpPr>
        <p:spPr bwMode="auto">
          <a:xfrm>
            <a:off x="7800975" y="2457450"/>
            <a:ext cx="1588" cy="9271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Line 62"/>
          <p:cNvSpPr>
            <a:spLocks noChangeShapeType="1"/>
          </p:cNvSpPr>
          <p:nvPr/>
        </p:nvSpPr>
        <p:spPr bwMode="auto">
          <a:xfrm flipH="1" flipV="1">
            <a:off x="4645026" y="3384551"/>
            <a:ext cx="436563" cy="4619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Line 63"/>
          <p:cNvSpPr>
            <a:spLocks noChangeShapeType="1"/>
          </p:cNvSpPr>
          <p:nvPr/>
        </p:nvSpPr>
        <p:spPr bwMode="auto">
          <a:xfrm flipH="1" flipV="1">
            <a:off x="4102100" y="3384550"/>
            <a:ext cx="979488" cy="104140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Line 64"/>
          <p:cNvSpPr>
            <a:spLocks noChangeShapeType="1"/>
          </p:cNvSpPr>
          <p:nvPr/>
        </p:nvSpPr>
        <p:spPr bwMode="auto">
          <a:xfrm flipH="1" flipV="1">
            <a:off x="3884614" y="3384551"/>
            <a:ext cx="1196975" cy="127317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1" name="Line 67"/>
          <p:cNvSpPr>
            <a:spLocks noChangeShapeType="1"/>
          </p:cNvSpPr>
          <p:nvPr/>
        </p:nvSpPr>
        <p:spPr bwMode="auto">
          <a:xfrm flipV="1">
            <a:off x="4645025" y="1068389"/>
            <a:ext cx="1588" cy="23161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Line 68"/>
          <p:cNvSpPr>
            <a:spLocks noChangeShapeType="1"/>
          </p:cNvSpPr>
          <p:nvPr/>
        </p:nvSpPr>
        <p:spPr bwMode="auto">
          <a:xfrm flipV="1">
            <a:off x="2797175" y="2305050"/>
            <a:ext cx="1588" cy="10795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Line 69"/>
          <p:cNvSpPr>
            <a:spLocks noChangeShapeType="1"/>
          </p:cNvSpPr>
          <p:nvPr/>
        </p:nvSpPr>
        <p:spPr bwMode="auto">
          <a:xfrm flipH="1">
            <a:off x="3038476" y="1068388"/>
            <a:ext cx="204311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Line 70"/>
          <p:cNvSpPr>
            <a:spLocks noChangeShapeType="1"/>
          </p:cNvSpPr>
          <p:nvPr/>
        </p:nvSpPr>
        <p:spPr bwMode="auto">
          <a:xfrm flipH="1">
            <a:off x="3819526" y="1531938"/>
            <a:ext cx="12620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Line 71"/>
          <p:cNvSpPr>
            <a:spLocks noChangeShapeType="1"/>
          </p:cNvSpPr>
          <p:nvPr/>
        </p:nvSpPr>
        <p:spPr bwMode="auto">
          <a:xfrm flipV="1">
            <a:off x="4102100" y="1336676"/>
            <a:ext cx="1588" cy="20478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Line 72"/>
          <p:cNvSpPr>
            <a:spLocks noChangeShapeType="1"/>
          </p:cNvSpPr>
          <p:nvPr/>
        </p:nvSpPr>
        <p:spPr bwMode="auto">
          <a:xfrm flipV="1">
            <a:off x="3884613" y="2227263"/>
            <a:ext cx="1588" cy="11572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Line 73"/>
          <p:cNvSpPr>
            <a:spLocks noChangeShapeType="1"/>
          </p:cNvSpPr>
          <p:nvPr/>
        </p:nvSpPr>
        <p:spPr bwMode="auto">
          <a:xfrm flipV="1">
            <a:off x="3122613" y="2279650"/>
            <a:ext cx="1588" cy="11049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8" name="Line 74"/>
          <p:cNvSpPr>
            <a:spLocks noChangeShapeType="1"/>
          </p:cNvSpPr>
          <p:nvPr/>
        </p:nvSpPr>
        <p:spPr bwMode="auto">
          <a:xfrm flipH="1">
            <a:off x="2592388" y="2457450"/>
            <a:ext cx="248920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9" name="Line 75"/>
          <p:cNvSpPr>
            <a:spLocks noChangeShapeType="1"/>
          </p:cNvSpPr>
          <p:nvPr/>
        </p:nvSpPr>
        <p:spPr bwMode="auto">
          <a:xfrm flipH="1">
            <a:off x="2555876" y="3036888"/>
            <a:ext cx="252571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0" name="Line 76"/>
          <p:cNvSpPr>
            <a:spLocks noChangeShapeType="1"/>
          </p:cNvSpPr>
          <p:nvPr/>
        </p:nvSpPr>
        <p:spPr bwMode="auto">
          <a:xfrm>
            <a:off x="2797175" y="3384550"/>
            <a:ext cx="18478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1" name="Line 77"/>
          <p:cNvSpPr>
            <a:spLocks noChangeShapeType="1"/>
          </p:cNvSpPr>
          <p:nvPr/>
        </p:nvSpPr>
        <p:spPr bwMode="auto">
          <a:xfrm>
            <a:off x="3884613" y="2457450"/>
            <a:ext cx="1588" cy="9271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2" name="Line 78"/>
          <p:cNvSpPr>
            <a:spLocks noChangeShapeType="1"/>
          </p:cNvSpPr>
          <p:nvPr/>
        </p:nvSpPr>
        <p:spPr bwMode="auto">
          <a:xfrm flipV="1">
            <a:off x="2797175" y="3036889"/>
            <a:ext cx="1588" cy="3476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3" name="Line 79"/>
          <p:cNvSpPr>
            <a:spLocks noChangeShapeType="1"/>
          </p:cNvSpPr>
          <p:nvPr/>
        </p:nvSpPr>
        <p:spPr bwMode="auto">
          <a:xfrm flipV="1">
            <a:off x="2797175" y="2457450"/>
            <a:ext cx="325438" cy="5794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4" name="Line 80"/>
          <p:cNvSpPr>
            <a:spLocks noChangeShapeType="1"/>
          </p:cNvSpPr>
          <p:nvPr/>
        </p:nvSpPr>
        <p:spPr bwMode="auto">
          <a:xfrm>
            <a:off x="3122614" y="2457450"/>
            <a:ext cx="15224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5" name="Line 81"/>
          <p:cNvSpPr>
            <a:spLocks noChangeShapeType="1"/>
          </p:cNvSpPr>
          <p:nvPr/>
        </p:nvSpPr>
        <p:spPr bwMode="auto">
          <a:xfrm>
            <a:off x="4102100" y="1531939"/>
            <a:ext cx="1588" cy="9255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6" name="Line 82"/>
          <p:cNvSpPr>
            <a:spLocks noChangeShapeType="1"/>
          </p:cNvSpPr>
          <p:nvPr/>
        </p:nvSpPr>
        <p:spPr bwMode="auto">
          <a:xfrm>
            <a:off x="4102101" y="1531938"/>
            <a:ext cx="5429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8" name="Line 84"/>
          <p:cNvSpPr>
            <a:spLocks noChangeShapeType="1"/>
          </p:cNvSpPr>
          <p:nvPr/>
        </p:nvSpPr>
        <p:spPr bwMode="auto">
          <a:xfrm flipV="1">
            <a:off x="3557588" y="1068389"/>
            <a:ext cx="1588" cy="23161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9" name="Line 85"/>
          <p:cNvSpPr>
            <a:spLocks noChangeShapeType="1"/>
          </p:cNvSpPr>
          <p:nvPr/>
        </p:nvSpPr>
        <p:spPr bwMode="auto">
          <a:xfrm>
            <a:off x="3557588" y="1068389"/>
            <a:ext cx="1588" cy="13890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0" name="Line 86"/>
          <p:cNvSpPr>
            <a:spLocks noChangeShapeType="1"/>
          </p:cNvSpPr>
          <p:nvPr/>
        </p:nvSpPr>
        <p:spPr bwMode="auto">
          <a:xfrm>
            <a:off x="3557588" y="1068388"/>
            <a:ext cx="10874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1" name="Line 87"/>
          <p:cNvSpPr>
            <a:spLocks noChangeShapeType="1"/>
          </p:cNvSpPr>
          <p:nvPr/>
        </p:nvSpPr>
        <p:spPr bwMode="auto">
          <a:xfrm flipV="1">
            <a:off x="7824193" y="4653137"/>
            <a:ext cx="1751409" cy="4589"/>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2" name="Freeform 88"/>
          <p:cNvSpPr>
            <a:spLocks/>
          </p:cNvSpPr>
          <p:nvPr/>
        </p:nvSpPr>
        <p:spPr bwMode="auto">
          <a:xfrm>
            <a:off x="6604000" y="4657725"/>
            <a:ext cx="2814638" cy="1720850"/>
          </a:xfrm>
          <a:custGeom>
            <a:avLst/>
            <a:gdLst/>
            <a:ahLst/>
            <a:cxnLst>
              <a:cxn ang="0">
                <a:pos x="0" y="2916"/>
              </a:cxn>
              <a:cxn ang="0">
                <a:pos x="148" y="3080"/>
              </a:cxn>
              <a:cxn ang="0">
                <a:pos x="303" y="3235"/>
              </a:cxn>
              <a:cxn ang="0">
                <a:pos x="465" y="3381"/>
              </a:cxn>
              <a:cxn ang="0">
                <a:pos x="635" y="3519"/>
              </a:cxn>
              <a:cxn ang="0">
                <a:pos x="811" y="3646"/>
              </a:cxn>
              <a:cxn ang="0">
                <a:pos x="993" y="3764"/>
              </a:cxn>
              <a:cxn ang="0">
                <a:pos x="1180" y="3871"/>
              </a:cxn>
              <a:cxn ang="0">
                <a:pos x="1373" y="3968"/>
              </a:cxn>
              <a:cxn ang="0">
                <a:pos x="1570" y="4053"/>
              </a:cxn>
              <a:cxn ang="0">
                <a:pos x="1771" y="4128"/>
              </a:cxn>
              <a:cxn ang="0">
                <a:pos x="1975" y="4192"/>
              </a:cxn>
              <a:cxn ang="0">
                <a:pos x="2182" y="4243"/>
              </a:cxn>
              <a:cxn ang="0">
                <a:pos x="2391" y="4284"/>
              </a:cxn>
              <a:cxn ang="0">
                <a:pos x="2603" y="4314"/>
              </a:cxn>
              <a:cxn ang="0">
                <a:pos x="2816" y="4331"/>
              </a:cxn>
              <a:cxn ang="0">
                <a:pos x="3029" y="4336"/>
              </a:cxn>
              <a:cxn ang="0">
                <a:pos x="3240" y="4328"/>
              </a:cxn>
              <a:cxn ang="0">
                <a:pos x="3453" y="4310"/>
              </a:cxn>
              <a:cxn ang="0">
                <a:pos x="3664" y="4280"/>
              </a:cxn>
              <a:cxn ang="0">
                <a:pos x="3873" y="4238"/>
              </a:cxn>
              <a:cxn ang="0">
                <a:pos x="4080" y="4184"/>
              </a:cxn>
              <a:cxn ang="0">
                <a:pos x="4284" y="4120"/>
              </a:cxn>
              <a:cxn ang="0">
                <a:pos x="4485" y="4044"/>
              </a:cxn>
              <a:cxn ang="0">
                <a:pos x="4682" y="3957"/>
              </a:cxn>
              <a:cxn ang="0">
                <a:pos x="4873" y="3858"/>
              </a:cxn>
              <a:cxn ang="0">
                <a:pos x="5060" y="3750"/>
              </a:cxn>
              <a:cxn ang="0">
                <a:pos x="5242" y="3631"/>
              </a:cxn>
              <a:cxn ang="0">
                <a:pos x="5416" y="3503"/>
              </a:cxn>
              <a:cxn ang="0">
                <a:pos x="5585" y="3364"/>
              </a:cxn>
              <a:cxn ang="0">
                <a:pos x="5747" y="3216"/>
              </a:cxn>
              <a:cxn ang="0">
                <a:pos x="5901" y="3060"/>
              </a:cxn>
              <a:cxn ang="0">
                <a:pos x="6048" y="2897"/>
              </a:cxn>
              <a:cxn ang="0">
                <a:pos x="6186" y="2723"/>
              </a:cxn>
              <a:cxn ang="0">
                <a:pos x="6315" y="2544"/>
              </a:cxn>
              <a:cxn ang="0">
                <a:pos x="6436" y="2357"/>
              </a:cxn>
              <a:cxn ang="0">
                <a:pos x="6547" y="2164"/>
              </a:cxn>
              <a:cxn ang="0">
                <a:pos x="6647" y="1964"/>
              </a:cxn>
              <a:cxn ang="0">
                <a:pos x="6740" y="1760"/>
              </a:cxn>
              <a:cxn ang="0">
                <a:pos x="6821" y="1551"/>
              </a:cxn>
              <a:cxn ang="0">
                <a:pos x="6891" y="1337"/>
              </a:cxn>
              <a:cxn ang="0">
                <a:pos x="6951" y="1120"/>
              </a:cxn>
              <a:cxn ang="0">
                <a:pos x="7001" y="899"/>
              </a:cxn>
              <a:cxn ang="0">
                <a:pos x="7041" y="677"/>
              </a:cxn>
              <a:cxn ang="0">
                <a:pos x="7068" y="452"/>
              </a:cxn>
              <a:cxn ang="0">
                <a:pos x="7085" y="227"/>
              </a:cxn>
              <a:cxn ang="0">
                <a:pos x="7090" y="0"/>
              </a:cxn>
            </a:cxnLst>
            <a:rect l="0" t="0" r="r" b="b"/>
            <a:pathLst>
              <a:path w="7090" h="4336">
                <a:moveTo>
                  <a:pt x="0" y="2916"/>
                </a:moveTo>
                <a:lnTo>
                  <a:pt x="148" y="3080"/>
                </a:lnTo>
                <a:lnTo>
                  <a:pt x="303" y="3235"/>
                </a:lnTo>
                <a:lnTo>
                  <a:pt x="465" y="3381"/>
                </a:lnTo>
                <a:lnTo>
                  <a:pt x="635" y="3519"/>
                </a:lnTo>
                <a:lnTo>
                  <a:pt x="811" y="3646"/>
                </a:lnTo>
                <a:lnTo>
                  <a:pt x="993" y="3764"/>
                </a:lnTo>
                <a:lnTo>
                  <a:pt x="1180" y="3871"/>
                </a:lnTo>
                <a:lnTo>
                  <a:pt x="1373" y="3968"/>
                </a:lnTo>
                <a:lnTo>
                  <a:pt x="1570" y="4053"/>
                </a:lnTo>
                <a:lnTo>
                  <a:pt x="1771" y="4128"/>
                </a:lnTo>
                <a:lnTo>
                  <a:pt x="1975" y="4192"/>
                </a:lnTo>
                <a:lnTo>
                  <a:pt x="2182" y="4243"/>
                </a:lnTo>
                <a:lnTo>
                  <a:pt x="2391" y="4284"/>
                </a:lnTo>
                <a:lnTo>
                  <a:pt x="2603" y="4314"/>
                </a:lnTo>
                <a:lnTo>
                  <a:pt x="2816" y="4331"/>
                </a:lnTo>
                <a:lnTo>
                  <a:pt x="3029" y="4336"/>
                </a:lnTo>
                <a:lnTo>
                  <a:pt x="3240" y="4328"/>
                </a:lnTo>
                <a:lnTo>
                  <a:pt x="3453" y="4310"/>
                </a:lnTo>
                <a:lnTo>
                  <a:pt x="3664" y="4280"/>
                </a:lnTo>
                <a:lnTo>
                  <a:pt x="3873" y="4238"/>
                </a:lnTo>
                <a:lnTo>
                  <a:pt x="4080" y="4184"/>
                </a:lnTo>
                <a:lnTo>
                  <a:pt x="4284" y="4120"/>
                </a:lnTo>
                <a:lnTo>
                  <a:pt x="4485" y="4044"/>
                </a:lnTo>
                <a:lnTo>
                  <a:pt x="4682" y="3957"/>
                </a:lnTo>
                <a:lnTo>
                  <a:pt x="4873" y="3858"/>
                </a:lnTo>
                <a:lnTo>
                  <a:pt x="5060" y="3750"/>
                </a:lnTo>
                <a:lnTo>
                  <a:pt x="5242" y="3631"/>
                </a:lnTo>
                <a:lnTo>
                  <a:pt x="5416" y="3503"/>
                </a:lnTo>
                <a:lnTo>
                  <a:pt x="5585" y="3364"/>
                </a:lnTo>
                <a:lnTo>
                  <a:pt x="5747" y="3216"/>
                </a:lnTo>
                <a:lnTo>
                  <a:pt x="5901" y="3060"/>
                </a:lnTo>
                <a:lnTo>
                  <a:pt x="6048" y="2897"/>
                </a:lnTo>
                <a:lnTo>
                  <a:pt x="6186" y="2723"/>
                </a:lnTo>
                <a:lnTo>
                  <a:pt x="6315" y="2544"/>
                </a:lnTo>
                <a:lnTo>
                  <a:pt x="6436" y="2357"/>
                </a:lnTo>
                <a:lnTo>
                  <a:pt x="6547" y="2164"/>
                </a:lnTo>
                <a:lnTo>
                  <a:pt x="6647" y="1964"/>
                </a:lnTo>
                <a:lnTo>
                  <a:pt x="6740" y="1760"/>
                </a:lnTo>
                <a:lnTo>
                  <a:pt x="6821" y="1551"/>
                </a:lnTo>
                <a:lnTo>
                  <a:pt x="6891" y="1337"/>
                </a:lnTo>
                <a:lnTo>
                  <a:pt x="6951" y="1120"/>
                </a:lnTo>
                <a:lnTo>
                  <a:pt x="7001" y="899"/>
                </a:lnTo>
                <a:lnTo>
                  <a:pt x="7041" y="677"/>
                </a:lnTo>
                <a:lnTo>
                  <a:pt x="7068" y="452"/>
                </a:lnTo>
                <a:lnTo>
                  <a:pt x="7085" y="227"/>
                </a:lnTo>
                <a:lnTo>
                  <a:pt x="7090" y="0"/>
                </a:lnTo>
              </a:path>
            </a:pathLst>
          </a:cu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3" name="Freeform 89"/>
          <p:cNvSpPr>
            <a:spLocks/>
          </p:cNvSpPr>
          <p:nvPr/>
        </p:nvSpPr>
        <p:spPr bwMode="auto">
          <a:xfrm>
            <a:off x="6962775" y="4657726"/>
            <a:ext cx="1970088" cy="1203325"/>
          </a:xfrm>
          <a:custGeom>
            <a:avLst/>
            <a:gdLst/>
            <a:ahLst/>
            <a:cxnLst>
              <a:cxn ang="0">
                <a:pos x="0" y="2041"/>
              </a:cxn>
              <a:cxn ang="0">
                <a:pos x="126" y="2180"/>
              </a:cxn>
              <a:cxn ang="0">
                <a:pos x="259" y="2309"/>
              </a:cxn>
              <a:cxn ang="0">
                <a:pos x="400" y="2428"/>
              </a:cxn>
              <a:cxn ang="0">
                <a:pos x="547" y="2539"/>
              </a:cxn>
              <a:cxn ang="0">
                <a:pos x="701" y="2638"/>
              </a:cxn>
              <a:cxn ang="0">
                <a:pos x="860" y="2728"/>
              </a:cxn>
              <a:cxn ang="0">
                <a:pos x="1026" y="2807"/>
              </a:cxn>
              <a:cxn ang="0">
                <a:pos x="1195" y="2875"/>
              </a:cxn>
              <a:cxn ang="0">
                <a:pos x="1367" y="2930"/>
              </a:cxn>
              <a:cxn ang="0">
                <a:pos x="1543" y="2974"/>
              </a:cxn>
              <a:cxn ang="0">
                <a:pos x="1720" y="3006"/>
              </a:cxn>
              <a:cxn ang="0">
                <a:pos x="1900" y="3027"/>
              </a:cxn>
              <a:cxn ang="0">
                <a:pos x="2080" y="3034"/>
              </a:cxn>
              <a:cxn ang="0">
                <a:pos x="2260" y="3031"/>
              </a:cxn>
              <a:cxn ang="0">
                <a:pos x="2441" y="3015"/>
              </a:cxn>
              <a:cxn ang="0">
                <a:pos x="2619" y="2986"/>
              </a:cxn>
              <a:cxn ang="0">
                <a:pos x="2795" y="2946"/>
              </a:cxn>
              <a:cxn ang="0">
                <a:pos x="2968" y="2894"/>
              </a:cxn>
              <a:cxn ang="0">
                <a:pos x="3139" y="2830"/>
              </a:cxn>
              <a:cxn ang="0">
                <a:pos x="3305" y="2755"/>
              </a:cxn>
              <a:cxn ang="0">
                <a:pos x="3467" y="2670"/>
              </a:cxn>
              <a:cxn ang="0">
                <a:pos x="3622" y="2573"/>
              </a:cxn>
              <a:cxn ang="0">
                <a:pos x="3772" y="2466"/>
              </a:cxn>
              <a:cxn ang="0">
                <a:pos x="3916" y="2349"/>
              </a:cxn>
              <a:cxn ang="0">
                <a:pos x="4051" y="2224"/>
              </a:cxn>
              <a:cxn ang="0">
                <a:pos x="4179" y="2089"/>
              </a:cxn>
              <a:cxn ang="0">
                <a:pos x="4300" y="1945"/>
              </a:cxn>
              <a:cxn ang="0">
                <a:pos x="4411" y="1795"/>
              </a:cxn>
              <a:cxn ang="0">
                <a:pos x="4512" y="1636"/>
              </a:cxn>
              <a:cxn ang="0">
                <a:pos x="4605" y="1471"/>
              </a:cxn>
              <a:cxn ang="0">
                <a:pos x="4687" y="1300"/>
              </a:cxn>
              <a:cxn ang="0">
                <a:pos x="4760" y="1124"/>
              </a:cxn>
              <a:cxn ang="0">
                <a:pos x="4821" y="944"/>
              </a:cxn>
              <a:cxn ang="0">
                <a:pos x="4872" y="759"/>
              </a:cxn>
              <a:cxn ang="0">
                <a:pos x="4912" y="572"/>
              </a:cxn>
              <a:cxn ang="0">
                <a:pos x="4939" y="383"/>
              </a:cxn>
              <a:cxn ang="0">
                <a:pos x="4957" y="192"/>
              </a:cxn>
              <a:cxn ang="0">
                <a:pos x="4963" y="0"/>
              </a:cxn>
            </a:cxnLst>
            <a:rect l="0" t="0" r="r" b="b"/>
            <a:pathLst>
              <a:path w="4963" h="3034">
                <a:moveTo>
                  <a:pt x="0" y="2041"/>
                </a:moveTo>
                <a:lnTo>
                  <a:pt x="126" y="2180"/>
                </a:lnTo>
                <a:lnTo>
                  <a:pt x="259" y="2309"/>
                </a:lnTo>
                <a:lnTo>
                  <a:pt x="400" y="2428"/>
                </a:lnTo>
                <a:lnTo>
                  <a:pt x="547" y="2539"/>
                </a:lnTo>
                <a:lnTo>
                  <a:pt x="701" y="2638"/>
                </a:lnTo>
                <a:lnTo>
                  <a:pt x="860" y="2728"/>
                </a:lnTo>
                <a:lnTo>
                  <a:pt x="1026" y="2807"/>
                </a:lnTo>
                <a:lnTo>
                  <a:pt x="1195" y="2875"/>
                </a:lnTo>
                <a:lnTo>
                  <a:pt x="1367" y="2930"/>
                </a:lnTo>
                <a:lnTo>
                  <a:pt x="1543" y="2974"/>
                </a:lnTo>
                <a:lnTo>
                  <a:pt x="1720" y="3006"/>
                </a:lnTo>
                <a:lnTo>
                  <a:pt x="1900" y="3027"/>
                </a:lnTo>
                <a:lnTo>
                  <a:pt x="2080" y="3034"/>
                </a:lnTo>
                <a:lnTo>
                  <a:pt x="2260" y="3031"/>
                </a:lnTo>
                <a:lnTo>
                  <a:pt x="2441" y="3015"/>
                </a:lnTo>
                <a:lnTo>
                  <a:pt x="2619" y="2986"/>
                </a:lnTo>
                <a:lnTo>
                  <a:pt x="2795" y="2946"/>
                </a:lnTo>
                <a:lnTo>
                  <a:pt x="2968" y="2894"/>
                </a:lnTo>
                <a:lnTo>
                  <a:pt x="3139" y="2830"/>
                </a:lnTo>
                <a:lnTo>
                  <a:pt x="3305" y="2755"/>
                </a:lnTo>
                <a:lnTo>
                  <a:pt x="3467" y="2670"/>
                </a:lnTo>
                <a:lnTo>
                  <a:pt x="3622" y="2573"/>
                </a:lnTo>
                <a:lnTo>
                  <a:pt x="3772" y="2466"/>
                </a:lnTo>
                <a:lnTo>
                  <a:pt x="3916" y="2349"/>
                </a:lnTo>
                <a:lnTo>
                  <a:pt x="4051" y="2224"/>
                </a:lnTo>
                <a:lnTo>
                  <a:pt x="4179" y="2089"/>
                </a:lnTo>
                <a:lnTo>
                  <a:pt x="4300" y="1945"/>
                </a:lnTo>
                <a:lnTo>
                  <a:pt x="4411" y="1795"/>
                </a:lnTo>
                <a:lnTo>
                  <a:pt x="4512" y="1636"/>
                </a:lnTo>
                <a:lnTo>
                  <a:pt x="4605" y="1471"/>
                </a:lnTo>
                <a:lnTo>
                  <a:pt x="4687" y="1300"/>
                </a:lnTo>
                <a:lnTo>
                  <a:pt x="4760" y="1124"/>
                </a:lnTo>
                <a:lnTo>
                  <a:pt x="4821" y="944"/>
                </a:lnTo>
                <a:lnTo>
                  <a:pt x="4872" y="759"/>
                </a:lnTo>
                <a:lnTo>
                  <a:pt x="4912" y="572"/>
                </a:lnTo>
                <a:lnTo>
                  <a:pt x="4939" y="383"/>
                </a:lnTo>
                <a:lnTo>
                  <a:pt x="4957" y="192"/>
                </a:lnTo>
                <a:lnTo>
                  <a:pt x="4963" y="0"/>
                </a:lnTo>
              </a:path>
            </a:pathLst>
          </a:cu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4" name="Line 90"/>
          <p:cNvSpPr>
            <a:spLocks noChangeShapeType="1"/>
          </p:cNvSpPr>
          <p:nvPr/>
        </p:nvSpPr>
        <p:spPr bwMode="auto">
          <a:xfrm flipV="1">
            <a:off x="8932863" y="2368551"/>
            <a:ext cx="1588" cy="2289175"/>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5" name="Line 91"/>
          <p:cNvSpPr>
            <a:spLocks noChangeShapeType="1"/>
          </p:cNvSpPr>
          <p:nvPr/>
        </p:nvSpPr>
        <p:spPr bwMode="auto">
          <a:xfrm flipV="1">
            <a:off x="9418638" y="2780928"/>
            <a:ext cx="0" cy="1876797"/>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6" name="Line 92"/>
          <p:cNvSpPr>
            <a:spLocks noChangeShapeType="1"/>
          </p:cNvSpPr>
          <p:nvPr/>
        </p:nvSpPr>
        <p:spPr bwMode="auto">
          <a:xfrm>
            <a:off x="7800976" y="3036888"/>
            <a:ext cx="2073275"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7" name="Line 93"/>
          <p:cNvSpPr>
            <a:spLocks noChangeShapeType="1"/>
          </p:cNvSpPr>
          <p:nvPr/>
        </p:nvSpPr>
        <p:spPr bwMode="auto">
          <a:xfrm>
            <a:off x="7800976" y="2457450"/>
            <a:ext cx="1463377" cy="0"/>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8" name="Line 94"/>
          <p:cNvSpPr>
            <a:spLocks noChangeShapeType="1"/>
          </p:cNvSpPr>
          <p:nvPr/>
        </p:nvSpPr>
        <p:spPr bwMode="auto">
          <a:xfrm>
            <a:off x="7800976" y="3384550"/>
            <a:ext cx="16176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9" name="Line 95"/>
          <p:cNvSpPr>
            <a:spLocks noChangeShapeType="1"/>
          </p:cNvSpPr>
          <p:nvPr/>
        </p:nvSpPr>
        <p:spPr bwMode="auto">
          <a:xfrm flipV="1">
            <a:off x="9420226" y="3015459"/>
            <a:ext cx="0" cy="392112"/>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0" name="Line 96"/>
          <p:cNvSpPr>
            <a:spLocks noChangeShapeType="1"/>
          </p:cNvSpPr>
          <p:nvPr/>
        </p:nvSpPr>
        <p:spPr bwMode="auto">
          <a:xfrm flipH="1" flipV="1">
            <a:off x="8932864" y="2457450"/>
            <a:ext cx="485775" cy="5794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1" name="Line 97"/>
          <p:cNvSpPr>
            <a:spLocks noChangeShapeType="1"/>
          </p:cNvSpPr>
          <p:nvPr/>
        </p:nvSpPr>
        <p:spPr bwMode="auto">
          <a:xfrm flipH="1">
            <a:off x="7800975" y="2457450"/>
            <a:ext cx="11318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TextBox 95"/>
          <p:cNvSpPr txBox="1"/>
          <p:nvPr/>
        </p:nvSpPr>
        <p:spPr>
          <a:xfrm>
            <a:off x="1919536" y="394564"/>
            <a:ext cx="1944216" cy="230832"/>
          </a:xfrm>
          <a:prstGeom prst="rect">
            <a:avLst/>
          </a:prstGeom>
          <a:noFill/>
        </p:spPr>
        <p:txBody>
          <a:bodyPr wrap="square" rtlCol="0">
            <a:spAutoFit/>
          </a:bodyPr>
          <a:lstStyle/>
          <a:p>
            <a:r>
              <a:rPr lang="en-GB" sz="900" b="1" dirty="0"/>
              <a:t>NAME:</a:t>
            </a:r>
            <a:endParaRPr lang="en-GB" sz="900" b="1" dirty="0"/>
          </a:p>
        </p:txBody>
      </p:sp>
      <p:sp>
        <p:nvSpPr>
          <p:cNvPr id="97" name="TextBox 96"/>
          <p:cNvSpPr txBox="1"/>
          <p:nvPr/>
        </p:nvSpPr>
        <p:spPr>
          <a:xfrm>
            <a:off x="5303912" y="281821"/>
            <a:ext cx="3240360" cy="369332"/>
          </a:xfrm>
          <a:prstGeom prst="rect">
            <a:avLst/>
          </a:prstGeom>
          <a:noFill/>
        </p:spPr>
        <p:txBody>
          <a:bodyPr wrap="square" rtlCol="0">
            <a:spAutoFit/>
          </a:bodyPr>
          <a:lstStyle/>
          <a:p>
            <a:r>
              <a:rPr lang="en-GB" dirty="0"/>
              <a:t>PLATFORM</a:t>
            </a:r>
            <a:endParaRPr lang="en-GB" dirty="0"/>
          </a:p>
        </p:txBody>
      </p:sp>
      <p:sp>
        <p:nvSpPr>
          <p:cNvPr id="98" name="TextBox 97"/>
          <p:cNvSpPr txBox="1"/>
          <p:nvPr/>
        </p:nvSpPr>
        <p:spPr>
          <a:xfrm>
            <a:off x="8904312" y="390653"/>
            <a:ext cx="1944216" cy="230832"/>
          </a:xfrm>
          <a:prstGeom prst="rect">
            <a:avLst/>
          </a:prstGeom>
          <a:noFill/>
        </p:spPr>
        <p:txBody>
          <a:bodyPr wrap="square" rtlCol="0">
            <a:spAutoFit/>
          </a:bodyPr>
          <a:lstStyle/>
          <a:p>
            <a:r>
              <a:rPr lang="en-GB" sz="900" dirty="0"/>
              <a:t>DATE:</a:t>
            </a:r>
            <a:endParaRPr lang="en-GB" sz="900" b="1" dirty="0"/>
          </a:p>
        </p:txBody>
      </p:sp>
      <p:sp>
        <p:nvSpPr>
          <p:cNvPr id="99" name="Oval 98"/>
          <p:cNvSpPr/>
          <p:nvPr/>
        </p:nvSpPr>
        <p:spPr>
          <a:xfrm>
            <a:off x="5017738" y="3331593"/>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7740068" y="4581129"/>
            <a:ext cx="137843" cy="1378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p:cNvSpPr txBox="1"/>
          <p:nvPr/>
        </p:nvSpPr>
        <p:spPr>
          <a:xfrm>
            <a:off x="9480376" y="5899338"/>
            <a:ext cx="792088"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000" b="1" dirty="0"/>
              <a:t>Red dot point for compass</a:t>
            </a:r>
            <a:endParaRPr lang="en-GB" sz="1000" b="1" dirty="0"/>
          </a:p>
        </p:txBody>
      </p:sp>
      <p:sp>
        <p:nvSpPr>
          <p:cNvPr id="102" name="Right Arrow 101"/>
          <p:cNvSpPr/>
          <p:nvPr/>
        </p:nvSpPr>
        <p:spPr>
          <a:xfrm rot="7452565">
            <a:off x="8727736" y="1611179"/>
            <a:ext cx="1114237" cy="31500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03" name="TextBox 102"/>
          <p:cNvSpPr txBox="1"/>
          <p:nvPr/>
        </p:nvSpPr>
        <p:spPr>
          <a:xfrm>
            <a:off x="8832304" y="908721"/>
            <a:ext cx="136815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a:solidFill>
                  <a:schemeClr val="bg1"/>
                </a:solidFill>
              </a:rPr>
              <a:t>TRUE SHAPE OF SURFACE</a:t>
            </a:r>
            <a:endParaRPr lang="en-GB" dirty="0">
              <a:solidFill>
                <a:schemeClr val="bg1"/>
              </a:solidFill>
            </a:endParaRPr>
          </a:p>
        </p:txBody>
      </p:sp>
      <p:sp>
        <p:nvSpPr>
          <p:cNvPr id="107" name="Oval 106"/>
          <p:cNvSpPr/>
          <p:nvPr/>
        </p:nvSpPr>
        <p:spPr>
          <a:xfrm>
            <a:off x="5958158" y="4350816"/>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6897615" y="5399005"/>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3071664" y="4662662"/>
            <a:ext cx="72009" cy="7200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3032998" y="5531521"/>
            <a:ext cx="72009" cy="7200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Line 42"/>
          <p:cNvSpPr>
            <a:spLocks noChangeShapeType="1"/>
          </p:cNvSpPr>
          <p:nvPr/>
        </p:nvSpPr>
        <p:spPr bwMode="auto">
          <a:xfrm flipV="1">
            <a:off x="5081588" y="3846513"/>
            <a:ext cx="1588" cy="19685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Line 19"/>
          <p:cNvSpPr>
            <a:spLocks noChangeShapeType="1"/>
          </p:cNvSpPr>
          <p:nvPr/>
        </p:nvSpPr>
        <p:spPr bwMode="auto">
          <a:xfrm>
            <a:off x="5081588" y="3846513"/>
            <a:ext cx="27193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Line 47"/>
          <p:cNvSpPr>
            <a:spLocks noChangeShapeType="1"/>
          </p:cNvSpPr>
          <p:nvPr/>
        </p:nvSpPr>
        <p:spPr bwMode="auto">
          <a:xfrm>
            <a:off x="6022975" y="4425950"/>
            <a:ext cx="12334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28" name="Group 99"/>
          <p:cNvGrpSpPr/>
          <p:nvPr/>
        </p:nvGrpSpPr>
        <p:grpSpPr>
          <a:xfrm>
            <a:off x="5064646" y="3451794"/>
            <a:ext cx="2740496" cy="311847"/>
            <a:chOff x="4966121" y="4005064"/>
            <a:chExt cx="1310007" cy="311847"/>
          </a:xfrm>
        </p:grpSpPr>
        <p:cxnSp>
          <p:nvCxnSpPr>
            <p:cNvPr id="129" name="Straight Arrow Connector 128"/>
            <p:cNvCxnSpPr/>
            <p:nvPr/>
          </p:nvCxnSpPr>
          <p:spPr>
            <a:xfrm rot="10800000">
              <a:off x="4971412" y="4117396"/>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5492465" y="4055301"/>
              <a:ext cx="432048" cy="261610"/>
            </a:xfrm>
            <a:prstGeom prst="rect">
              <a:avLst/>
            </a:prstGeom>
            <a:noFill/>
          </p:spPr>
          <p:txBody>
            <a:bodyPr wrap="square" rtlCol="0">
              <a:spAutoFit/>
            </a:bodyPr>
            <a:lstStyle/>
            <a:p>
              <a:r>
                <a:rPr lang="en-GB" sz="1100" dirty="0"/>
                <a:t>125</a:t>
              </a:r>
              <a:endParaRPr lang="en-GB" sz="1100" dirty="0"/>
            </a:p>
          </p:txBody>
        </p:sp>
        <p:cxnSp>
          <p:nvCxnSpPr>
            <p:cNvPr id="131" name="Straight Connector 130"/>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14" name="Straight Connector 113"/>
          <p:cNvCxnSpPr/>
          <p:nvPr/>
        </p:nvCxnSpPr>
        <p:spPr>
          <a:xfrm rot="10800000">
            <a:off x="4969404" y="2458988"/>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836050" y="2560138"/>
            <a:ext cx="504056" cy="246221"/>
          </a:xfrm>
          <a:prstGeom prst="rect">
            <a:avLst/>
          </a:prstGeom>
          <a:noFill/>
        </p:spPr>
        <p:txBody>
          <a:bodyPr wrap="square" rtlCol="0">
            <a:spAutoFit/>
          </a:bodyPr>
          <a:lstStyle/>
          <a:p>
            <a:r>
              <a:rPr lang="en-GB" sz="1000" dirty="0"/>
              <a:t>25</a:t>
            </a:r>
            <a:endParaRPr lang="en-GB" sz="1000" dirty="0"/>
          </a:p>
        </p:txBody>
      </p:sp>
      <p:cxnSp>
        <p:nvCxnSpPr>
          <p:cNvPr id="116" name="Straight Connector 115"/>
          <p:cNvCxnSpPr/>
          <p:nvPr/>
        </p:nvCxnSpPr>
        <p:spPr>
          <a:xfrm rot="10800000">
            <a:off x="4966733" y="304143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7790284" y="154155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4843289" y="3091722"/>
            <a:ext cx="504056" cy="246221"/>
          </a:xfrm>
          <a:prstGeom prst="rect">
            <a:avLst/>
          </a:prstGeom>
          <a:noFill/>
        </p:spPr>
        <p:txBody>
          <a:bodyPr wrap="square" rtlCol="0">
            <a:spAutoFit/>
          </a:bodyPr>
          <a:lstStyle/>
          <a:p>
            <a:r>
              <a:rPr lang="en-GB" sz="1000" dirty="0"/>
              <a:t>15</a:t>
            </a:r>
            <a:endParaRPr lang="en-GB" sz="1000" dirty="0"/>
          </a:p>
        </p:txBody>
      </p:sp>
      <p:cxnSp>
        <p:nvCxnSpPr>
          <p:cNvPr id="119" name="Straight Connector 118"/>
          <p:cNvCxnSpPr/>
          <p:nvPr/>
        </p:nvCxnSpPr>
        <p:spPr>
          <a:xfrm rot="10800000">
            <a:off x="7805142" y="211584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0800000">
            <a:off x="4773950" y="1065436"/>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4884564" y="1091218"/>
            <a:ext cx="0" cy="227847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4799856" y="3388742"/>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4591517" y="1958108"/>
            <a:ext cx="504056" cy="246221"/>
          </a:xfrm>
          <a:prstGeom prst="rect">
            <a:avLst/>
          </a:prstGeom>
          <a:noFill/>
        </p:spPr>
        <p:txBody>
          <a:bodyPr wrap="square" rtlCol="0">
            <a:spAutoFit/>
          </a:bodyPr>
          <a:lstStyle/>
          <a:p>
            <a:r>
              <a:rPr lang="en-GB" sz="1000" dirty="0"/>
              <a:t>100</a:t>
            </a:r>
            <a:endParaRPr lang="en-GB" sz="1000" dirty="0"/>
          </a:p>
        </p:txBody>
      </p:sp>
      <p:sp>
        <p:nvSpPr>
          <p:cNvPr id="126" name="TextBox 125"/>
          <p:cNvSpPr txBox="1"/>
          <p:nvPr/>
        </p:nvSpPr>
        <p:spPr>
          <a:xfrm>
            <a:off x="4830336" y="1772817"/>
            <a:ext cx="504056" cy="246221"/>
          </a:xfrm>
          <a:prstGeom prst="rect">
            <a:avLst/>
          </a:prstGeom>
          <a:noFill/>
        </p:spPr>
        <p:txBody>
          <a:bodyPr wrap="square" rtlCol="0">
            <a:spAutoFit/>
          </a:bodyPr>
          <a:lstStyle/>
          <a:p>
            <a:r>
              <a:rPr lang="en-GB" sz="1000" dirty="0"/>
              <a:t>60</a:t>
            </a:r>
            <a:endParaRPr lang="en-GB" sz="1000" dirty="0"/>
          </a:p>
        </p:txBody>
      </p:sp>
      <p:sp>
        <p:nvSpPr>
          <p:cNvPr id="127" name="TextBox 126"/>
          <p:cNvSpPr txBox="1"/>
          <p:nvPr/>
        </p:nvSpPr>
        <p:spPr>
          <a:xfrm>
            <a:off x="7752184" y="1196753"/>
            <a:ext cx="504056" cy="246221"/>
          </a:xfrm>
          <a:prstGeom prst="rect">
            <a:avLst/>
          </a:prstGeom>
          <a:noFill/>
        </p:spPr>
        <p:txBody>
          <a:bodyPr wrap="square" rtlCol="0">
            <a:spAutoFit/>
          </a:bodyPr>
          <a:lstStyle/>
          <a:p>
            <a:r>
              <a:rPr lang="en-GB" sz="1000" dirty="0"/>
              <a:t>30</a:t>
            </a:r>
            <a:endParaRPr lang="en-GB" sz="1000" dirty="0"/>
          </a:p>
        </p:txBody>
      </p:sp>
      <p:sp>
        <p:nvSpPr>
          <p:cNvPr id="133" name="TextBox 132"/>
          <p:cNvSpPr txBox="1"/>
          <p:nvPr/>
        </p:nvSpPr>
        <p:spPr>
          <a:xfrm>
            <a:off x="7744564" y="1708429"/>
            <a:ext cx="504056" cy="246221"/>
          </a:xfrm>
          <a:prstGeom prst="rect">
            <a:avLst/>
          </a:prstGeom>
          <a:noFill/>
        </p:spPr>
        <p:txBody>
          <a:bodyPr wrap="square" rtlCol="0">
            <a:spAutoFit/>
          </a:bodyPr>
          <a:lstStyle/>
          <a:p>
            <a:r>
              <a:rPr lang="en-GB" sz="1000" dirty="0"/>
              <a:t>25</a:t>
            </a:r>
            <a:endParaRPr lang="en-GB" sz="1000" dirty="0"/>
          </a:p>
        </p:txBody>
      </p:sp>
      <p:sp>
        <p:nvSpPr>
          <p:cNvPr id="134" name="TextBox 133"/>
          <p:cNvSpPr txBox="1"/>
          <p:nvPr/>
        </p:nvSpPr>
        <p:spPr>
          <a:xfrm>
            <a:off x="7744564" y="2197245"/>
            <a:ext cx="504056" cy="246221"/>
          </a:xfrm>
          <a:prstGeom prst="rect">
            <a:avLst/>
          </a:prstGeom>
          <a:noFill/>
        </p:spPr>
        <p:txBody>
          <a:bodyPr wrap="square" rtlCol="0">
            <a:spAutoFit/>
          </a:bodyPr>
          <a:lstStyle/>
          <a:p>
            <a:r>
              <a:rPr lang="en-GB" sz="1000" dirty="0"/>
              <a:t>15</a:t>
            </a:r>
            <a:endParaRPr lang="en-GB" sz="1000" dirty="0"/>
          </a:p>
        </p:txBody>
      </p:sp>
      <p:cxnSp>
        <p:nvCxnSpPr>
          <p:cNvPr id="135" name="Straight Connector 134"/>
          <p:cNvCxnSpPr/>
          <p:nvPr/>
        </p:nvCxnSpPr>
        <p:spPr>
          <a:xfrm rot="10800000">
            <a:off x="7801332" y="1075597"/>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0800000">
            <a:off x="7816572" y="245556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7752184" y="2708921"/>
            <a:ext cx="504056" cy="246221"/>
          </a:xfrm>
          <a:prstGeom prst="rect">
            <a:avLst/>
          </a:prstGeom>
          <a:noFill/>
        </p:spPr>
        <p:txBody>
          <a:bodyPr wrap="square" rtlCol="0">
            <a:spAutoFit/>
          </a:bodyPr>
          <a:lstStyle/>
          <a:p>
            <a:r>
              <a:rPr lang="en-GB" sz="1000" dirty="0"/>
              <a:t>40</a:t>
            </a:r>
            <a:endParaRPr lang="en-GB" sz="1000" dirty="0"/>
          </a:p>
        </p:txBody>
      </p:sp>
      <p:cxnSp>
        <p:nvCxnSpPr>
          <p:cNvPr id="140" name="Straight Connector 139"/>
          <p:cNvCxnSpPr/>
          <p:nvPr/>
        </p:nvCxnSpPr>
        <p:spPr>
          <a:xfrm rot="10800000">
            <a:off x="7816572" y="339509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6651950" y="2037989"/>
            <a:ext cx="137843" cy="13784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TextBox 144"/>
          <p:cNvSpPr txBox="1"/>
          <p:nvPr/>
        </p:nvSpPr>
        <p:spPr>
          <a:xfrm>
            <a:off x="5735961" y="3341753"/>
            <a:ext cx="349951" cy="246221"/>
          </a:xfrm>
          <a:prstGeom prst="rect">
            <a:avLst/>
          </a:prstGeom>
          <a:noFill/>
        </p:spPr>
        <p:txBody>
          <a:bodyPr wrap="square" rtlCol="0">
            <a:spAutoFit/>
          </a:bodyPr>
          <a:lstStyle/>
          <a:p>
            <a:r>
              <a:rPr lang="en-GB" sz="1000" dirty="0"/>
              <a:t>70</a:t>
            </a:r>
            <a:endParaRPr lang="en-GB" sz="1000" dirty="0"/>
          </a:p>
        </p:txBody>
      </p:sp>
      <p:cxnSp>
        <p:nvCxnSpPr>
          <p:cNvPr id="146" name="Straight Connector 145"/>
          <p:cNvCxnSpPr/>
          <p:nvPr/>
        </p:nvCxnSpPr>
        <p:spPr>
          <a:xfrm rot="5400000">
            <a:off x="6568254" y="3421573"/>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6972797" y="3337943"/>
            <a:ext cx="349951" cy="246221"/>
          </a:xfrm>
          <a:prstGeom prst="rect">
            <a:avLst/>
          </a:prstGeom>
          <a:noFill/>
        </p:spPr>
        <p:txBody>
          <a:bodyPr wrap="square" rtlCol="0">
            <a:spAutoFit/>
          </a:bodyPr>
          <a:lstStyle/>
          <a:p>
            <a:r>
              <a:rPr lang="en-GB" sz="1000" dirty="0"/>
              <a:t>55</a:t>
            </a:r>
            <a:endParaRPr lang="en-GB" sz="1000" dirty="0"/>
          </a:p>
        </p:txBody>
      </p:sp>
      <p:cxnSp>
        <p:nvCxnSpPr>
          <p:cNvPr id="150" name="Straight Connector 149"/>
          <p:cNvCxnSpPr/>
          <p:nvPr/>
        </p:nvCxnSpPr>
        <p:spPr>
          <a:xfrm>
            <a:off x="7801332" y="931582"/>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257654" y="937861"/>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715494" y="947387"/>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168008" y="939200"/>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087888" y="954440"/>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5458977" y="844333"/>
            <a:ext cx="349951" cy="246221"/>
          </a:xfrm>
          <a:prstGeom prst="rect">
            <a:avLst/>
          </a:prstGeom>
          <a:noFill/>
        </p:spPr>
        <p:txBody>
          <a:bodyPr wrap="square" rtlCol="0">
            <a:spAutoFit/>
          </a:bodyPr>
          <a:lstStyle/>
          <a:p>
            <a:r>
              <a:rPr lang="en-GB" sz="1000" dirty="0"/>
              <a:t>50</a:t>
            </a:r>
            <a:endParaRPr lang="en-GB" sz="1000" dirty="0"/>
          </a:p>
        </p:txBody>
      </p:sp>
      <p:sp>
        <p:nvSpPr>
          <p:cNvPr id="158" name="TextBox 157"/>
          <p:cNvSpPr txBox="1"/>
          <p:nvPr/>
        </p:nvSpPr>
        <p:spPr>
          <a:xfrm>
            <a:off x="6277664" y="849413"/>
            <a:ext cx="349951" cy="246221"/>
          </a:xfrm>
          <a:prstGeom prst="rect">
            <a:avLst/>
          </a:prstGeom>
          <a:noFill/>
        </p:spPr>
        <p:txBody>
          <a:bodyPr wrap="square" rtlCol="0">
            <a:spAutoFit/>
          </a:bodyPr>
          <a:lstStyle/>
          <a:p>
            <a:r>
              <a:rPr lang="en-GB" sz="1000" dirty="0"/>
              <a:t>25</a:t>
            </a:r>
            <a:endParaRPr lang="en-GB" sz="1000" dirty="0"/>
          </a:p>
        </p:txBody>
      </p:sp>
      <p:sp>
        <p:nvSpPr>
          <p:cNvPr id="159" name="TextBox 158"/>
          <p:cNvSpPr txBox="1"/>
          <p:nvPr/>
        </p:nvSpPr>
        <p:spPr>
          <a:xfrm>
            <a:off x="6845220" y="836713"/>
            <a:ext cx="349951" cy="246221"/>
          </a:xfrm>
          <a:prstGeom prst="rect">
            <a:avLst/>
          </a:prstGeom>
          <a:noFill/>
        </p:spPr>
        <p:txBody>
          <a:bodyPr wrap="square" rtlCol="0">
            <a:spAutoFit/>
          </a:bodyPr>
          <a:lstStyle/>
          <a:p>
            <a:r>
              <a:rPr lang="en-GB" sz="1000" dirty="0"/>
              <a:t>25</a:t>
            </a:r>
            <a:endParaRPr lang="en-GB" sz="1000" dirty="0"/>
          </a:p>
        </p:txBody>
      </p:sp>
      <p:sp>
        <p:nvSpPr>
          <p:cNvPr id="160" name="TextBox 159"/>
          <p:cNvSpPr txBox="1"/>
          <p:nvPr/>
        </p:nvSpPr>
        <p:spPr>
          <a:xfrm>
            <a:off x="7376834" y="870621"/>
            <a:ext cx="349951" cy="246221"/>
          </a:xfrm>
          <a:prstGeom prst="rect">
            <a:avLst/>
          </a:prstGeom>
          <a:noFill/>
        </p:spPr>
        <p:txBody>
          <a:bodyPr wrap="square" rtlCol="0">
            <a:spAutoFit/>
          </a:bodyPr>
          <a:lstStyle/>
          <a:p>
            <a:r>
              <a:rPr lang="en-GB" sz="1000" dirty="0"/>
              <a:t>25</a:t>
            </a:r>
            <a:endParaRPr lang="en-GB" sz="1000" dirty="0"/>
          </a:p>
        </p:txBody>
      </p:sp>
      <p:grpSp>
        <p:nvGrpSpPr>
          <p:cNvPr id="162" name="Group 161"/>
          <p:cNvGrpSpPr/>
          <p:nvPr/>
        </p:nvGrpSpPr>
        <p:grpSpPr>
          <a:xfrm>
            <a:off x="6721287" y="1135121"/>
            <a:ext cx="382548" cy="1028345"/>
            <a:chOff x="4814811" y="855249"/>
            <a:chExt cx="234099" cy="486417"/>
          </a:xfrm>
        </p:grpSpPr>
        <p:cxnSp>
          <p:nvCxnSpPr>
            <p:cNvPr id="163" name="Straight Arrow Connector 162"/>
            <p:cNvCxnSpPr/>
            <p:nvPr/>
          </p:nvCxnSpPr>
          <p:spPr>
            <a:xfrm flipV="1">
              <a:off x="4814811" y="1102175"/>
              <a:ext cx="220202" cy="2040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rot="18883951">
              <a:off x="4720947" y="1013703"/>
              <a:ext cx="486417" cy="169509"/>
            </a:xfrm>
            <a:prstGeom prst="rect">
              <a:avLst/>
            </a:prstGeom>
            <a:noFill/>
          </p:spPr>
          <p:txBody>
            <a:bodyPr wrap="square" rtlCol="0">
              <a:spAutoFit/>
            </a:bodyPr>
            <a:lstStyle/>
            <a:p>
              <a:r>
                <a:rPr lang="en-GB" sz="1200" b="1" dirty="0">
                  <a:solidFill>
                    <a:srgbClr val="FF0000"/>
                  </a:solidFill>
                </a:rPr>
                <a:t> R 25</a:t>
              </a:r>
              <a:endParaRPr lang="en-GB" sz="1200" b="1" dirty="0">
                <a:solidFill>
                  <a:srgbClr val="FF0000"/>
                </a:solidFill>
              </a:endParaRPr>
            </a:p>
          </p:txBody>
        </p:sp>
      </p:grpSp>
      <p:grpSp>
        <p:nvGrpSpPr>
          <p:cNvPr id="166" name="Group 165"/>
          <p:cNvGrpSpPr/>
          <p:nvPr/>
        </p:nvGrpSpPr>
        <p:grpSpPr>
          <a:xfrm>
            <a:off x="5081586" y="3846515"/>
            <a:ext cx="1129354" cy="734615"/>
            <a:chOff x="4678763" y="994187"/>
            <a:chExt cx="691105" cy="347480"/>
          </a:xfrm>
        </p:grpSpPr>
        <p:cxnSp>
          <p:nvCxnSpPr>
            <p:cNvPr id="167" name="Straight Arrow Connector 166"/>
            <p:cNvCxnSpPr>
              <a:stCxn id="1043" idx="0"/>
            </p:cNvCxnSpPr>
            <p:nvPr/>
          </p:nvCxnSpPr>
          <p:spPr>
            <a:xfrm>
              <a:off x="4678763" y="994187"/>
              <a:ext cx="488571" cy="3474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rot="2569767">
              <a:off x="4740575" y="1139903"/>
              <a:ext cx="629293" cy="131024"/>
            </a:xfrm>
            <a:prstGeom prst="rect">
              <a:avLst/>
            </a:prstGeom>
            <a:noFill/>
          </p:spPr>
          <p:txBody>
            <a:bodyPr wrap="square" rtlCol="0">
              <a:spAutoFit/>
            </a:bodyPr>
            <a:lstStyle/>
            <a:p>
              <a:r>
                <a:rPr lang="en-GB" sz="1200" b="1" dirty="0">
                  <a:solidFill>
                    <a:srgbClr val="FF0000"/>
                  </a:solidFill>
                </a:rPr>
                <a:t> R 50</a:t>
              </a:r>
              <a:endParaRPr lang="en-GB" sz="1200" b="1" dirty="0">
                <a:solidFill>
                  <a:srgbClr val="FF0000"/>
                </a:solidFill>
              </a:endParaRPr>
            </a:p>
          </p:txBody>
        </p:sp>
      </p:grpSp>
      <p:grpSp>
        <p:nvGrpSpPr>
          <p:cNvPr id="175" name="Group 174"/>
          <p:cNvGrpSpPr/>
          <p:nvPr/>
        </p:nvGrpSpPr>
        <p:grpSpPr>
          <a:xfrm>
            <a:off x="4597042" y="3841998"/>
            <a:ext cx="475989" cy="1963266"/>
            <a:chOff x="3073041" y="3841998"/>
            <a:chExt cx="475989" cy="2073756"/>
          </a:xfrm>
        </p:grpSpPr>
        <p:cxnSp>
          <p:nvCxnSpPr>
            <p:cNvPr id="171" name="Straight Connector 170"/>
            <p:cNvCxnSpPr/>
            <p:nvPr/>
          </p:nvCxnSpPr>
          <p:spPr>
            <a:xfrm rot="10800000">
              <a:off x="3242711" y="3841998"/>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10800000">
              <a:off x="3235091" y="5915754"/>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5400000" flipH="1" flipV="1">
              <a:off x="2292958" y="4882750"/>
              <a:ext cx="203781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3073041" y="4677519"/>
              <a:ext cx="360040" cy="260078"/>
            </a:xfrm>
            <a:prstGeom prst="rect">
              <a:avLst/>
            </a:prstGeom>
            <a:noFill/>
          </p:spPr>
          <p:txBody>
            <a:bodyPr wrap="square" rtlCol="0">
              <a:spAutoFit/>
            </a:bodyPr>
            <a:lstStyle/>
            <a:p>
              <a:r>
                <a:rPr lang="en-GB" sz="1000" dirty="0"/>
                <a:t>85</a:t>
              </a:r>
              <a:endParaRPr lang="en-GB" sz="1000" dirty="0"/>
            </a:p>
          </p:txBody>
        </p:sp>
      </p:grpSp>
      <p:sp>
        <p:nvSpPr>
          <p:cNvPr id="177" name="TextBox 176"/>
          <p:cNvSpPr txBox="1"/>
          <p:nvPr/>
        </p:nvSpPr>
        <p:spPr>
          <a:xfrm>
            <a:off x="7752184" y="4141709"/>
            <a:ext cx="504056" cy="246221"/>
          </a:xfrm>
          <a:prstGeom prst="rect">
            <a:avLst/>
          </a:prstGeom>
          <a:noFill/>
        </p:spPr>
        <p:txBody>
          <a:bodyPr wrap="square" rtlCol="0">
            <a:spAutoFit/>
          </a:bodyPr>
          <a:lstStyle/>
          <a:p>
            <a:r>
              <a:rPr lang="en-GB" sz="1000" dirty="0"/>
              <a:t>35</a:t>
            </a:r>
            <a:endParaRPr lang="en-GB" sz="1000" dirty="0"/>
          </a:p>
        </p:txBody>
      </p:sp>
      <p:cxnSp>
        <p:nvCxnSpPr>
          <p:cNvPr id="178" name="Straight Connector 177"/>
          <p:cNvCxnSpPr/>
          <p:nvPr/>
        </p:nvCxnSpPr>
        <p:spPr>
          <a:xfrm rot="10800000">
            <a:off x="7805142" y="383984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4977326" y="500727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4831606" y="4351259"/>
            <a:ext cx="504056" cy="246221"/>
          </a:xfrm>
          <a:prstGeom prst="rect">
            <a:avLst/>
          </a:prstGeom>
          <a:noFill/>
        </p:spPr>
        <p:txBody>
          <a:bodyPr wrap="square" rtlCol="0">
            <a:spAutoFit/>
          </a:bodyPr>
          <a:lstStyle/>
          <a:p>
            <a:r>
              <a:rPr lang="en-GB" sz="1000" dirty="0"/>
              <a:t>50</a:t>
            </a:r>
            <a:endParaRPr lang="en-GB" sz="1000" dirty="0"/>
          </a:p>
        </p:txBody>
      </p:sp>
      <p:sp>
        <p:nvSpPr>
          <p:cNvPr id="181" name="TextBox 180"/>
          <p:cNvSpPr txBox="1"/>
          <p:nvPr/>
        </p:nvSpPr>
        <p:spPr>
          <a:xfrm>
            <a:off x="4833764" y="5126996"/>
            <a:ext cx="504056" cy="246221"/>
          </a:xfrm>
          <a:prstGeom prst="rect">
            <a:avLst/>
          </a:prstGeom>
          <a:noFill/>
        </p:spPr>
        <p:txBody>
          <a:bodyPr wrap="square" rtlCol="0">
            <a:spAutoFit/>
          </a:bodyPr>
          <a:lstStyle/>
          <a:p>
            <a:r>
              <a:rPr lang="en-GB" sz="1000" dirty="0"/>
              <a:t>20</a:t>
            </a:r>
            <a:endParaRPr lang="en-GB" sz="1000" dirty="0"/>
          </a:p>
        </p:txBody>
      </p:sp>
      <p:sp>
        <p:nvSpPr>
          <p:cNvPr id="182" name="TextBox 181"/>
          <p:cNvSpPr txBox="1"/>
          <p:nvPr/>
        </p:nvSpPr>
        <p:spPr>
          <a:xfrm>
            <a:off x="4793506" y="5487036"/>
            <a:ext cx="504056" cy="246221"/>
          </a:xfrm>
          <a:prstGeom prst="rect">
            <a:avLst/>
          </a:prstGeom>
          <a:noFill/>
        </p:spPr>
        <p:txBody>
          <a:bodyPr wrap="square" rtlCol="0">
            <a:spAutoFit/>
          </a:bodyPr>
          <a:lstStyle/>
          <a:p>
            <a:r>
              <a:rPr lang="en-GB" sz="1000" dirty="0"/>
              <a:t>15</a:t>
            </a:r>
            <a:endParaRPr lang="en-GB" sz="1000" dirty="0"/>
          </a:p>
        </p:txBody>
      </p:sp>
      <p:cxnSp>
        <p:nvCxnSpPr>
          <p:cNvPr id="183" name="Straight Connector 182"/>
          <p:cNvCxnSpPr/>
          <p:nvPr/>
        </p:nvCxnSpPr>
        <p:spPr>
          <a:xfrm rot="10800000">
            <a:off x="4975623" y="5464274"/>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7225111" y="3858316"/>
            <a:ext cx="504056" cy="578796"/>
            <a:chOff x="5701111" y="3858316"/>
            <a:chExt cx="504056" cy="578796"/>
          </a:xfrm>
        </p:grpSpPr>
        <p:cxnSp>
          <p:nvCxnSpPr>
            <p:cNvPr id="184" name="Straight Connector 183"/>
            <p:cNvCxnSpPr/>
            <p:nvPr/>
          </p:nvCxnSpPr>
          <p:spPr>
            <a:xfrm rot="10800000">
              <a:off x="5861340" y="385831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5701111" y="4036784"/>
              <a:ext cx="504056" cy="246221"/>
            </a:xfrm>
            <a:prstGeom prst="rect">
              <a:avLst/>
            </a:prstGeom>
            <a:noFill/>
          </p:spPr>
          <p:txBody>
            <a:bodyPr wrap="square" rtlCol="0">
              <a:spAutoFit/>
            </a:bodyPr>
            <a:lstStyle/>
            <a:p>
              <a:r>
                <a:rPr lang="en-GB" sz="1000" dirty="0"/>
                <a:t>25</a:t>
              </a:r>
              <a:endParaRPr lang="en-GB" sz="1000" dirty="0"/>
            </a:p>
          </p:txBody>
        </p:sp>
        <p:cxnSp>
          <p:nvCxnSpPr>
            <p:cNvPr id="186" name="Straight Connector 185"/>
            <p:cNvCxnSpPr/>
            <p:nvPr/>
          </p:nvCxnSpPr>
          <p:spPr>
            <a:xfrm rot="10800000">
              <a:off x="5859637" y="442644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V="1">
              <a:off x="5934819" y="3861048"/>
              <a:ext cx="0" cy="57606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96" name="Up Arrow 195"/>
          <p:cNvSpPr/>
          <p:nvPr/>
        </p:nvSpPr>
        <p:spPr>
          <a:xfrm>
            <a:off x="8256240" y="4653136"/>
            <a:ext cx="504056" cy="936104"/>
          </a:xfrm>
          <a:prstGeom prst="upArrow">
            <a:avLst/>
          </a:prstGeom>
          <a:ln>
            <a:solidFill>
              <a:schemeClr val="bg1">
                <a:lumMod val="95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197" name="TextBox 196"/>
          <p:cNvSpPr txBox="1"/>
          <p:nvPr/>
        </p:nvSpPr>
        <p:spPr>
          <a:xfrm>
            <a:off x="7752184" y="5543416"/>
            <a:ext cx="1512168" cy="369332"/>
          </a:xfrm>
          <a:prstGeom prst="rect">
            <a:avLst/>
          </a:prstGeom>
          <a:ln>
            <a:solidFill>
              <a:schemeClr val="bg1">
                <a:lumMod val="95000"/>
              </a:schemeClr>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dirty="0"/>
              <a:t>Looking at 90°</a:t>
            </a:r>
          </a:p>
        </p:txBody>
      </p:sp>
      <p:sp>
        <p:nvSpPr>
          <p:cNvPr id="198" name="Up Arrow 197"/>
          <p:cNvSpPr/>
          <p:nvPr/>
        </p:nvSpPr>
        <p:spPr>
          <a:xfrm>
            <a:off x="3071664" y="6001682"/>
            <a:ext cx="432048" cy="739687"/>
          </a:xfrm>
          <a:prstGeom prst="upArrow">
            <a:avLst/>
          </a:prstGeom>
          <a:ln>
            <a:solidFill>
              <a:schemeClr val="bg1">
                <a:lumMod val="95000"/>
              </a:schemeClr>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nvGrpSpPr>
          <p:cNvPr id="210" name="Group 209"/>
          <p:cNvGrpSpPr/>
          <p:nvPr/>
        </p:nvGrpSpPr>
        <p:grpSpPr>
          <a:xfrm>
            <a:off x="2302669" y="4121945"/>
            <a:ext cx="1764506" cy="1881187"/>
            <a:chOff x="778669" y="4121944"/>
            <a:chExt cx="1764506" cy="1881187"/>
          </a:xfrm>
        </p:grpSpPr>
        <p:sp>
          <p:nvSpPr>
            <p:cNvPr id="211" name="Freeform 210"/>
            <p:cNvSpPr/>
            <p:nvPr/>
          </p:nvSpPr>
          <p:spPr>
            <a:xfrm>
              <a:off x="1269206" y="5569744"/>
              <a:ext cx="954882" cy="433387"/>
            </a:xfrm>
            <a:custGeom>
              <a:avLst/>
              <a:gdLst>
                <a:gd name="connsiteX0" fmla="*/ 4763 w 954882"/>
                <a:gd name="connsiteY0" fmla="*/ 404812 h 433387"/>
                <a:gd name="connsiteX1" fmla="*/ 0 w 954882"/>
                <a:gd name="connsiteY1" fmla="*/ 252412 h 433387"/>
                <a:gd name="connsiteX2" fmla="*/ 285750 w 954882"/>
                <a:gd name="connsiteY2" fmla="*/ 0 h 433387"/>
                <a:gd name="connsiteX3" fmla="*/ 947738 w 954882"/>
                <a:gd name="connsiteY3" fmla="*/ 11906 h 433387"/>
                <a:gd name="connsiteX4" fmla="*/ 954882 w 954882"/>
                <a:gd name="connsiteY4" fmla="*/ 433387 h 433387"/>
                <a:gd name="connsiteX5" fmla="*/ 4763 w 954882"/>
                <a:gd name="connsiteY5" fmla="*/ 404812 h 43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882" h="433387">
                  <a:moveTo>
                    <a:pt x="4763" y="404812"/>
                  </a:moveTo>
                  <a:lnTo>
                    <a:pt x="0" y="252412"/>
                  </a:lnTo>
                  <a:lnTo>
                    <a:pt x="285750" y="0"/>
                  </a:lnTo>
                  <a:lnTo>
                    <a:pt x="947738" y="11906"/>
                  </a:lnTo>
                  <a:lnTo>
                    <a:pt x="954882" y="433387"/>
                  </a:lnTo>
                  <a:lnTo>
                    <a:pt x="4763" y="404812"/>
                  </a:lnTo>
                  <a:close/>
                </a:path>
              </a:pathLst>
            </a:custGeom>
            <a:solidFill>
              <a:srgbClr val="FF00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778669" y="5005388"/>
              <a:ext cx="1757362" cy="578643"/>
            </a:xfrm>
            <a:custGeom>
              <a:avLst/>
              <a:gdLst>
                <a:gd name="connsiteX0" fmla="*/ 0 w 1757362"/>
                <a:gd name="connsiteY0" fmla="*/ 104775 h 578643"/>
                <a:gd name="connsiteX1" fmla="*/ 176212 w 1757362"/>
                <a:gd name="connsiteY1" fmla="*/ 0 h 578643"/>
                <a:gd name="connsiteX2" fmla="*/ 219075 w 1757362"/>
                <a:gd name="connsiteY2" fmla="*/ 26193 h 578643"/>
                <a:gd name="connsiteX3" fmla="*/ 261937 w 1757362"/>
                <a:gd name="connsiteY3" fmla="*/ 42862 h 578643"/>
                <a:gd name="connsiteX4" fmla="*/ 304800 w 1757362"/>
                <a:gd name="connsiteY4" fmla="*/ 59531 h 578643"/>
                <a:gd name="connsiteX5" fmla="*/ 357187 w 1757362"/>
                <a:gd name="connsiteY5" fmla="*/ 76200 h 578643"/>
                <a:gd name="connsiteX6" fmla="*/ 404812 w 1757362"/>
                <a:gd name="connsiteY6" fmla="*/ 90487 h 578643"/>
                <a:gd name="connsiteX7" fmla="*/ 454819 w 1757362"/>
                <a:gd name="connsiteY7" fmla="*/ 102393 h 578643"/>
                <a:gd name="connsiteX8" fmla="*/ 507206 w 1757362"/>
                <a:gd name="connsiteY8" fmla="*/ 109537 h 578643"/>
                <a:gd name="connsiteX9" fmla="*/ 564356 w 1757362"/>
                <a:gd name="connsiteY9" fmla="*/ 111918 h 578643"/>
                <a:gd name="connsiteX10" fmla="*/ 602456 w 1757362"/>
                <a:gd name="connsiteY10" fmla="*/ 116681 h 578643"/>
                <a:gd name="connsiteX11" fmla="*/ 657225 w 1757362"/>
                <a:gd name="connsiteY11" fmla="*/ 114300 h 578643"/>
                <a:gd name="connsiteX12" fmla="*/ 700087 w 1757362"/>
                <a:gd name="connsiteY12" fmla="*/ 111918 h 578643"/>
                <a:gd name="connsiteX13" fmla="*/ 762000 w 1757362"/>
                <a:gd name="connsiteY13" fmla="*/ 104775 h 578643"/>
                <a:gd name="connsiteX14" fmla="*/ 795337 w 1757362"/>
                <a:gd name="connsiteY14" fmla="*/ 102393 h 578643"/>
                <a:gd name="connsiteX15" fmla="*/ 1309687 w 1757362"/>
                <a:gd name="connsiteY15" fmla="*/ 395287 h 578643"/>
                <a:gd name="connsiteX16" fmla="*/ 1535906 w 1757362"/>
                <a:gd name="connsiteY16" fmla="*/ 261937 h 578643"/>
                <a:gd name="connsiteX17" fmla="*/ 1757362 w 1757362"/>
                <a:gd name="connsiteY17" fmla="*/ 395287 h 578643"/>
                <a:gd name="connsiteX18" fmla="*/ 1438275 w 1757362"/>
                <a:gd name="connsiteY18" fmla="*/ 578643 h 578643"/>
                <a:gd name="connsiteX19" fmla="*/ 776287 w 1757362"/>
                <a:gd name="connsiteY19" fmla="*/ 561975 h 578643"/>
                <a:gd name="connsiteX20" fmla="*/ 0 w 1757362"/>
                <a:gd name="connsiteY20" fmla="*/ 104775 h 57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7362" h="578643">
                  <a:moveTo>
                    <a:pt x="0" y="104775"/>
                  </a:moveTo>
                  <a:lnTo>
                    <a:pt x="176212" y="0"/>
                  </a:lnTo>
                  <a:lnTo>
                    <a:pt x="219075" y="26193"/>
                  </a:lnTo>
                  <a:lnTo>
                    <a:pt x="261937" y="42862"/>
                  </a:lnTo>
                  <a:lnTo>
                    <a:pt x="304800" y="59531"/>
                  </a:lnTo>
                  <a:lnTo>
                    <a:pt x="357187" y="76200"/>
                  </a:lnTo>
                  <a:lnTo>
                    <a:pt x="404812" y="90487"/>
                  </a:lnTo>
                  <a:lnTo>
                    <a:pt x="454819" y="102393"/>
                  </a:lnTo>
                  <a:lnTo>
                    <a:pt x="507206" y="109537"/>
                  </a:lnTo>
                  <a:lnTo>
                    <a:pt x="564356" y="111918"/>
                  </a:lnTo>
                  <a:lnTo>
                    <a:pt x="602456" y="116681"/>
                  </a:lnTo>
                  <a:lnTo>
                    <a:pt x="657225" y="114300"/>
                  </a:lnTo>
                  <a:lnTo>
                    <a:pt x="700087" y="111918"/>
                  </a:lnTo>
                  <a:lnTo>
                    <a:pt x="762000" y="104775"/>
                  </a:lnTo>
                  <a:lnTo>
                    <a:pt x="795337" y="102393"/>
                  </a:lnTo>
                  <a:lnTo>
                    <a:pt x="1309687" y="395287"/>
                  </a:lnTo>
                  <a:lnTo>
                    <a:pt x="1535906" y="261937"/>
                  </a:lnTo>
                  <a:lnTo>
                    <a:pt x="1757362" y="395287"/>
                  </a:lnTo>
                  <a:lnTo>
                    <a:pt x="1438275" y="578643"/>
                  </a:lnTo>
                  <a:lnTo>
                    <a:pt x="776287" y="561975"/>
                  </a:lnTo>
                  <a:lnTo>
                    <a:pt x="0" y="104775"/>
                  </a:lnTo>
                  <a:close/>
                </a:path>
              </a:pathLst>
            </a:custGeom>
            <a:solidFill>
              <a:srgbClr val="FFFF00">
                <a:alpha val="5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212"/>
            <p:cNvSpPr/>
            <p:nvPr/>
          </p:nvSpPr>
          <p:spPr>
            <a:xfrm>
              <a:off x="2221707" y="5403057"/>
              <a:ext cx="321468" cy="595313"/>
            </a:xfrm>
            <a:custGeom>
              <a:avLst/>
              <a:gdLst>
                <a:gd name="connsiteX0" fmla="*/ 4762 w 321468"/>
                <a:gd name="connsiteY0" fmla="*/ 595313 h 595313"/>
                <a:gd name="connsiteX1" fmla="*/ 321468 w 321468"/>
                <a:gd name="connsiteY1" fmla="*/ 407194 h 595313"/>
                <a:gd name="connsiteX2" fmla="*/ 319087 w 321468"/>
                <a:gd name="connsiteY2" fmla="*/ 0 h 595313"/>
                <a:gd name="connsiteX3" fmla="*/ 0 w 321468"/>
                <a:gd name="connsiteY3" fmla="*/ 183357 h 595313"/>
                <a:gd name="connsiteX4" fmla="*/ 4762 w 321468"/>
                <a:gd name="connsiteY4" fmla="*/ 595313 h 59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8" h="595313">
                  <a:moveTo>
                    <a:pt x="4762" y="595313"/>
                  </a:moveTo>
                  <a:lnTo>
                    <a:pt x="321468" y="407194"/>
                  </a:lnTo>
                  <a:cubicBezTo>
                    <a:pt x="320674" y="271463"/>
                    <a:pt x="319881" y="135731"/>
                    <a:pt x="319087" y="0"/>
                  </a:cubicBezTo>
                  <a:lnTo>
                    <a:pt x="0" y="183357"/>
                  </a:lnTo>
                  <a:cubicBezTo>
                    <a:pt x="1587" y="320676"/>
                    <a:pt x="3175" y="457994"/>
                    <a:pt x="4762" y="595313"/>
                  </a:cubicBezTo>
                  <a:close/>
                </a:path>
              </a:pathLst>
            </a:custGeom>
            <a:gradFill>
              <a:gsLst>
                <a:gs pos="0">
                  <a:srgbClr val="03D4A8"/>
                </a:gs>
                <a:gs pos="25000">
                  <a:srgbClr val="21D6E0"/>
                </a:gs>
                <a:gs pos="75000">
                  <a:srgbClr val="0087E6"/>
                </a:gs>
                <a:gs pos="100000">
                  <a:srgbClr val="005CB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213"/>
            <p:cNvSpPr/>
            <p:nvPr/>
          </p:nvSpPr>
          <p:spPr>
            <a:xfrm>
              <a:off x="954881" y="4386263"/>
              <a:ext cx="904875" cy="735806"/>
            </a:xfrm>
            <a:custGeom>
              <a:avLst/>
              <a:gdLst>
                <a:gd name="connsiteX0" fmla="*/ 0 w 904875"/>
                <a:gd name="connsiteY0" fmla="*/ 621506 h 735806"/>
                <a:gd name="connsiteX1" fmla="*/ 4763 w 904875"/>
                <a:gd name="connsiteY1" fmla="*/ 2381 h 735806"/>
                <a:gd name="connsiteX2" fmla="*/ 54769 w 904875"/>
                <a:gd name="connsiteY2" fmla="*/ 23812 h 735806"/>
                <a:gd name="connsiteX3" fmla="*/ 104775 w 904875"/>
                <a:gd name="connsiteY3" fmla="*/ 45243 h 735806"/>
                <a:gd name="connsiteX4" fmla="*/ 164307 w 904875"/>
                <a:gd name="connsiteY4" fmla="*/ 66675 h 735806"/>
                <a:gd name="connsiteX5" fmla="*/ 228600 w 904875"/>
                <a:gd name="connsiteY5" fmla="*/ 83343 h 735806"/>
                <a:gd name="connsiteX6" fmla="*/ 278607 w 904875"/>
                <a:gd name="connsiteY6" fmla="*/ 92868 h 735806"/>
                <a:gd name="connsiteX7" fmla="*/ 350044 w 904875"/>
                <a:gd name="connsiteY7" fmla="*/ 102393 h 735806"/>
                <a:gd name="connsiteX8" fmla="*/ 407194 w 904875"/>
                <a:gd name="connsiteY8" fmla="*/ 102393 h 735806"/>
                <a:gd name="connsiteX9" fmla="*/ 461963 w 904875"/>
                <a:gd name="connsiteY9" fmla="*/ 107156 h 735806"/>
                <a:gd name="connsiteX10" fmla="*/ 523875 w 904875"/>
                <a:gd name="connsiteY10" fmla="*/ 102393 h 735806"/>
                <a:gd name="connsiteX11" fmla="*/ 592932 w 904875"/>
                <a:gd name="connsiteY11" fmla="*/ 95250 h 735806"/>
                <a:gd name="connsiteX12" fmla="*/ 669132 w 904875"/>
                <a:gd name="connsiteY12" fmla="*/ 83343 h 735806"/>
                <a:gd name="connsiteX13" fmla="*/ 740569 w 904875"/>
                <a:gd name="connsiteY13" fmla="*/ 66675 h 735806"/>
                <a:gd name="connsiteX14" fmla="*/ 795338 w 904875"/>
                <a:gd name="connsiteY14" fmla="*/ 47625 h 735806"/>
                <a:gd name="connsiteX15" fmla="*/ 852488 w 904875"/>
                <a:gd name="connsiteY15" fmla="*/ 33337 h 735806"/>
                <a:gd name="connsiteX16" fmla="*/ 902494 w 904875"/>
                <a:gd name="connsiteY16" fmla="*/ 0 h 735806"/>
                <a:gd name="connsiteX17" fmla="*/ 904875 w 904875"/>
                <a:gd name="connsiteY17" fmla="*/ 204787 h 735806"/>
                <a:gd name="connsiteX18" fmla="*/ 885825 w 904875"/>
                <a:gd name="connsiteY18" fmla="*/ 216693 h 735806"/>
                <a:gd name="connsiteX19" fmla="*/ 852488 w 904875"/>
                <a:gd name="connsiteY19" fmla="*/ 235743 h 735806"/>
                <a:gd name="connsiteX20" fmla="*/ 821532 w 904875"/>
                <a:gd name="connsiteY20" fmla="*/ 247650 h 735806"/>
                <a:gd name="connsiteX21" fmla="*/ 766763 w 904875"/>
                <a:gd name="connsiteY21" fmla="*/ 266700 h 735806"/>
                <a:gd name="connsiteX22" fmla="*/ 721519 w 904875"/>
                <a:gd name="connsiteY22" fmla="*/ 278606 h 735806"/>
                <a:gd name="connsiteX23" fmla="*/ 681038 w 904875"/>
                <a:gd name="connsiteY23" fmla="*/ 288131 h 735806"/>
                <a:gd name="connsiteX24" fmla="*/ 650082 w 904875"/>
                <a:gd name="connsiteY24" fmla="*/ 295275 h 735806"/>
                <a:gd name="connsiteX25" fmla="*/ 614363 w 904875"/>
                <a:gd name="connsiteY25" fmla="*/ 300037 h 735806"/>
                <a:gd name="connsiteX26" fmla="*/ 616744 w 904875"/>
                <a:gd name="connsiteY26" fmla="*/ 721518 h 735806"/>
                <a:gd name="connsiteX27" fmla="*/ 547688 w 904875"/>
                <a:gd name="connsiteY27" fmla="*/ 726281 h 735806"/>
                <a:gd name="connsiteX28" fmla="*/ 471488 w 904875"/>
                <a:gd name="connsiteY28" fmla="*/ 735806 h 735806"/>
                <a:gd name="connsiteX29" fmla="*/ 409575 w 904875"/>
                <a:gd name="connsiteY29" fmla="*/ 733425 h 735806"/>
                <a:gd name="connsiteX30" fmla="*/ 321469 w 904875"/>
                <a:gd name="connsiteY30" fmla="*/ 726281 h 735806"/>
                <a:gd name="connsiteX31" fmla="*/ 280988 w 904875"/>
                <a:gd name="connsiteY31" fmla="*/ 721518 h 735806"/>
                <a:gd name="connsiteX32" fmla="*/ 235744 w 904875"/>
                <a:gd name="connsiteY32" fmla="*/ 711993 h 735806"/>
                <a:gd name="connsiteX33" fmla="*/ 173832 w 904875"/>
                <a:gd name="connsiteY33" fmla="*/ 695325 h 735806"/>
                <a:gd name="connsiteX34" fmla="*/ 121444 w 904875"/>
                <a:gd name="connsiteY34" fmla="*/ 676275 h 735806"/>
                <a:gd name="connsiteX35" fmla="*/ 69057 w 904875"/>
                <a:gd name="connsiteY35" fmla="*/ 657225 h 735806"/>
                <a:gd name="connsiteX36" fmla="*/ 0 w 904875"/>
                <a:gd name="connsiteY36" fmla="*/ 6215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04875" h="735806">
                  <a:moveTo>
                    <a:pt x="0" y="621506"/>
                  </a:moveTo>
                  <a:cubicBezTo>
                    <a:pt x="1588" y="415131"/>
                    <a:pt x="3175" y="208756"/>
                    <a:pt x="4763" y="2381"/>
                  </a:cubicBezTo>
                  <a:lnTo>
                    <a:pt x="54769" y="23812"/>
                  </a:lnTo>
                  <a:lnTo>
                    <a:pt x="104775" y="45243"/>
                  </a:lnTo>
                  <a:lnTo>
                    <a:pt x="164307" y="66675"/>
                  </a:lnTo>
                  <a:lnTo>
                    <a:pt x="228600" y="83343"/>
                  </a:lnTo>
                  <a:lnTo>
                    <a:pt x="278607" y="92868"/>
                  </a:lnTo>
                  <a:lnTo>
                    <a:pt x="350044" y="102393"/>
                  </a:lnTo>
                  <a:lnTo>
                    <a:pt x="407194" y="102393"/>
                  </a:lnTo>
                  <a:lnTo>
                    <a:pt x="461963" y="107156"/>
                  </a:lnTo>
                  <a:lnTo>
                    <a:pt x="523875" y="102393"/>
                  </a:lnTo>
                  <a:lnTo>
                    <a:pt x="592932" y="95250"/>
                  </a:lnTo>
                  <a:lnTo>
                    <a:pt x="669132" y="83343"/>
                  </a:lnTo>
                  <a:lnTo>
                    <a:pt x="740569" y="66675"/>
                  </a:lnTo>
                  <a:lnTo>
                    <a:pt x="795338" y="47625"/>
                  </a:lnTo>
                  <a:lnTo>
                    <a:pt x="852488" y="33337"/>
                  </a:lnTo>
                  <a:lnTo>
                    <a:pt x="902494" y="0"/>
                  </a:lnTo>
                  <a:cubicBezTo>
                    <a:pt x="903288" y="68262"/>
                    <a:pt x="904081" y="136525"/>
                    <a:pt x="904875" y="204787"/>
                  </a:cubicBezTo>
                  <a:lnTo>
                    <a:pt x="885825" y="216693"/>
                  </a:lnTo>
                  <a:lnTo>
                    <a:pt x="852488" y="235743"/>
                  </a:lnTo>
                  <a:lnTo>
                    <a:pt x="821532" y="247650"/>
                  </a:lnTo>
                  <a:lnTo>
                    <a:pt x="766763" y="266700"/>
                  </a:lnTo>
                  <a:lnTo>
                    <a:pt x="721519" y="278606"/>
                  </a:lnTo>
                  <a:lnTo>
                    <a:pt x="681038" y="288131"/>
                  </a:lnTo>
                  <a:lnTo>
                    <a:pt x="650082" y="295275"/>
                  </a:lnTo>
                  <a:lnTo>
                    <a:pt x="614363" y="300037"/>
                  </a:lnTo>
                  <a:cubicBezTo>
                    <a:pt x="615157" y="440531"/>
                    <a:pt x="615950" y="581024"/>
                    <a:pt x="616744" y="721518"/>
                  </a:cubicBezTo>
                  <a:lnTo>
                    <a:pt x="547688" y="726281"/>
                  </a:lnTo>
                  <a:lnTo>
                    <a:pt x="471488" y="735806"/>
                  </a:lnTo>
                  <a:lnTo>
                    <a:pt x="409575" y="733425"/>
                  </a:lnTo>
                  <a:lnTo>
                    <a:pt x="321469" y="726281"/>
                  </a:lnTo>
                  <a:lnTo>
                    <a:pt x="280988" y="721518"/>
                  </a:lnTo>
                  <a:lnTo>
                    <a:pt x="235744" y="711993"/>
                  </a:lnTo>
                  <a:lnTo>
                    <a:pt x="173832" y="695325"/>
                  </a:lnTo>
                  <a:lnTo>
                    <a:pt x="121444" y="676275"/>
                  </a:lnTo>
                  <a:lnTo>
                    <a:pt x="69057" y="657225"/>
                  </a:lnTo>
                  <a:lnTo>
                    <a:pt x="0" y="621506"/>
                  </a:lnTo>
                  <a:close/>
                </a:path>
              </a:pathLst>
            </a:custGeom>
            <a:gradFill>
              <a:gsLst>
                <a:gs pos="0">
                  <a:srgbClr val="8488C4"/>
                </a:gs>
                <a:gs pos="53000">
                  <a:srgbClr val="D4DEFF"/>
                </a:gs>
                <a:gs pos="83000">
                  <a:srgbClr val="D4DEFF"/>
                </a:gs>
                <a:gs pos="100000">
                  <a:srgbClr val="96AB94"/>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962025" y="4121944"/>
              <a:ext cx="892969" cy="366712"/>
            </a:xfrm>
            <a:custGeom>
              <a:avLst/>
              <a:gdLst>
                <a:gd name="connsiteX0" fmla="*/ 447675 w 892969"/>
                <a:gd name="connsiteY0" fmla="*/ 0 h 366712"/>
                <a:gd name="connsiteX1" fmla="*/ 892969 w 892969"/>
                <a:gd name="connsiteY1" fmla="*/ 259556 h 366712"/>
                <a:gd name="connsiteX2" fmla="*/ 862013 w 892969"/>
                <a:gd name="connsiteY2" fmla="*/ 278606 h 366712"/>
                <a:gd name="connsiteX3" fmla="*/ 816769 w 892969"/>
                <a:gd name="connsiteY3" fmla="*/ 300037 h 366712"/>
                <a:gd name="connsiteX4" fmla="*/ 769144 w 892969"/>
                <a:gd name="connsiteY4" fmla="*/ 319087 h 366712"/>
                <a:gd name="connsiteX5" fmla="*/ 719138 w 892969"/>
                <a:gd name="connsiteY5" fmla="*/ 330994 h 366712"/>
                <a:gd name="connsiteX6" fmla="*/ 685800 w 892969"/>
                <a:gd name="connsiteY6" fmla="*/ 338137 h 366712"/>
                <a:gd name="connsiteX7" fmla="*/ 654844 w 892969"/>
                <a:gd name="connsiteY7" fmla="*/ 342900 h 366712"/>
                <a:gd name="connsiteX8" fmla="*/ 614363 w 892969"/>
                <a:gd name="connsiteY8" fmla="*/ 352425 h 366712"/>
                <a:gd name="connsiteX9" fmla="*/ 592931 w 892969"/>
                <a:gd name="connsiteY9" fmla="*/ 350044 h 366712"/>
                <a:gd name="connsiteX10" fmla="*/ 550069 w 892969"/>
                <a:gd name="connsiteY10" fmla="*/ 359569 h 366712"/>
                <a:gd name="connsiteX11" fmla="*/ 495300 w 892969"/>
                <a:gd name="connsiteY11" fmla="*/ 361950 h 366712"/>
                <a:gd name="connsiteX12" fmla="*/ 440531 w 892969"/>
                <a:gd name="connsiteY12" fmla="*/ 366712 h 366712"/>
                <a:gd name="connsiteX13" fmla="*/ 395288 w 892969"/>
                <a:gd name="connsiteY13" fmla="*/ 366712 h 366712"/>
                <a:gd name="connsiteX14" fmla="*/ 342900 w 892969"/>
                <a:gd name="connsiteY14" fmla="*/ 359569 h 366712"/>
                <a:gd name="connsiteX15" fmla="*/ 283369 w 892969"/>
                <a:gd name="connsiteY15" fmla="*/ 354806 h 366712"/>
                <a:gd name="connsiteX16" fmla="*/ 238125 w 892969"/>
                <a:gd name="connsiteY16" fmla="*/ 347662 h 366712"/>
                <a:gd name="connsiteX17" fmla="*/ 166688 w 892969"/>
                <a:gd name="connsiteY17" fmla="*/ 328612 h 366712"/>
                <a:gd name="connsiteX18" fmla="*/ 121444 w 892969"/>
                <a:gd name="connsiteY18" fmla="*/ 319087 h 366712"/>
                <a:gd name="connsiteX19" fmla="*/ 64294 w 892969"/>
                <a:gd name="connsiteY19" fmla="*/ 290512 h 366712"/>
                <a:gd name="connsiteX20" fmla="*/ 0 w 892969"/>
                <a:gd name="connsiteY20" fmla="*/ 259556 h 366712"/>
                <a:gd name="connsiteX21" fmla="*/ 447675 w 892969"/>
                <a:gd name="connsiteY21"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2969" h="366712">
                  <a:moveTo>
                    <a:pt x="447675" y="0"/>
                  </a:moveTo>
                  <a:lnTo>
                    <a:pt x="892969" y="259556"/>
                  </a:lnTo>
                  <a:lnTo>
                    <a:pt x="862013" y="278606"/>
                  </a:lnTo>
                  <a:lnTo>
                    <a:pt x="816769" y="300037"/>
                  </a:lnTo>
                  <a:lnTo>
                    <a:pt x="769144" y="319087"/>
                  </a:lnTo>
                  <a:lnTo>
                    <a:pt x="719138" y="330994"/>
                  </a:lnTo>
                  <a:lnTo>
                    <a:pt x="685800" y="338137"/>
                  </a:lnTo>
                  <a:lnTo>
                    <a:pt x="654844" y="342900"/>
                  </a:lnTo>
                  <a:lnTo>
                    <a:pt x="614363" y="352425"/>
                  </a:lnTo>
                  <a:lnTo>
                    <a:pt x="592931" y="350044"/>
                  </a:lnTo>
                  <a:lnTo>
                    <a:pt x="550069" y="359569"/>
                  </a:lnTo>
                  <a:lnTo>
                    <a:pt x="495300" y="361950"/>
                  </a:lnTo>
                  <a:lnTo>
                    <a:pt x="440531" y="366712"/>
                  </a:lnTo>
                  <a:lnTo>
                    <a:pt x="395288" y="366712"/>
                  </a:lnTo>
                  <a:lnTo>
                    <a:pt x="342900" y="359569"/>
                  </a:lnTo>
                  <a:lnTo>
                    <a:pt x="283369" y="354806"/>
                  </a:lnTo>
                  <a:lnTo>
                    <a:pt x="238125" y="347662"/>
                  </a:lnTo>
                  <a:lnTo>
                    <a:pt x="166688" y="328612"/>
                  </a:lnTo>
                  <a:lnTo>
                    <a:pt x="121444" y="319087"/>
                  </a:lnTo>
                  <a:lnTo>
                    <a:pt x="64294" y="290512"/>
                  </a:lnTo>
                  <a:lnTo>
                    <a:pt x="0" y="259556"/>
                  </a:lnTo>
                  <a:lnTo>
                    <a:pt x="447675" y="0"/>
                  </a:lnTo>
                  <a:close/>
                </a:path>
              </a:pathLst>
            </a:custGeom>
            <a:gradFill>
              <a:gsLst>
                <a:gs pos="0">
                  <a:srgbClr val="8488C4"/>
                </a:gs>
                <a:gs pos="53000">
                  <a:srgbClr val="D4DEFF"/>
                </a:gs>
                <a:gs pos="83000">
                  <a:srgbClr val="D4DEFF"/>
                </a:gs>
                <a:gs pos="100000">
                  <a:srgbClr val="96AB94"/>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215"/>
            <p:cNvSpPr/>
            <p:nvPr/>
          </p:nvSpPr>
          <p:spPr>
            <a:xfrm>
              <a:off x="1569244" y="4688681"/>
              <a:ext cx="519112" cy="707232"/>
            </a:xfrm>
            <a:custGeom>
              <a:avLst/>
              <a:gdLst>
                <a:gd name="connsiteX0" fmla="*/ 519112 w 519112"/>
                <a:gd name="connsiteY0" fmla="*/ 707232 h 707232"/>
                <a:gd name="connsiteX1" fmla="*/ 519112 w 519112"/>
                <a:gd name="connsiteY1" fmla="*/ 542925 h 707232"/>
                <a:gd name="connsiteX2" fmla="*/ 511969 w 519112"/>
                <a:gd name="connsiteY2" fmla="*/ 476250 h 707232"/>
                <a:gd name="connsiteX3" fmla="*/ 502444 w 519112"/>
                <a:gd name="connsiteY3" fmla="*/ 445294 h 707232"/>
                <a:gd name="connsiteX4" fmla="*/ 488156 w 519112"/>
                <a:gd name="connsiteY4" fmla="*/ 411957 h 707232"/>
                <a:gd name="connsiteX5" fmla="*/ 473869 w 519112"/>
                <a:gd name="connsiteY5" fmla="*/ 376238 h 707232"/>
                <a:gd name="connsiteX6" fmla="*/ 452437 w 519112"/>
                <a:gd name="connsiteY6" fmla="*/ 333375 h 707232"/>
                <a:gd name="connsiteX7" fmla="*/ 428625 w 519112"/>
                <a:gd name="connsiteY7" fmla="*/ 297657 h 707232"/>
                <a:gd name="connsiteX8" fmla="*/ 402431 w 519112"/>
                <a:gd name="connsiteY8" fmla="*/ 261938 h 707232"/>
                <a:gd name="connsiteX9" fmla="*/ 378619 w 519112"/>
                <a:gd name="connsiteY9" fmla="*/ 230982 h 707232"/>
                <a:gd name="connsiteX10" fmla="*/ 354806 w 519112"/>
                <a:gd name="connsiteY10" fmla="*/ 211932 h 707232"/>
                <a:gd name="connsiteX11" fmla="*/ 335756 w 519112"/>
                <a:gd name="connsiteY11" fmla="*/ 192882 h 707232"/>
                <a:gd name="connsiteX12" fmla="*/ 319087 w 519112"/>
                <a:gd name="connsiteY12" fmla="*/ 180975 h 707232"/>
                <a:gd name="connsiteX13" fmla="*/ 307181 w 519112"/>
                <a:gd name="connsiteY13" fmla="*/ 173832 h 707232"/>
                <a:gd name="connsiteX14" fmla="*/ 11906 w 519112"/>
                <a:gd name="connsiteY14" fmla="*/ 0 h 707232"/>
                <a:gd name="connsiteX15" fmla="*/ 4762 w 519112"/>
                <a:gd name="connsiteY15" fmla="*/ 7144 h 707232"/>
                <a:gd name="connsiteX16" fmla="*/ 0 w 519112"/>
                <a:gd name="connsiteY16" fmla="*/ 414338 h 707232"/>
                <a:gd name="connsiteX17" fmla="*/ 519112 w 519112"/>
                <a:gd name="connsiteY17" fmla="*/ 707232 h 7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9112" h="707232">
                  <a:moveTo>
                    <a:pt x="519112" y="707232"/>
                  </a:moveTo>
                  <a:lnTo>
                    <a:pt x="519112" y="542925"/>
                  </a:lnTo>
                  <a:lnTo>
                    <a:pt x="511969" y="476250"/>
                  </a:lnTo>
                  <a:lnTo>
                    <a:pt x="502444" y="445294"/>
                  </a:lnTo>
                  <a:lnTo>
                    <a:pt x="488156" y="411957"/>
                  </a:lnTo>
                  <a:lnTo>
                    <a:pt x="473869" y="376238"/>
                  </a:lnTo>
                  <a:lnTo>
                    <a:pt x="452437" y="333375"/>
                  </a:lnTo>
                  <a:lnTo>
                    <a:pt x="428625" y="297657"/>
                  </a:lnTo>
                  <a:lnTo>
                    <a:pt x="402431" y="261938"/>
                  </a:lnTo>
                  <a:lnTo>
                    <a:pt x="378619" y="230982"/>
                  </a:lnTo>
                  <a:lnTo>
                    <a:pt x="354806" y="211932"/>
                  </a:lnTo>
                  <a:lnTo>
                    <a:pt x="335756" y="192882"/>
                  </a:lnTo>
                  <a:lnTo>
                    <a:pt x="319087" y="180975"/>
                  </a:lnTo>
                  <a:lnTo>
                    <a:pt x="307181" y="173832"/>
                  </a:lnTo>
                  <a:lnTo>
                    <a:pt x="11906" y="0"/>
                  </a:lnTo>
                  <a:lnTo>
                    <a:pt x="4762" y="7144"/>
                  </a:lnTo>
                  <a:cubicBezTo>
                    <a:pt x="3175" y="142875"/>
                    <a:pt x="1587" y="278607"/>
                    <a:pt x="0" y="414338"/>
                  </a:cubicBezTo>
                  <a:lnTo>
                    <a:pt x="519112" y="707232"/>
                  </a:ln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Freeform 216"/>
            <p:cNvSpPr/>
            <p:nvPr/>
          </p:nvSpPr>
          <p:spPr>
            <a:xfrm>
              <a:off x="1590675" y="4591050"/>
              <a:ext cx="721519" cy="809625"/>
            </a:xfrm>
            <a:custGeom>
              <a:avLst/>
              <a:gdLst>
                <a:gd name="connsiteX0" fmla="*/ 0 w 721519"/>
                <a:gd name="connsiteY0" fmla="*/ 100013 h 809625"/>
                <a:gd name="connsiteX1" fmla="*/ 47625 w 721519"/>
                <a:gd name="connsiteY1" fmla="*/ 83344 h 809625"/>
                <a:gd name="connsiteX2" fmla="*/ 88106 w 721519"/>
                <a:gd name="connsiteY2" fmla="*/ 73819 h 809625"/>
                <a:gd name="connsiteX3" fmla="*/ 123825 w 721519"/>
                <a:gd name="connsiteY3" fmla="*/ 66675 h 809625"/>
                <a:gd name="connsiteX4" fmla="*/ 173831 w 721519"/>
                <a:gd name="connsiteY4" fmla="*/ 50006 h 809625"/>
                <a:gd name="connsiteX5" fmla="*/ 235744 w 721519"/>
                <a:gd name="connsiteY5" fmla="*/ 26194 h 809625"/>
                <a:gd name="connsiteX6" fmla="*/ 271463 w 721519"/>
                <a:gd name="connsiteY6" fmla="*/ 0 h 809625"/>
                <a:gd name="connsiteX7" fmla="*/ 531019 w 721519"/>
                <a:gd name="connsiteY7" fmla="*/ 152400 h 809625"/>
                <a:gd name="connsiteX8" fmla="*/ 569119 w 721519"/>
                <a:gd name="connsiteY8" fmla="*/ 183356 h 809625"/>
                <a:gd name="connsiteX9" fmla="*/ 602456 w 721519"/>
                <a:gd name="connsiteY9" fmla="*/ 221456 h 809625"/>
                <a:gd name="connsiteX10" fmla="*/ 631031 w 721519"/>
                <a:gd name="connsiteY10" fmla="*/ 257175 h 809625"/>
                <a:gd name="connsiteX11" fmla="*/ 657225 w 721519"/>
                <a:gd name="connsiteY11" fmla="*/ 307181 h 809625"/>
                <a:gd name="connsiteX12" fmla="*/ 683419 w 721519"/>
                <a:gd name="connsiteY12" fmla="*/ 347663 h 809625"/>
                <a:gd name="connsiteX13" fmla="*/ 700088 w 721519"/>
                <a:gd name="connsiteY13" fmla="*/ 397669 h 809625"/>
                <a:gd name="connsiteX14" fmla="*/ 719138 w 721519"/>
                <a:gd name="connsiteY14" fmla="*/ 454819 h 809625"/>
                <a:gd name="connsiteX15" fmla="*/ 721519 w 721519"/>
                <a:gd name="connsiteY15" fmla="*/ 507206 h 809625"/>
                <a:gd name="connsiteX16" fmla="*/ 721519 w 721519"/>
                <a:gd name="connsiteY16" fmla="*/ 671513 h 809625"/>
                <a:gd name="connsiteX17" fmla="*/ 502444 w 721519"/>
                <a:gd name="connsiteY17" fmla="*/ 809625 h 809625"/>
                <a:gd name="connsiteX18" fmla="*/ 507206 w 721519"/>
                <a:gd name="connsiteY18" fmla="*/ 631031 h 809625"/>
                <a:gd name="connsiteX19" fmla="*/ 488156 w 721519"/>
                <a:gd name="connsiteY19" fmla="*/ 564356 h 809625"/>
                <a:gd name="connsiteX20" fmla="*/ 473869 w 721519"/>
                <a:gd name="connsiteY20" fmla="*/ 519113 h 809625"/>
                <a:gd name="connsiteX21" fmla="*/ 450056 w 721519"/>
                <a:gd name="connsiteY21" fmla="*/ 461963 h 809625"/>
                <a:gd name="connsiteX22" fmla="*/ 428625 w 721519"/>
                <a:gd name="connsiteY22" fmla="*/ 421481 h 809625"/>
                <a:gd name="connsiteX23" fmla="*/ 395288 w 721519"/>
                <a:gd name="connsiteY23" fmla="*/ 373856 h 809625"/>
                <a:gd name="connsiteX24" fmla="*/ 366713 w 721519"/>
                <a:gd name="connsiteY24" fmla="*/ 338138 h 809625"/>
                <a:gd name="connsiteX25" fmla="*/ 330994 w 721519"/>
                <a:gd name="connsiteY25" fmla="*/ 304800 h 809625"/>
                <a:gd name="connsiteX26" fmla="*/ 0 w 721519"/>
                <a:gd name="connsiteY26" fmla="*/ 10001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519" h="809625">
                  <a:moveTo>
                    <a:pt x="0" y="100013"/>
                  </a:moveTo>
                  <a:lnTo>
                    <a:pt x="47625" y="83344"/>
                  </a:lnTo>
                  <a:lnTo>
                    <a:pt x="88106" y="73819"/>
                  </a:lnTo>
                  <a:lnTo>
                    <a:pt x="123825" y="66675"/>
                  </a:lnTo>
                  <a:lnTo>
                    <a:pt x="173831" y="50006"/>
                  </a:lnTo>
                  <a:lnTo>
                    <a:pt x="235744" y="26194"/>
                  </a:lnTo>
                  <a:lnTo>
                    <a:pt x="271463" y="0"/>
                  </a:lnTo>
                  <a:lnTo>
                    <a:pt x="531019" y="152400"/>
                  </a:lnTo>
                  <a:lnTo>
                    <a:pt x="569119" y="183356"/>
                  </a:lnTo>
                  <a:lnTo>
                    <a:pt x="602456" y="221456"/>
                  </a:lnTo>
                  <a:lnTo>
                    <a:pt x="631031" y="257175"/>
                  </a:lnTo>
                  <a:lnTo>
                    <a:pt x="657225" y="307181"/>
                  </a:lnTo>
                  <a:lnTo>
                    <a:pt x="683419" y="347663"/>
                  </a:lnTo>
                  <a:lnTo>
                    <a:pt x="700088" y="397669"/>
                  </a:lnTo>
                  <a:lnTo>
                    <a:pt x="719138" y="454819"/>
                  </a:lnTo>
                  <a:lnTo>
                    <a:pt x="721519" y="507206"/>
                  </a:lnTo>
                  <a:lnTo>
                    <a:pt x="721519" y="671513"/>
                  </a:lnTo>
                  <a:lnTo>
                    <a:pt x="502444" y="809625"/>
                  </a:lnTo>
                  <a:lnTo>
                    <a:pt x="507206" y="631031"/>
                  </a:lnTo>
                  <a:lnTo>
                    <a:pt x="488156" y="564356"/>
                  </a:lnTo>
                  <a:lnTo>
                    <a:pt x="473869" y="519113"/>
                  </a:lnTo>
                  <a:lnTo>
                    <a:pt x="450056" y="461963"/>
                  </a:lnTo>
                  <a:lnTo>
                    <a:pt x="428625" y="421481"/>
                  </a:lnTo>
                  <a:lnTo>
                    <a:pt x="395288" y="373856"/>
                  </a:lnTo>
                  <a:lnTo>
                    <a:pt x="366713" y="338138"/>
                  </a:lnTo>
                  <a:lnTo>
                    <a:pt x="330994" y="304800"/>
                  </a:lnTo>
                  <a:lnTo>
                    <a:pt x="0" y="100013"/>
                  </a:ln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8" name="Freeform 217"/>
          <p:cNvSpPr/>
          <p:nvPr/>
        </p:nvSpPr>
        <p:spPr>
          <a:xfrm>
            <a:off x="2159331" y="5100453"/>
            <a:ext cx="932213" cy="712519"/>
          </a:xfrm>
          <a:custGeom>
            <a:avLst/>
            <a:gdLst>
              <a:gd name="connsiteX0" fmla="*/ 136566 w 932213"/>
              <a:gd name="connsiteY0" fmla="*/ 0 h 712519"/>
              <a:gd name="connsiteX1" fmla="*/ 0 w 932213"/>
              <a:gd name="connsiteY1" fmla="*/ 344384 h 712519"/>
              <a:gd name="connsiteX2" fmla="*/ 629392 w 932213"/>
              <a:gd name="connsiteY2" fmla="*/ 712519 h 712519"/>
              <a:gd name="connsiteX3" fmla="*/ 932213 w 932213"/>
              <a:gd name="connsiteY3" fmla="*/ 463138 h 712519"/>
              <a:gd name="connsiteX4" fmla="*/ 136566 w 932213"/>
              <a:gd name="connsiteY4" fmla="*/ 0 h 71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213" h="712519">
                <a:moveTo>
                  <a:pt x="136566" y="0"/>
                </a:moveTo>
                <a:lnTo>
                  <a:pt x="0" y="344384"/>
                </a:lnTo>
                <a:lnTo>
                  <a:pt x="629392" y="712519"/>
                </a:lnTo>
                <a:lnTo>
                  <a:pt x="932213" y="463138"/>
                </a:lnTo>
                <a:lnTo>
                  <a:pt x="136566"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218"/>
          <p:cNvSpPr/>
          <p:nvPr/>
        </p:nvSpPr>
        <p:spPr>
          <a:xfrm>
            <a:off x="2156766" y="5446166"/>
            <a:ext cx="643737" cy="530352"/>
          </a:xfrm>
          <a:custGeom>
            <a:avLst/>
            <a:gdLst>
              <a:gd name="connsiteX0" fmla="*/ 0 w 643737"/>
              <a:gd name="connsiteY0" fmla="*/ 0 h 530352"/>
              <a:gd name="connsiteX1" fmla="*/ 7315 w 643737"/>
              <a:gd name="connsiteY1" fmla="*/ 164592 h 530352"/>
              <a:gd name="connsiteX2" fmla="*/ 643737 w 643737"/>
              <a:gd name="connsiteY2" fmla="*/ 530352 h 530352"/>
              <a:gd name="connsiteX3" fmla="*/ 632765 w 643737"/>
              <a:gd name="connsiteY3" fmla="*/ 369418 h 530352"/>
              <a:gd name="connsiteX4" fmla="*/ 0 w 643737"/>
              <a:gd name="connsiteY4" fmla="*/ 0 h 53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737" h="530352">
                <a:moveTo>
                  <a:pt x="0" y="0"/>
                </a:moveTo>
                <a:lnTo>
                  <a:pt x="7315" y="164592"/>
                </a:lnTo>
                <a:lnTo>
                  <a:pt x="643737" y="530352"/>
                </a:lnTo>
                <a:lnTo>
                  <a:pt x="632765" y="369418"/>
                </a:ln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TextBox 190"/>
          <p:cNvSpPr txBox="1"/>
          <p:nvPr/>
        </p:nvSpPr>
        <p:spPr>
          <a:xfrm>
            <a:off x="1775520" y="764705"/>
            <a:ext cx="2448272" cy="646331"/>
          </a:xfrm>
          <a:prstGeom prst="rect">
            <a:avLst/>
          </a:prstGeom>
          <a:noFill/>
        </p:spPr>
        <p:txBody>
          <a:bodyPr wrap="square" rtlCol="0">
            <a:spAutoFit/>
          </a:bodyPr>
          <a:lstStyle/>
          <a:p>
            <a:r>
              <a:rPr lang="en-GB" dirty="0"/>
              <a:t>Down 115</a:t>
            </a:r>
          </a:p>
          <a:p>
            <a:r>
              <a:rPr lang="en-GB" dirty="0"/>
              <a:t>In 150</a:t>
            </a:r>
          </a:p>
        </p:txBody>
      </p:sp>
    </p:spTree>
    <p:extLst>
      <p:ext uri="{BB962C8B-B14F-4D97-AF65-F5344CB8AC3E}">
        <p14:creationId xmlns:p14="http://schemas.microsoft.com/office/powerpoint/2010/main" val="67502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2000"/>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41"/>
                                        </p:tgtEl>
                                        <p:attrNameLst>
                                          <p:attrName>style.visibility</p:attrName>
                                        </p:attrNameLst>
                                      </p:cBhvr>
                                      <p:to>
                                        <p:strVal val="visible"/>
                                      </p:to>
                                    </p:set>
                                    <p:animEffect transition="in" filter="wipe(left)">
                                      <p:cBhvr>
                                        <p:cTn id="15" dur="500"/>
                                        <p:tgtEl>
                                          <p:spTgt spid="10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42"/>
                                        </p:tgtEl>
                                        <p:attrNameLst>
                                          <p:attrName>style.visibility</p:attrName>
                                        </p:attrNameLst>
                                      </p:cBhvr>
                                      <p:to>
                                        <p:strVal val="visible"/>
                                      </p:to>
                                    </p:set>
                                    <p:animEffect transition="in" filter="wipe(left)">
                                      <p:cBhvr>
                                        <p:cTn id="20" dur="500"/>
                                        <p:tgtEl>
                                          <p:spTgt spid="10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2000"/>
                                        <p:tgtEl>
                                          <p:spTgt spid="1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53"/>
                                        </p:tgtEl>
                                        <p:attrNameLst>
                                          <p:attrName>style.visibility</p:attrName>
                                        </p:attrNameLst>
                                      </p:cBhvr>
                                      <p:to>
                                        <p:strVal val="visible"/>
                                      </p:to>
                                    </p:set>
                                    <p:animEffect transition="in" filter="wipe(down)">
                                      <p:cBhvr>
                                        <p:cTn id="30" dur="500"/>
                                        <p:tgtEl>
                                          <p:spTgt spid="10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fade">
                                      <p:cBhvr>
                                        <p:cTn id="35" dur="2000"/>
                                        <p:tgtEl>
                                          <p:spTgt spid="123"/>
                                        </p:tgtEl>
                                      </p:cBhvr>
                                    </p:animEffect>
                                  </p:childTnLst>
                                </p:cTn>
                              </p:par>
                              <p:par>
                                <p:cTn id="36" presetID="10" presetClass="entr" presetSubtype="0" fill="hold"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fade">
                                      <p:cBhvr>
                                        <p:cTn id="38" dur="2000"/>
                                        <p:tgtEl>
                                          <p:spTgt spid="121"/>
                                        </p:tgtEl>
                                      </p:cBhvr>
                                    </p:animEffect>
                                  </p:childTnLst>
                                </p:cTn>
                              </p:par>
                              <p:par>
                                <p:cTn id="39" presetID="10" presetClass="entr" presetSubtype="0" fill="hold" nodeType="with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fade">
                                      <p:cBhvr>
                                        <p:cTn id="41" dur="2000"/>
                                        <p:tgtEl>
                                          <p:spTgt spid="120"/>
                                        </p:tgtEl>
                                      </p:cBhvr>
                                    </p:animEffect>
                                  </p:childTnLst>
                                </p:cTn>
                              </p:par>
                              <p:par>
                                <p:cTn id="42" presetID="10" presetClass="entr" presetSubtype="0" fill="hold" nodeType="with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fade">
                                      <p:cBhvr>
                                        <p:cTn id="44" dur="2000"/>
                                        <p:tgtEl>
                                          <p:spTgt spid="1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51"/>
                                        </p:tgtEl>
                                        <p:attrNameLst>
                                          <p:attrName>style.visibility</p:attrName>
                                        </p:attrNameLst>
                                      </p:cBhvr>
                                      <p:to>
                                        <p:strVal val="visible"/>
                                      </p:to>
                                    </p:set>
                                    <p:animEffect transition="in" filter="wipe(down)">
                                      <p:cBhvr>
                                        <p:cTn id="49" dur="500"/>
                                        <p:tgtEl>
                                          <p:spTgt spid="105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52"/>
                                        </p:tgtEl>
                                        <p:attrNameLst>
                                          <p:attrName>style.visibility</p:attrName>
                                        </p:attrNameLst>
                                      </p:cBhvr>
                                      <p:to>
                                        <p:strVal val="visible"/>
                                      </p:to>
                                    </p:set>
                                    <p:animEffect transition="in" filter="wipe(left)">
                                      <p:cBhvr>
                                        <p:cTn id="54" dur="500"/>
                                        <p:tgtEl>
                                          <p:spTgt spid="105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6"/>
                                        </p:tgtEl>
                                        <p:attrNameLst>
                                          <p:attrName>style.visibility</p:attrName>
                                        </p:attrNameLst>
                                      </p:cBhvr>
                                      <p:to>
                                        <p:strVal val="visible"/>
                                      </p:to>
                                    </p:set>
                                    <p:animEffect transition="in" filter="fade">
                                      <p:cBhvr>
                                        <p:cTn id="59" dur="2000"/>
                                        <p:tgtEl>
                                          <p:spTgt spid="126"/>
                                        </p:tgtEl>
                                      </p:cBhvr>
                                    </p:animEffect>
                                  </p:childTnLst>
                                </p:cTn>
                              </p:par>
                              <p:par>
                                <p:cTn id="60" presetID="10" presetClass="entr" presetSubtype="0" fill="hold"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2000"/>
                                        <p:tgtEl>
                                          <p:spTgt spid="1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fade">
                                      <p:cBhvr>
                                        <p:cTn id="65" dur="2000"/>
                                        <p:tgtEl>
                                          <p:spTgt spid="115"/>
                                        </p:tgtEl>
                                      </p:cBhvr>
                                    </p:animEffect>
                                  </p:childTnLst>
                                </p:cTn>
                              </p:par>
                              <p:par>
                                <p:cTn id="66" presetID="10" presetClass="entr" presetSubtype="0"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2000"/>
                                        <p:tgtEl>
                                          <p:spTgt spid="1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animEffect transition="in" filter="fade">
                                      <p:cBhvr>
                                        <p:cTn id="71" dur="2000"/>
                                        <p:tgtEl>
                                          <p:spTgt spid="11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80"/>
                                        </p:tgtEl>
                                        <p:attrNameLst>
                                          <p:attrName>style.visibility</p:attrName>
                                        </p:attrNameLst>
                                      </p:cBhvr>
                                      <p:to>
                                        <p:strVal val="visible"/>
                                      </p:to>
                                    </p:set>
                                    <p:animEffect transition="in" filter="wipe(left)">
                                      <p:cBhvr>
                                        <p:cTn id="76" dur="500"/>
                                        <p:tgtEl>
                                          <p:spTgt spid="108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047"/>
                                        </p:tgtEl>
                                        <p:attrNameLst>
                                          <p:attrName>style.visibility</p:attrName>
                                        </p:attrNameLst>
                                      </p:cBhvr>
                                      <p:to>
                                        <p:strVal val="visible"/>
                                      </p:to>
                                    </p:set>
                                    <p:animEffect transition="in" filter="wipe(left)">
                                      <p:cBhvr>
                                        <p:cTn id="81" dur="500"/>
                                        <p:tgtEl>
                                          <p:spTgt spid="104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56"/>
                                        </p:tgtEl>
                                        <p:attrNameLst>
                                          <p:attrName>style.visibility</p:attrName>
                                        </p:attrNameLst>
                                      </p:cBhvr>
                                      <p:to>
                                        <p:strVal val="visible"/>
                                      </p:to>
                                    </p:set>
                                    <p:animEffect transition="in" filter="fade">
                                      <p:cBhvr>
                                        <p:cTn id="86" dur="2000"/>
                                        <p:tgtEl>
                                          <p:spTgt spid="15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7"/>
                                        </p:tgtEl>
                                        <p:attrNameLst>
                                          <p:attrName>style.visibility</p:attrName>
                                        </p:attrNameLst>
                                      </p:cBhvr>
                                      <p:to>
                                        <p:strVal val="visible"/>
                                      </p:to>
                                    </p:set>
                                    <p:animEffect transition="in" filter="fade">
                                      <p:cBhvr>
                                        <p:cTn id="89" dur="2000"/>
                                        <p:tgtEl>
                                          <p:spTgt spid="157"/>
                                        </p:tgtEl>
                                      </p:cBhvr>
                                    </p:animEffect>
                                  </p:childTnLst>
                                </p:cTn>
                              </p:par>
                              <p:par>
                                <p:cTn id="90" presetID="10" presetClass="entr" presetSubtype="0" fill="hold" nodeType="with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fade">
                                      <p:cBhvr>
                                        <p:cTn id="92" dur="2000"/>
                                        <p:tgtEl>
                                          <p:spTgt spid="15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58"/>
                                        </p:tgtEl>
                                        <p:attrNameLst>
                                          <p:attrName>style.visibility</p:attrName>
                                        </p:attrNameLst>
                                      </p:cBhvr>
                                      <p:to>
                                        <p:strVal val="visible"/>
                                      </p:to>
                                    </p:set>
                                    <p:animEffect transition="in" filter="fade">
                                      <p:cBhvr>
                                        <p:cTn id="95" dur="2000"/>
                                        <p:tgtEl>
                                          <p:spTgt spid="158"/>
                                        </p:tgtEl>
                                      </p:cBhvr>
                                    </p:animEffect>
                                  </p:childTnLst>
                                </p:cTn>
                              </p:par>
                              <p:par>
                                <p:cTn id="96" presetID="10" presetClass="entr" presetSubtype="0" fill="hold" nodeType="withEffect">
                                  <p:stCondLst>
                                    <p:cond delay="0"/>
                                  </p:stCondLst>
                                  <p:childTnLst>
                                    <p:set>
                                      <p:cBhvr>
                                        <p:cTn id="97" dur="1" fill="hold">
                                          <p:stCondLst>
                                            <p:cond delay="0"/>
                                          </p:stCondLst>
                                        </p:cTn>
                                        <p:tgtEl>
                                          <p:spTgt spid="154"/>
                                        </p:tgtEl>
                                        <p:attrNameLst>
                                          <p:attrName>style.visibility</p:attrName>
                                        </p:attrNameLst>
                                      </p:cBhvr>
                                      <p:to>
                                        <p:strVal val="visible"/>
                                      </p:to>
                                    </p:set>
                                    <p:animEffect transition="in" filter="fade">
                                      <p:cBhvr>
                                        <p:cTn id="98" dur="2000"/>
                                        <p:tgtEl>
                                          <p:spTgt spid="15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9"/>
                                        </p:tgtEl>
                                        <p:attrNameLst>
                                          <p:attrName>style.visibility</p:attrName>
                                        </p:attrNameLst>
                                      </p:cBhvr>
                                      <p:to>
                                        <p:strVal val="visible"/>
                                      </p:to>
                                    </p:set>
                                    <p:animEffect transition="in" filter="fade">
                                      <p:cBhvr>
                                        <p:cTn id="101" dur="2000"/>
                                        <p:tgtEl>
                                          <p:spTgt spid="159"/>
                                        </p:tgtEl>
                                      </p:cBhvr>
                                    </p:animEffect>
                                  </p:childTnLst>
                                </p:cTn>
                              </p:par>
                              <p:par>
                                <p:cTn id="102" presetID="10" presetClass="entr" presetSubtype="0" fill="hold" nodeType="withEffect">
                                  <p:stCondLst>
                                    <p:cond delay="0"/>
                                  </p:stCondLst>
                                  <p:childTnLst>
                                    <p:set>
                                      <p:cBhvr>
                                        <p:cTn id="103" dur="1" fill="hold">
                                          <p:stCondLst>
                                            <p:cond delay="0"/>
                                          </p:stCondLst>
                                        </p:cTn>
                                        <p:tgtEl>
                                          <p:spTgt spid="153"/>
                                        </p:tgtEl>
                                        <p:attrNameLst>
                                          <p:attrName>style.visibility</p:attrName>
                                        </p:attrNameLst>
                                      </p:cBhvr>
                                      <p:to>
                                        <p:strVal val="visible"/>
                                      </p:to>
                                    </p:set>
                                    <p:animEffect transition="in" filter="fade">
                                      <p:cBhvr>
                                        <p:cTn id="104" dur="2000"/>
                                        <p:tgtEl>
                                          <p:spTgt spid="15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60"/>
                                        </p:tgtEl>
                                        <p:attrNameLst>
                                          <p:attrName>style.visibility</p:attrName>
                                        </p:attrNameLst>
                                      </p:cBhvr>
                                      <p:to>
                                        <p:strVal val="visible"/>
                                      </p:to>
                                    </p:set>
                                    <p:animEffect transition="in" filter="fade">
                                      <p:cBhvr>
                                        <p:cTn id="107" dur="2000"/>
                                        <p:tgtEl>
                                          <p:spTgt spid="160"/>
                                        </p:tgtEl>
                                      </p:cBhvr>
                                    </p:animEffect>
                                  </p:childTnLst>
                                </p:cTn>
                              </p:par>
                              <p:par>
                                <p:cTn id="108" presetID="10" presetClass="entr" presetSubtype="0" fill="hold" nodeType="withEffect">
                                  <p:stCondLst>
                                    <p:cond delay="0"/>
                                  </p:stCondLst>
                                  <p:childTnLst>
                                    <p:set>
                                      <p:cBhvr>
                                        <p:cTn id="109" dur="1" fill="hold">
                                          <p:stCondLst>
                                            <p:cond delay="0"/>
                                          </p:stCondLst>
                                        </p:cTn>
                                        <p:tgtEl>
                                          <p:spTgt spid="150"/>
                                        </p:tgtEl>
                                        <p:attrNameLst>
                                          <p:attrName>style.visibility</p:attrName>
                                        </p:attrNameLst>
                                      </p:cBhvr>
                                      <p:to>
                                        <p:strVal val="visible"/>
                                      </p:to>
                                    </p:set>
                                    <p:animEffect transition="in" filter="fade">
                                      <p:cBhvr>
                                        <p:cTn id="110" dur="2000"/>
                                        <p:tgtEl>
                                          <p:spTgt spid="15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1054"/>
                                        </p:tgtEl>
                                        <p:attrNameLst>
                                          <p:attrName>style.visibility</p:attrName>
                                        </p:attrNameLst>
                                      </p:cBhvr>
                                      <p:to>
                                        <p:strVal val="visible"/>
                                      </p:to>
                                    </p:set>
                                    <p:animEffect transition="in" filter="wipe(up)">
                                      <p:cBhvr>
                                        <p:cTn id="115" dur="500"/>
                                        <p:tgtEl>
                                          <p:spTgt spid="105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0" nodeType="clickEffect">
                                  <p:stCondLst>
                                    <p:cond delay="0"/>
                                  </p:stCondLst>
                                  <p:childTnLst>
                                    <p:set>
                                      <p:cBhvr>
                                        <p:cTn id="119" dur="1" fill="hold">
                                          <p:stCondLst>
                                            <p:cond delay="0"/>
                                          </p:stCondLst>
                                        </p:cTn>
                                        <p:tgtEl>
                                          <p:spTgt spid="1055"/>
                                        </p:tgtEl>
                                        <p:attrNameLst>
                                          <p:attrName>style.visibility</p:attrName>
                                        </p:attrNameLst>
                                      </p:cBhvr>
                                      <p:to>
                                        <p:strVal val="visible"/>
                                      </p:to>
                                    </p:set>
                                    <p:animEffect transition="in" filter="wipe(up)">
                                      <p:cBhvr>
                                        <p:cTn id="120" dur="500"/>
                                        <p:tgtEl>
                                          <p:spTgt spid="105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1056"/>
                                        </p:tgtEl>
                                        <p:attrNameLst>
                                          <p:attrName>style.visibility</p:attrName>
                                        </p:attrNameLst>
                                      </p:cBhvr>
                                      <p:to>
                                        <p:strVal val="visible"/>
                                      </p:to>
                                    </p:set>
                                    <p:animEffect transition="in" filter="wipe(up)">
                                      <p:cBhvr>
                                        <p:cTn id="125" dur="500"/>
                                        <p:tgtEl>
                                          <p:spTgt spid="1056"/>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35"/>
                                        </p:tgtEl>
                                        <p:attrNameLst>
                                          <p:attrName>style.visibility</p:attrName>
                                        </p:attrNameLst>
                                      </p:cBhvr>
                                      <p:to>
                                        <p:strVal val="visible"/>
                                      </p:to>
                                    </p:set>
                                    <p:animEffect transition="in" filter="fade">
                                      <p:cBhvr>
                                        <p:cTn id="130" dur="2000"/>
                                        <p:tgtEl>
                                          <p:spTgt spid="13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27"/>
                                        </p:tgtEl>
                                        <p:attrNameLst>
                                          <p:attrName>style.visibility</p:attrName>
                                        </p:attrNameLst>
                                      </p:cBhvr>
                                      <p:to>
                                        <p:strVal val="visible"/>
                                      </p:to>
                                    </p:set>
                                    <p:animEffect transition="in" filter="fade">
                                      <p:cBhvr>
                                        <p:cTn id="133" dur="2000"/>
                                        <p:tgtEl>
                                          <p:spTgt spid="127"/>
                                        </p:tgtEl>
                                      </p:cBhvr>
                                    </p:animEffect>
                                  </p:childTnLst>
                                </p:cTn>
                              </p:par>
                              <p:par>
                                <p:cTn id="134" presetID="10" presetClass="entr" presetSubtype="0" fill="hold" nodeType="with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fade">
                                      <p:cBhvr>
                                        <p:cTn id="136" dur="2000"/>
                                        <p:tgtEl>
                                          <p:spTgt spid="11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33"/>
                                        </p:tgtEl>
                                        <p:attrNameLst>
                                          <p:attrName>style.visibility</p:attrName>
                                        </p:attrNameLst>
                                      </p:cBhvr>
                                      <p:to>
                                        <p:strVal val="visible"/>
                                      </p:to>
                                    </p:set>
                                    <p:animEffect transition="in" filter="fade">
                                      <p:cBhvr>
                                        <p:cTn id="139" dur="2000"/>
                                        <p:tgtEl>
                                          <p:spTgt spid="133"/>
                                        </p:tgtEl>
                                      </p:cBhvr>
                                    </p:animEffect>
                                  </p:childTnLst>
                                </p:cTn>
                              </p:par>
                              <p:par>
                                <p:cTn id="140" presetID="10" presetClass="entr" presetSubtype="0" fill="hold" nodeType="withEffect">
                                  <p:stCondLst>
                                    <p:cond delay="0"/>
                                  </p:stCondLst>
                                  <p:childTnLst>
                                    <p:set>
                                      <p:cBhvr>
                                        <p:cTn id="141" dur="1" fill="hold">
                                          <p:stCondLst>
                                            <p:cond delay="0"/>
                                          </p:stCondLst>
                                        </p:cTn>
                                        <p:tgtEl>
                                          <p:spTgt spid="119"/>
                                        </p:tgtEl>
                                        <p:attrNameLst>
                                          <p:attrName>style.visibility</p:attrName>
                                        </p:attrNameLst>
                                      </p:cBhvr>
                                      <p:to>
                                        <p:strVal val="visible"/>
                                      </p:to>
                                    </p:set>
                                    <p:animEffect transition="in" filter="fade">
                                      <p:cBhvr>
                                        <p:cTn id="142" dur="2000"/>
                                        <p:tgtEl>
                                          <p:spTgt spid="119"/>
                                        </p:tgtEl>
                                      </p:cBhvr>
                                    </p:animEffect>
                                  </p:childTnLst>
                                </p:cTn>
                              </p:par>
                              <p:par>
                                <p:cTn id="143" presetID="10" presetClass="entr" presetSubtype="0" fill="hold" nodeType="withEffect">
                                  <p:stCondLst>
                                    <p:cond delay="0"/>
                                  </p:stCondLst>
                                  <p:childTnLst>
                                    <p:set>
                                      <p:cBhvr>
                                        <p:cTn id="144" dur="1" fill="hold">
                                          <p:stCondLst>
                                            <p:cond delay="0"/>
                                          </p:stCondLst>
                                        </p:cTn>
                                        <p:tgtEl>
                                          <p:spTgt spid="136"/>
                                        </p:tgtEl>
                                        <p:attrNameLst>
                                          <p:attrName>style.visibility</p:attrName>
                                        </p:attrNameLst>
                                      </p:cBhvr>
                                      <p:to>
                                        <p:strVal val="visible"/>
                                      </p:to>
                                    </p:set>
                                    <p:animEffect transition="in" filter="fade">
                                      <p:cBhvr>
                                        <p:cTn id="145" dur="2000"/>
                                        <p:tgtEl>
                                          <p:spTgt spid="13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34"/>
                                        </p:tgtEl>
                                        <p:attrNameLst>
                                          <p:attrName>style.visibility</p:attrName>
                                        </p:attrNameLst>
                                      </p:cBhvr>
                                      <p:to>
                                        <p:strVal val="visible"/>
                                      </p:to>
                                    </p:set>
                                    <p:animEffect transition="in" filter="fade">
                                      <p:cBhvr>
                                        <p:cTn id="148" dur="2000"/>
                                        <p:tgtEl>
                                          <p:spTgt spid="13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39"/>
                                        </p:tgtEl>
                                        <p:attrNameLst>
                                          <p:attrName>style.visibility</p:attrName>
                                        </p:attrNameLst>
                                      </p:cBhvr>
                                      <p:to>
                                        <p:strVal val="visible"/>
                                      </p:to>
                                    </p:set>
                                    <p:animEffect transition="in" filter="fade">
                                      <p:cBhvr>
                                        <p:cTn id="151" dur="2000"/>
                                        <p:tgtEl>
                                          <p:spTgt spid="139"/>
                                        </p:tgtEl>
                                      </p:cBhvr>
                                    </p:animEffect>
                                  </p:childTnLst>
                                </p:cTn>
                              </p:par>
                              <p:par>
                                <p:cTn id="152" presetID="10" presetClass="entr" presetSubtype="0" fill="hold" nodeType="withEffect">
                                  <p:stCondLst>
                                    <p:cond delay="0"/>
                                  </p:stCondLst>
                                  <p:childTnLst>
                                    <p:set>
                                      <p:cBhvr>
                                        <p:cTn id="153" dur="1" fill="hold">
                                          <p:stCondLst>
                                            <p:cond delay="0"/>
                                          </p:stCondLst>
                                        </p:cTn>
                                        <p:tgtEl>
                                          <p:spTgt spid="140"/>
                                        </p:tgtEl>
                                        <p:attrNameLst>
                                          <p:attrName>style.visibility</p:attrName>
                                        </p:attrNameLst>
                                      </p:cBhvr>
                                      <p:to>
                                        <p:strVal val="visible"/>
                                      </p:to>
                                    </p:set>
                                    <p:animEffect transition="in" filter="fade">
                                      <p:cBhvr>
                                        <p:cTn id="154" dur="2000"/>
                                        <p:tgtEl>
                                          <p:spTgt spid="140"/>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1050"/>
                                        </p:tgtEl>
                                        <p:attrNameLst>
                                          <p:attrName>style.visibility</p:attrName>
                                        </p:attrNameLst>
                                      </p:cBhvr>
                                      <p:to>
                                        <p:strVal val="visible"/>
                                      </p:to>
                                    </p:set>
                                    <p:animEffect transition="in" filter="wipe(left)">
                                      <p:cBhvr>
                                        <p:cTn id="159" dur="500"/>
                                        <p:tgtEl>
                                          <p:spTgt spid="1050"/>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049"/>
                                        </p:tgtEl>
                                        <p:attrNameLst>
                                          <p:attrName>style.visibility</p:attrName>
                                        </p:attrNameLst>
                                      </p:cBhvr>
                                      <p:to>
                                        <p:strVal val="visible"/>
                                      </p:to>
                                    </p:set>
                                    <p:animEffect transition="in" filter="wipe(left)">
                                      <p:cBhvr>
                                        <p:cTn id="164" dur="500"/>
                                        <p:tgtEl>
                                          <p:spTgt spid="104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1085"/>
                                        </p:tgtEl>
                                        <p:attrNameLst>
                                          <p:attrName>style.visibility</p:attrName>
                                        </p:attrNameLst>
                                      </p:cBhvr>
                                      <p:to>
                                        <p:strVal val="visible"/>
                                      </p:to>
                                    </p:set>
                                    <p:animEffect transition="in" filter="wipe(down)">
                                      <p:cBhvr>
                                        <p:cTn id="169" dur="500"/>
                                        <p:tgtEl>
                                          <p:spTgt spid="1085"/>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45"/>
                                        </p:tgtEl>
                                        <p:attrNameLst>
                                          <p:attrName>style.visibility</p:attrName>
                                        </p:attrNameLst>
                                      </p:cBhvr>
                                      <p:to>
                                        <p:strVal val="visible"/>
                                      </p:to>
                                    </p:set>
                                    <p:animEffect transition="in" filter="fade">
                                      <p:cBhvr>
                                        <p:cTn id="174" dur="2000"/>
                                        <p:tgtEl>
                                          <p:spTgt spid="145"/>
                                        </p:tgtEl>
                                      </p:cBhvr>
                                    </p:animEffect>
                                  </p:childTnLst>
                                </p:cTn>
                              </p:par>
                              <p:par>
                                <p:cTn id="175" presetID="10" presetClass="entr" presetSubtype="0" fill="hold" nodeType="withEffect">
                                  <p:stCondLst>
                                    <p:cond delay="0"/>
                                  </p:stCondLst>
                                  <p:childTnLst>
                                    <p:set>
                                      <p:cBhvr>
                                        <p:cTn id="176" dur="1" fill="hold">
                                          <p:stCondLst>
                                            <p:cond delay="0"/>
                                          </p:stCondLst>
                                        </p:cTn>
                                        <p:tgtEl>
                                          <p:spTgt spid="146"/>
                                        </p:tgtEl>
                                        <p:attrNameLst>
                                          <p:attrName>style.visibility</p:attrName>
                                        </p:attrNameLst>
                                      </p:cBhvr>
                                      <p:to>
                                        <p:strVal val="visible"/>
                                      </p:to>
                                    </p:set>
                                    <p:animEffect transition="in" filter="fade">
                                      <p:cBhvr>
                                        <p:cTn id="177" dur="2000"/>
                                        <p:tgtEl>
                                          <p:spTgt spid="14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48"/>
                                        </p:tgtEl>
                                        <p:attrNameLst>
                                          <p:attrName>style.visibility</p:attrName>
                                        </p:attrNameLst>
                                      </p:cBhvr>
                                      <p:to>
                                        <p:strVal val="visible"/>
                                      </p:to>
                                    </p:set>
                                    <p:animEffect transition="in" filter="fade">
                                      <p:cBhvr>
                                        <p:cTn id="180" dur="2000"/>
                                        <p:tgtEl>
                                          <p:spTgt spid="148"/>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grpId="0" nodeType="clickEffect">
                                  <p:stCondLst>
                                    <p:cond delay="0"/>
                                  </p:stCondLst>
                                  <p:childTnLst>
                                    <p:set>
                                      <p:cBhvr>
                                        <p:cTn id="184" dur="1" fill="hold">
                                          <p:stCondLst>
                                            <p:cond delay="0"/>
                                          </p:stCondLst>
                                        </p:cTn>
                                        <p:tgtEl>
                                          <p:spTgt spid="1058"/>
                                        </p:tgtEl>
                                        <p:attrNameLst>
                                          <p:attrName>style.visibility</p:attrName>
                                        </p:attrNameLst>
                                      </p:cBhvr>
                                      <p:to>
                                        <p:strVal val="visible"/>
                                      </p:to>
                                    </p:set>
                                    <p:animEffect transition="in" filter="wipe(down)">
                                      <p:cBhvr>
                                        <p:cTn id="185" dur="500"/>
                                        <p:tgtEl>
                                          <p:spTgt spid="1058"/>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1059"/>
                                        </p:tgtEl>
                                        <p:attrNameLst>
                                          <p:attrName>style.visibility</p:attrName>
                                        </p:attrNameLst>
                                      </p:cBhvr>
                                      <p:to>
                                        <p:strVal val="visible"/>
                                      </p:to>
                                    </p:set>
                                    <p:animEffect transition="in" filter="wipe(left)">
                                      <p:cBhvr>
                                        <p:cTn id="190" dur="500"/>
                                        <p:tgtEl>
                                          <p:spTgt spid="1059"/>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1" fill="hold" grpId="0" nodeType="clickEffect">
                                  <p:stCondLst>
                                    <p:cond delay="0"/>
                                  </p:stCondLst>
                                  <p:childTnLst>
                                    <p:set>
                                      <p:cBhvr>
                                        <p:cTn id="194" dur="1" fill="hold">
                                          <p:stCondLst>
                                            <p:cond delay="0"/>
                                          </p:stCondLst>
                                        </p:cTn>
                                        <p:tgtEl>
                                          <p:spTgt spid="1060"/>
                                        </p:tgtEl>
                                        <p:attrNameLst>
                                          <p:attrName>style.visibility</p:attrName>
                                        </p:attrNameLst>
                                      </p:cBhvr>
                                      <p:to>
                                        <p:strVal val="visible"/>
                                      </p:to>
                                    </p:set>
                                    <p:animEffect transition="in" filter="wipe(up)">
                                      <p:cBhvr>
                                        <p:cTn id="195" dur="500"/>
                                        <p:tgtEl>
                                          <p:spTgt spid="1060"/>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1" fill="hold" grpId="0" nodeType="clickEffect">
                                  <p:stCondLst>
                                    <p:cond delay="0"/>
                                  </p:stCondLst>
                                  <p:childTnLst>
                                    <p:set>
                                      <p:cBhvr>
                                        <p:cTn id="199" dur="1" fill="hold">
                                          <p:stCondLst>
                                            <p:cond delay="0"/>
                                          </p:stCondLst>
                                        </p:cTn>
                                        <p:tgtEl>
                                          <p:spTgt spid="1061"/>
                                        </p:tgtEl>
                                        <p:attrNameLst>
                                          <p:attrName>style.visibility</p:attrName>
                                        </p:attrNameLst>
                                      </p:cBhvr>
                                      <p:to>
                                        <p:strVal val="visible"/>
                                      </p:to>
                                    </p:set>
                                    <p:animEffect transition="in" filter="wipe(up)">
                                      <p:cBhvr>
                                        <p:cTn id="200" dur="500"/>
                                        <p:tgtEl>
                                          <p:spTgt spid="1061"/>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grpId="0" nodeType="clickEffect">
                                  <p:stCondLst>
                                    <p:cond delay="0"/>
                                  </p:stCondLst>
                                  <p:childTnLst>
                                    <p:set>
                                      <p:cBhvr>
                                        <p:cTn id="204" dur="1" fill="hold">
                                          <p:stCondLst>
                                            <p:cond delay="0"/>
                                          </p:stCondLst>
                                        </p:cTn>
                                        <p:tgtEl>
                                          <p:spTgt spid="1062"/>
                                        </p:tgtEl>
                                        <p:attrNameLst>
                                          <p:attrName>style.visibility</p:attrName>
                                        </p:attrNameLst>
                                      </p:cBhvr>
                                      <p:to>
                                        <p:strVal val="visible"/>
                                      </p:to>
                                    </p:set>
                                    <p:animEffect transition="in" filter="wipe(up)">
                                      <p:cBhvr>
                                        <p:cTn id="205" dur="500"/>
                                        <p:tgtEl>
                                          <p:spTgt spid="1062"/>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1" fill="hold" grpId="0" nodeType="clickEffect">
                                  <p:stCondLst>
                                    <p:cond delay="0"/>
                                  </p:stCondLst>
                                  <p:childTnLst>
                                    <p:set>
                                      <p:cBhvr>
                                        <p:cTn id="209" dur="1" fill="hold">
                                          <p:stCondLst>
                                            <p:cond delay="0"/>
                                          </p:stCondLst>
                                        </p:cTn>
                                        <p:tgtEl>
                                          <p:spTgt spid="1063"/>
                                        </p:tgtEl>
                                        <p:attrNameLst>
                                          <p:attrName>style.visibility</p:attrName>
                                        </p:attrNameLst>
                                      </p:cBhvr>
                                      <p:to>
                                        <p:strVal val="visible"/>
                                      </p:to>
                                    </p:set>
                                    <p:animEffect transition="in" filter="wipe(up)">
                                      <p:cBhvr>
                                        <p:cTn id="210" dur="500"/>
                                        <p:tgtEl>
                                          <p:spTgt spid="1063"/>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1" fill="hold" grpId="0" nodeType="clickEffect">
                                  <p:stCondLst>
                                    <p:cond delay="0"/>
                                  </p:stCondLst>
                                  <p:childTnLst>
                                    <p:set>
                                      <p:cBhvr>
                                        <p:cTn id="214" dur="1" fill="hold">
                                          <p:stCondLst>
                                            <p:cond delay="0"/>
                                          </p:stCondLst>
                                        </p:cTn>
                                        <p:tgtEl>
                                          <p:spTgt spid="1064"/>
                                        </p:tgtEl>
                                        <p:attrNameLst>
                                          <p:attrName>style.visibility</p:attrName>
                                        </p:attrNameLst>
                                      </p:cBhvr>
                                      <p:to>
                                        <p:strVal val="visible"/>
                                      </p:to>
                                    </p:set>
                                    <p:animEffect transition="in" filter="wipe(up)">
                                      <p:cBhvr>
                                        <p:cTn id="215" dur="500"/>
                                        <p:tgtEl>
                                          <p:spTgt spid="1064"/>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nodeType="clickEffect">
                                  <p:stCondLst>
                                    <p:cond delay="0"/>
                                  </p:stCondLst>
                                  <p:childTnLst>
                                    <p:set>
                                      <p:cBhvr>
                                        <p:cTn id="219" dur="1" fill="hold">
                                          <p:stCondLst>
                                            <p:cond delay="0"/>
                                          </p:stCondLst>
                                        </p:cTn>
                                        <p:tgtEl>
                                          <p:spTgt spid="175"/>
                                        </p:tgtEl>
                                        <p:attrNameLst>
                                          <p:attrName>style.visibility</p:attrName>
                                        </p:attrNameLst>
                                      </p:cBhvr>
                                      <p:to>
                                        <p:strVal val="visible"/>
                                      </p:to>
                                    </p:set>
                                    <p:animEffect transition="in" filter="fade">
                                      <p:cBhvr>
                                        <p:cTn id="220" dur="2000"/>
                                        <p:tgtEl>
                                          <p:spTgt spid="175"/>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8" fill="hold" grpId="0" nodeType="clickEffect">
                                  <p:stCondLst>
                                    <p:cond delay="0"/>
                                  </p:stCondLst>
                                  <p:childTnLst>
                                    <p:set>
                                      <p:cBhvr>
                                        <p:cTn id="224" dur="1" fill="hold">
                                          <p:stCondLst>
                                            <p:cond delay="0"/>
                                          </p:stCondLst>
                                        </p:cTn>
                                        <p:tgtEl>
                                          <p:spTgt spid="1043"/>
                                        </p:tgtEl>
                                        <p:attrNameLst>
                                          <p:attrName>style.visibility</p:attrName>
                                        </p:attrNameLst>
                                      </p:cBhvr>
                                      <p:to>
                                        <p:strVal val="visible"/>
                                      </p:to>
                                    </p:set>
                                    <p:animEffect transition="in" filter="wipe(left)">
                                      <p:cBhvr>
                                        <p:cTn id="225" dur="500"/>
                                        <p:tgtEl>
                                          <p:spTgt spid="1043"/>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8" fill="hold" grpId="0" nodeType="clickEffect">
                                  <p:stCondLst>
                                    <p:cond delay="0"/>
                                  </p:stCondLst>
                                  <p:childTnLst>
                                    <p:set>
                                      <p:cBhvr>
                                        <p:cTn id="229" dur="1" fill="hold">
                                          <p:stCondLst>
                                            <p:cond delay="0"/>
                                          </p:stCondLst>
                                        </p:cTn>
                                        <p:tgtEl>
                                          <p:spTgt spid="1045"/>
                                        </p:tgtEl>
                                        <p:attrNameLst>
                                          <p:attrName>style.visibility</p:attrName>
                                        </p:attrNameLst>
                                      </p:cBhvr>
                                      <p:to>
                                        <p:strVal val="visible"/>
                                      </p:to>
                                    </p:set>
                                    <p:animEffect transition="in" filter="wipe(left)">
                                      <p:cBhvr>
                                        <p:cTn id="230" dur="500"/>
                                        <p:tgtEl>
                                          <p:spTgt spid="1045"/>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180"/>
                                        </p:tgtEl>
                                        <p:attrNameLst>
                                          <p:attrName>style.visibility</p:attrName>
                                        </p:attrNameLst>
                                      </p:cBhvr>
                                      <p:to>
                                        <p:strVal val="visible"/>
                                      </p:to>
                                    </p:set>
                                    <p:animEffect transition="in" filter="fade">
                                      <p:cBhvr>
                                        <p:cTn id="235" dur="2000"/>
                                        <p:tgtEl>
                                          <p:spTgt spid="180"/>
                                        </p:tgtEl>
                                      </p:cBhvr>
                                    </p:animEffect>
                                  </p:childTnLst>
                                </p:cTn>
                              </p:par>
                              <p:par>
                                <p:cTn id="236" presetID="10" presetClass="entr" presetSubtype="0" fill="hold" nodeType="withEffect">
                                  <p:stCondLst>
                                    <p:cond delay="0"/>
                                  </p:stCondLst>
                                  <p:childTnLst>
                                    <p:set>
                                      <p:cBhvr>
                                        <p:cTn id="237" dur="1" fill="hold">
                                          <p:stCondLst>
                                            <p:cond delay="0"/>
                                          </p:stCondLst>
                                        </p:cTn>
                                        <p:tgtEl>
                                          <p:spTgt spid="179"/>
                                        </p:tgtEl>
                                        <p:attrNameLst>
                                          <p:attrName>style.visibility</p:attrName>
                                        </p:attrNameLst>
                                      </p:cBhvr>
                                      <p:to>
                                        <p:strVal val="visible"/>
                                      </p:to>
                                    </p:set>
                                    <p:animEffect transition="in" filter="fade">
                                      <p:cBhvr>
                                        <p:cTn id="238" dur="2000"/>
                                        <p:tgtEl>
                                          <p:spTgt spid="179"/>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81"/>
                                        </p:tgtEl>
                                        <p:attrNameLst>
                                          <p:attrName>style.visibility</p:attrName>
                                        </p:attrNameLst>
                                      </p:cBhvr>
                                      <p:to>
                                        <p:strVal val="visible"/>
                                      </p:to>
                                    </p:set>
                                    <p:animEffect transition="in" filter="fade">
                                      <p:cBhvr>
                                        <p:cTn id="241" dur="2000"/>
                                        <p:tgtEl>
                                          <p:spTgt spid="181"/>
                                        </p:tgtEl>
                                      </p:cBhvr>
                                    </p:animEffect>
                                  </p:childTnLst>
                                </p:cTn>
                              </p:par>
                              <p:par>
                                <p:cTn id="242" presetID="10" presetClass="entr" presetSubtype="0" fill="hold" nodeType="withEffect">
                                  <p:stCondLst>
                                    <p:cond delay="0"/>
                                  </p:stCondLst>
                                  <p:childTnLst>
                                    <p:set>
                                      <p:cBhvr>
                                        <p:cTn id="243" dur="1" fill="hold">
                                          <p:stCondLst>
                                            <p:cond delay="0"/>
                                          </p:stCondLst>
                                        </p:cTn>
                                        <p:tgtEl>
                                          <p:spTgt spid="183"/>
                                        </p:tgtEl>
                                        <p:attrNameLst>
                                          <p:attrName>style.visibility</p:attrName>
                                        </p:attrNameLst>
                                      </p:cBhvr>
                                      <p:to>
                                        <p:strVal val="visible"/>
                                      </p:to>
                                    </p:set>
                                    <p:animEffect transition="in" filter="fade">
                                      <p:cBhvr>
                                        <p:cTn id="244" dur="2000"/>
                                        <p:tgtEl>
                                          <p:spTgt spid="183"/>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82"/>
                                        </p:tgtEl>
                                        <p:attrNameLst>
                                          <p:attrName>style.visibility</p:attrName>
                                        </p:attrNameLst>
                                      </p:cBhvr>
                                      <p:to>
                                        <p:strVal val="visible"/>
                                      </p:to>
                                    </p:set>
                                    <p:animEffect transition="in" filter="fade">
                                      <p:cBhvr>
                                        <p:cTn id="247" dur="2000"/>
                                        <p:tgtEl>
                                          <p:spTgt spid="182"/>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nodeType="clickEffect">
                                  <p:stCondLst>
                                    <p:cond delay="0"/>
                                  </p:stCondLst>
                                  <p:childTnLst>
                                    <p:set>
                                      <p:cBhvr>
                                        <p:cTn id="251" dur="1" fill="hold">
                                          <p:stCondLst>
                                            <p:cond delay="0"/>
                                          </p:stCondLst>
                                        </p:cTn>
                                        <p:tgtEl>
                                          <p:spTgt spid="176"/>
                                        </p:tgtEl>
                                        <p:attrNameLst>
                                          <p:attrName>style.visibility</p:attrName>
                                        </p:attrNameLst>
                                      </p:cBhvr>
                                      <p:to>
                                        <p:strVal val="visible"/>
                                      </p:to>
                                    </p:set>
                                    <p:animEffect transition="in" filter="fade">
                                      <p:cBhvr>
                                        <p:cTn id="252" dur="2000"/>
                                        <p:tgtEl>
                                          <p:spTgt spid="176"/>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77"/>
                                        </p:tgtEl>
                                        <p:attrNameLst>
                                          <p:attrName>style.visibility</p:attrName>
                                        </p:attrNameLst>
                                      </p:cBhvr>
                                      <p:to>
                                        <p:strVal val="visible"/>
                                      </p:to>
                                    </p:set>
                                    <p:animEffect transition="in" filter="fade">
                                      <p:cBhvr>
                                        <p:cTn id="255" dur="2000"/>
                                        <p:tgtEl>
                                          <p:spTgt spid="177"/>
                                        </p:tgtEl>
                                      </p:cBhvr>
                                    </p:animEffect>
                                  </p:childTnLst>
                                </p:cTn>
                              </p:par>
                              <p:par>
                                <p:cTn id="256" presetID="10" presetClass="entr" presetSubtype="0" fill="hold" nodeType="withEffect">
                                  <p:stCondLst>
                                    <p:cond delay="0"/>
                                  </p:stCondLst>
                                  <p:childTnLst>
                                    <p:set>
                                      <p:cBhvr>
                                        <p:cTn id="257" dur="1" fill="hold">
                                          <p:stCondLst>
                                            <p:cond delay="0"/>
                                          </p:stCondLst>
                                        </p:cTn>
                                        <p:tgtEl>
                                          <p:spTgt spid="178"/>
                                        </p:tgtEl>
                                        <p:attrNameLst>
                                          <p:attrName>style.visibility</p:attrName>
                                        </p:attrNameLst>
                                      </p:cBhvr>
                                      <p:to>
                                        <p:strVal val="visible"/>
                                      </p:to>
                                    </p:set>
                                    <p:animEffect transition="in" filter="fade">
                                      <p:cBhvr>
                                        <p:cTn id="258" dur="2000"/>
                                        <p:tgtEl>
                                          <p:spTgt spid="178"/>
                                        </p:tgtEl>
                                      </p:cBhvr>
                                    </p:animEffect>
                                  </p:childTnLst>
                                </p:cTn>
                              </p:par>
                            </p:childTnLst>
                          </p:cTn>
                        </p:par>
                      </p:childTnLst>
                    </p:cTn>
                  </p:par>
                  <p:par>
                    <p:cTn id="259" fill="hold">
                      <p:stCondLst>
                        <p:cond delay="indefinite"/>
                      </p:stCondLst>
                      <p:childTnLst>
                        <p:par>
                          <p:cTn id="260" fill="hold">
                            <p:stCondLst>
                              <p:cond delay="0"/>
                            </p:stCondLst>
                            <p:childTnLst>
                              <p:par>
                                <p:cTn id="261" presetID="22" presetClass="entr" presetSubtype="1" fill="hold" grpId="0" nodeType="clickEffect">
                                  <p:stCondLst>
                                    <p:cond delay="0"/>
                                  </p:stCondLst>
                                  <p:childTnLst>
                                    <p:set>
                                      <p:cBhvr>
                                        <p:cTn id="262" dur="1" fill="hold">
                                          <p:stCondLst>
                                            <p:cond delay="0"/>
                                          </p:stCondLst>
                                        </p:cTn>
                                        <p:tgtEl>
                                          <p:spTgt spid="1066"/>
                                        </p:tgtEl>
                                        <p:attrNameLst>
                                          <p:attrName>style.visibility</p:attrName>
                                        </p:attrNameLst>
                                      </p:cBhvr>
                                      <p:to>
                                        <p:strVal val="visible"/>
                                      </p:to>
                                    </p:set>
                                    <p:animEffect transition="in" filter="wipe(up)">
                                      <p:cBhvr>
                                        <p:cTn id="263" dur="500"/>
                                        <p:tgtEl>
                                          <p:spTgt spid="1066"/>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1" fill="hold" grpId="0" nodeType="clickEffect">
                                  <p:stCondLst>
                                    <p:cond delay="0"/>
                                  </p:stCondLst>
                                  <p:childTnLst>
                                    <p:set>
                                      <p:cBhvr>
                                        <p:cTn id="267" dur="1" fill="hold">
                                          <p:stCondLst>
                                            <p:cond delay="0"/>
                                          </p:stCondLst>
                                        </p:cTn>
                                        <p:tgtEl>
                                          <p:spTgt spid="1069"/>
                                        </p:tgtEl>
                                        <p:attrNameLst>
                                          <p:attrName>style.visibility</p:attrName>
                                        </p:attrNameLst>
                                      </p:cBhvr>
                                      <p:to>
                                        <p:strVal val="visible"/>
                                      </p:to>
                                    </p:set>
                                    <p:animEffect transition="in" filter="wipe(up)">
                                      <p:cBhvr>
                                        <p:cTn id="268" dur="500"/>
                                        <p:tgtEl>
                                          <p:spTgt spid="1069"/>
                                        </p:tgtEl>
                                      </p:cBhvr>
                                    </p:animEffect>
                                  </p:childTnLst>
                                </p:cTn>
                              </p:par>
                            </p:childTnLst>
                          </p:cTn>
                        </p:par>
                      </p:childTnLst>
                    </p:cTn>
                  </p:par>
                  <p:par>
                    <p:cTn id="269" fill="hold">
                      <p:stCondLst>
                        <p:cond delay="indefinite"/>
                      </p:stCondLst>
                      <p:childTnLst>
                        <p:par>
                          <p:cTn id="270" fill="hold">
                            <p:stCondLst>
                              <p:cond delay="0"/>
                            </p:stCondLst>
                            <p:childTnLst>
                              <p:par>
                                <p:cTn id="271" presetID="22" presetClass="entr" presetSubtype="8" fill="hold" grpId="0" nodeType="clickEffect">
                                  <p:stCondLst>
                                    <p:cond delay="0"/>
                                  </p:stCondLst>
                                  <p:childTnLst>
                                    <p:set>
                                      <p:cBhvr>
                                        <p:cTn id="272" dur="1" fill="hold">
                                          <p:stCondLst>
                                            <p:cond delay="0"/>
                                          </p:stCondLst>
                                        </p:cTn>
                                        <p:tgtEl>
                                          <p:spTgt spid="1067"/>
                                        </p:tgtEl>
                                        <p:attrNameLst>
                                          <p:attrName>style.visibility</p:attrName>
                                        </p:attrNameLst>
                                      </p:cBhvr>
                                      <p:to>
                                        <p:strVal val="visible"/>
                                      </p:to>
                                    </p:set>
                                    <p:animEffect transition="in" filter="wipe(left)">
                                      <p:cBhvr>
                                        <p:cTn id="273" dur="500"/>
                                        <p:tgtEl>
                                          <p:spTgt spid="1067"/>
                                        </p:tgtEl>
                                      </p:cBhvr>
                                    </p:animEffect>
                                  </p:childTnLst>
                                </p:cTn>
                              </p:par>
                            </p:childTnLst>
                          </p:cTn>
                        </p:par>
                      </p:childTnLst>
                    </p:cTn>
                  </p:par>
                  <p:par>
                    <p:cTn id="274" fill="hold">
                      <p:stCondLst>
                        <p:cond delay="indefinite"/>
                      </p:stCondLst>
                      <p:childTnLst>
                        <p:par>
                          <p:cTn id="275" fill="hold">
                            <p:stCondLst>
                              <p:cond delay="0"/>
                            </p:stCondLst>
                            <p:childTnLst>
                              <p:par>
                                <p:cTn id="276" presetID="22" presetClass="entr" presetSubtype="4" fill="hold" grpId="0" nodeType="clickEffect">
                                  <p:stCondLst>
                                    <p:cond delay="0"/>
                                  </p:stCondLst>
                                  <p:childTnLst>
                                    <p:set>
                                      <p:cBhvr>
                                        <p:cTn id="277" dur="1" fill="hold">
                                          <p:stCondLst>
                                            <p:cond delay="0"/>
                                          </p:stCondLst>
                                        </p:cTn>
                                        <p:tgtEl>
                                          <p:spTgt spid="1070"/>
                                        </p:tgtEl>
                                        <p:attrNameLst>
                                          <p:attrName>style.visibility</p:attrName>
                                        </p:attrNameLst>
                                      </p:cBhvr>
                                      <p:to>
                                        <p:strVal val="visible"/>
                                      </p:to>
                                    </p:set>
                                    <p:animEffect transition="in" filter="wipe(down)">
                                      <p:cBhvr>
                                        <p:cTn id="278" dur="500"/>
                                        <p:tgtEl>
                                          <p:spTgt spid="1070"/>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8" fill="hold" grpId="0" nodeType="clickEffect">
                                  <p:stCondLst>
                                    <p:cond delay="0"/>
                                  </p:stCondLst>
                                  <p:childTnLst>
                                    <p:set>
                                      <p:cBhvr>
                                        <p:cTn id="282" dur="1" fill="hold">
                                          <p:stCondLst>
                                            <p:cond delay="0"/>
                                          </p:stCondLst>
                                        </p:cTn>
                                        <p:tgtEl>
                                          <p:spTgt spid="1068"/>
                                        </p:tgtEl>
                                        <p:attrNameLst>
                                          <p:attrName>style.visibility</p:attrName>
                                        </p:attrNameLst>
                                      </p:cBhvr>
                                      <p:to>
                                        <p:strVal val="visible"/>
                                      </p:to>
                                    </p:set>
                                    <p:animEffect transition="in" filter="wipe(left)">
                                      <p:cBhvr>
                                        <p:cTn id="283" dur="500"/>
                                        <p:tgtEl>
                                          <p:spTgt spid="1068"/>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ntr" presetSubtype="0" fill="hold" nodeType="clickEffect">
                                  <p:stCondLst>
                                    <p:cond delay="0"/>
                                  </p:stCondLst>
                                  <p:childTnLst>
                                    <p:set>
                                      <p:cBhvr>
                                        <p:cTn id="287" dur="1" fill="hold">
                                          <p:stCondLst>
                                            <p:cond delay="0"/>
                                          </p:stCondLst>
                                        </p:cTn>
                                        <p:tgtEl>
                                          <p:spTgt spid="166"/>
                                        </p:tgtEl>
                                        <p:attrNameLst>
                                          <p:attrName>style.visibility</p:attrName>
                                        </p:attrNameLst>
                                      </p:cBhvr>
                                      <p:to>
                                        <p:strVal val="visible"/>
                                      </p:to>
                                    </p:set>
                                    <p:animEffect transition="in" filter="fade">
                                      <p:cBhvr>
                                        <p:cTn id="288" dur="2000"/>
                                        <p:tgtEl>
                                          <p:spTgt spid="166"/>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4" fill="hold" grpId="0" nodeType="clickEffect">
                                  <p:stCondLst>
                                    <p:cond delay="0"/>
                                  </p:stCondLst>
                                  <p:childTnLst>
                                    <p:set>
                                      <p:cBhvr>
                                        <p:cTn id="292" dur="1" fill="hold">
                                          <p:stCondLst>
                                            <p:cond delay="0"/>
                                          </p:stCondLst>
                                        </p:cTn>
                                        <p:tgtEl>
                                          <p:spTgt spid="1065"/>
                                        </p:tgtEl>
                                        <p:attrNameLst>
                                          <p:attrName>style.visibility</p:attrName>
                                        </p:attrNameLst>
                                      </p:cBhvr>
                                      <p:to>
                                        <p:strVal val="visible"/>
                                      </p:to>
                                    </p:set>
                                    <p:animEffect transition="in" filter="wipe(down)">
                                      <p:cBhvr>
                                        <p:cTn id="293" dur="500"/>
                                        <p:tgtEl>
                                          <p:spTgt spid="1065"/>
                                        </p:tgtEl>
                                      </p:cBhvr>
                                    </p:animEffect>
                                  </p:childTnLst>
                                </p:cTn>
                              </p:par>
                            </p:childTnLst>
                          </p:cTn>
                        </p:par>
                      </p:childTnLst>
                    </p:cTn>
                  </p:par>
                  <p:par>
                    <p:cTn id="294" fill="hold">
                      <p:stCondLst>
                        <p:cond delay="indefinite"/>
                      </p:stCondLst>
                      <p:childTnLst>
                        <p:par>
                          <p:cTn id="295" fill="hold">
                            <p:stCondLst>
                              <p:cond delay="0"/>
                            </p:stCondLst>
                            <p:childTnLst>
                              <p:par>
                                <p:cTn id="296" presetID="10" presetClass="entr" presetSubtype="0" fill="hold" nodeType="clickEffect">
                                  <p:stCondLst>
                                    <p:cond delay="0"/>
                                  </p:stCondLst>
                                  <p:childTnLst>
                                    <p:set>
                                      <p:cBhvr>
                                        <p:cTn id="297" dur="1" fill="hold">
                                          <p:stCondLst>
                                            <p:cond delay="0"/>
                                          </p:stCondLst>
                                        </p:cTn>
                                        <p:tgtEl>
                                          <p:spTgt spid="190"/>
                                        </p:tgtEl>
                                        <p:attrNameLst>
                                          <p:attrName>style.visibility</p:attrName>
                                        </p:attrNameLst>
                                      </p:cBhvr>
                                      <p:to>
                                        <p:strVal val="visible"/>
                                      </p:to>
                                    </p:set>
                                    <p:animEffect transition="in" filter="fade">
                                      <p:cBhvr>
                                        <p:cTn id="298" dur="2000"/>
                                        <p:tgtEl>
                                          <p:spTgt spid="190"/>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2" fill="hold" grpId="0" nodeType="clickEffect">
                                  <p:stCondLst>
                                    <p:cond delay="0"/>
                                  </p:stCondLst>
                                  <p:childTnLst>
                                    <p:set>
                                      <p:cBhvr>
                                        <p:cTn id="302" dur="1" fill="hold">
                                          <p:stCondLst>
                                            <p:cond delay="0"/>
                                          </p:stCondLst>
                                        </p:cTn>
                                        <p:tgtEl>
                                          <p:spTgt spid="1044"/>
                                        </p:tgtEl>
                                        <p:attrNameLst>
                                          <p:attrName>style.visibility</p:attrName>
                                        </p:attrNameLst>
                                      </p:cBhvr>
                                      <p:to>
                                        <p:strVal val="visible"/>
                                      </p:to>
                                    </p:set>
                                    <p:animEffect transition="in" filter="wipe(right)">
                                      <p:cBhvr>
                                        <p:cTn id="303" dur="500"/>
                                        <p:tgtEl>
                                          <p:spTgt spid="1044"/>
                                        </p:tgtEl>
                                      </p:cBhvr>
                                    </p:animEffect>
                                  </p:childTnLst>
                                </p:cTn>
                              </p:par>
                            </p:childTnLst>
                          </p:cTn>
                        </p:par>
                      </p:childTnLst>
                    </p:cTn>
                  </p:par>
                  <p:par>
                    <p:cTn id="304" fill="hold">
                      <p:stCondLst>
                        <p:cond delay="indefinite"/>
                      </p:stCondLst>
                      <p:childTnLst>
                        <p:par>
                          <p:cTn id="305" fill="hold">
                            <p:stCondLst>
                              <p:cond delay="0"/>
                            </p:stCondLst>
                            <p:childTnLst>
                              <p:par>
                                <p:cTn id="306" presetID="22" presetClass="entr" presetSubtype="1" fill="hold" grpId="0" nodeType="clickEffect">
                                  <p:stCondLst>
                                    <p:cond delay="0"/>
                                  </p:stCondLst>
                                  <p:childTnLst>
                                    <p:set>
                                      <p:cBhvr>
                                        <p:cTn id="307" dur="1" fill="hold">
                                          <p:stCondLst>
                                            <p:cond delay="0"/>
                                          </p:stCondLst>
                                        </p:cTn>
                                        <p:tgtEl>
                                          <p:spTgt spid="1072"/>
                                        </p:tgtEl>
                                        <p:attrNameLst>
                                          <p:attrName>style.visibility</p:attrName>
                                        </p:attrNameLst>
                                      </p:cBhvr>
                                      <p:to>
                                        <p:strVal val="visible"/>
                                      </p:to>
                                    </p:set>
                                    <p:animEffect transition="in" filter="wipe(up)">
                                      <p:cBhvr>
                                        <p:cTn id="308" dur="500"/>
                                        <p:tgtEl>
                                          <p:spTgt spid="1072"/>
                                        </p:tgtEl>
                                      </p:cBhvr>
                                    </p:animEffect>
                                  </p:childTnLst>
                                </p:cTn>
                              </p:par>
                            </p:childTnLst>
                          </p:cTn>
                        </p:par>
                      </p:childTnLst>
                    </p:cTn>
                  </p:par>
                  <p:par>
                    <p:cTn id="309" fill="hold">
                      <p:stCondLst>
                        <p:cond delay="indefinite"/>
                      </p:stCondLst>
                      <p:childTnLst>
                        <p:par>
                          <p:cTn id="310" fill="hold">
                            <p:stCondLst>
                              <p:cond delay="0"/>
                            </p:stCondLst>
                            <p:childTnLst>
                              <p:par>
                                <p:cTn id="311" presetID="22" presetClass="entr" presetSubtype="2" fill="hold" grpId="0" nodeType="clickEffect">
                                  <p:stCondLst>
                                    <p:cond delay="0"/>
                                  </p:stCondLst>
                                  <p:childTnLst>
                                    <p:set>
                                      <p:cBhvr>
                                        <p:cTn id="312" dur="1" fill="hold">
                                          <p:stCondLst>
                                            <p:cond delay="0"/>
                                          </p:stCondLst>
                                        </p:cTn>
                                        <p:tgtEl>
                                          <p:spTgt spid="1071"/>
                                        </p:tgtEl>
                                        <p:attrNameLst>
                                          <p:attrName>style.visibility</p:attrName>
                                        </p:attrNameLst>
                                      </p:cBhvr>
                                      <p:to>
                                        <p:strVal val="visible"/>
                                      </p:to>
                                    </p:set>
                                    <p:animEffect transition="in" filter="wipe(right)">
                                      <p:cBhvr>
                                        <p:cTn id="313" dur="500"/>
                                        <p:tgtEl>
                                          <p:spTgt spid="1071"/>
                                        </p:tgtEl>
                                      </p:cBhvr>
                                    </p:animEffect>
                                  </p:childTnLst>
                                </p:cTn>
                              </p:par>
                            </p:childTnLst>
                          </p:cTn>
                        </p:par>
                      </p:childTnLst>
                    </p:cTn>
                  </p:par>
                  <p:par>
                    <p:cTn id="314" fill="hold">
                      <p:stCondLst>
                        <p:cond delay="indefinite"/>
                      </p:stCondLst>
                      <p:childTnLst>
                        <p:par>
                          <p:cTn id="315" fill="hold">
                            <p:stCondLst>
                              <p:cond delay="0"/>
                            </p:stCondLst>
                            <p:childTnLst>
                              <p:par>
                                <p:cTn id="316" presetID="10" presetClass="entr" presetSubtype="0" fill="hold" grpId="0" nodeType="clickEffect">
                                  <p:stCondLst>
                                    <p:cond delay="0"/>
                                  </p:stCondLst>
                                  <p:childTnLst>
                                    <p:set>
                                      <p:cBhvr>
                                        <p:cTn id="317" dur="1" fill="hold">
                                          <p:stCondLst>
                                            <p:cond delay="0"/>
                                          </p:stCondLst>
                                        </p:cTn>
                                        <p:tgtEl>
                                          <p:spTgt spid="107"/>
                                        </p:tgtEl>
                                        <p:attrNameLst>
                                          <p:attrName>style.visibility</p:attrName>
                                        </p:attrNameLst>
                                      </p:cBhvr>
                                      <p:to>
                                        <p:strVal val="visible"/>
                                      </p:to>
                                    </p:set>
                                    <p:animEffect transition="in" filter="fade">
                                      <p:cBhvr>
                                        <p:cTn id="318" dur="2000"/>
                                        <p:tgtEl>
                                          <p:spTgt spid="107"/>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08"/>
                                        </p:tgtEl>
                                        <p:attrNameLst>
                                          <p:attrName>style.visibility</p:attrName>
                                        </p:attrNameLst>
                                      </p:cBhvr>
                                      <p:to>
                                        <p:strVal val="visible"/>
                                      </p:to>
                                    </p:set>
                                    <p:animEffect transition="in" filter="fade">
                                      <p:cBhvr>
                                        <p:cTn id="321" dur="2000"/>
                                        <p:tgtEl>
                                          <p:spTgt spid="108"/>
                                        </p:tgtEl>
                                      </p:cBhvr>
                                    </p:animEffect>
                                  </p:childTnLst>
                                </p:cTn>
                              </p:par>
                            </p:childTnLst>
                          </p:cTn>
                        </p:par>
                      </p:childTnLst>
                    </p:cTn>
                  </p:par>
                  <p:par>
                    <p:cTn id="322" fill="hold">
                      <p:stCondLst>
                        <p:cond delay="indefinite"/>
                      </p:stCondLst>
                      <p:childTnLst>
                        <p:par>
                          <p:cTn id="323" fill="hold">
                            <p:stCondLst>
                              <p:cond delay="0"/>
                            </p:stCondLst>
                            <p:childTnLst>
                              <p:par>
                                <p:cTn id="324" presetID="22" presetClass="entr" presetSubtype="4" fill="hold" grpId="0" nodeType="clickEffect">
                                  <p:stCondLst>
                                    <p:cond delay="0"/>
                                  </p:stCondLst>
                                  <p:childTnLst>
                                    <p:set>
                                      <p:cBhvr>
                                        <p:cTn id="325" dur="1" fill="hold">
                                          <p:stCondLst>
                                            <p:cond delay="0"/>
                                          </p:stCondLst>
                                        </p:cTn>
                                        <p:tgtEl>
                                          <p:spTgt spid="1073"/>
                                        </p:tgtEl>
                                        <p:attrNameLst>
                                          <p:attrName>style.visibility</p:attrName>
                                        </p:attrNameLst>
                                      </p:cBhvr>
                                      <p:to>
                                        <p:strVal val="visible"/>
                                      </p:to>
                                    </p:set>
                                    <p:animEffect transition="in" filter="wipe(down)">
                                      <p:cBhvr>
                                        <p:cTn id="326" dur="500"/>
                                        <p:tgtEl>
                                          <p:spTgt spid="1073"/>
                                        </p:tgtEl>
                                      </p:cBhvr>
                                    </p:animEffect>
                                  </p:childTnLst>
                                </p:cTn>
                              </p:par>
                            </p:childTnLst>
                          </p:cTn>
                        </p:par>
                      </p:childTnLst>
                    </p:cTn>
                  </p:par>
                  <p:par>
                    <p:cTn id="327" fill="hold">
                      <p:stCondLst>
                        <p:cond delay="indefinite"/>
                      </p:stCondLst>
                      <p:childTnLst>
                        <p:par>
                          <p:cTn id="328" fill="hold">
                            <p:stCondLst>
                              <p:cond delay="0"/>
                            </p:stCondLst>
                            <p:childTnLst>
                              <p:par>
                                <p:cTn id="329" presetID="22" presetClass="entr" presetSubtype="4" fill="hold" grpId="0" nodeType="clickEffect">
                                  <p:stCondLst>
                                    <p:cond delay="0"/>
                                  </p:stCondLst>
                                  <p:childTnLst>
                                    <p:set>
                                      <p:cBhvr>
                                        <p:cTn id="330" dur="1" fill="hold">
                                          <p:stCondLst>
                                            <p:cond delay="0"/>
                                          </p:stCondLst>
                                        </p:cTn>
                                        <p:tgtEl>
                                          <p:spTgt spid="1083"/>
                                        </p:tgtEl>
                                        <p:attrNameLst>
                                          <p:attrName>style.visibility</p:attrName>
                                        </p:attrNameLst>
                                      </p:cBhvr>
                                      <p:to>
                                        <p:strVal val="visible"/>
                                      </p:to>
                                    </p:set>
                                    <p:animEffect transition="in" filter="wipe(down)">
                                      <p:cBhvr>
                                        <p:cTn id="331" dur="500"/>
                                        <p:tgtEl>
                                          <p:spTgt spid="1083"/>
                                        </p:tgtEl>
                                      </p:cBhvr>
                                    </p:animEffect>
                                  </p:childTnLst>
                                </p:cTn>
                              </p:par>
                            </p:childTnLst>
                          </p:cTn>
                        </p:par>
                      </p:childTnLst>
                    </p:cTn>
                  </p:par>
                  <p:par>
                    <p:cTn id="332" fill="hold">
                      <p:stCondLst>
                        <p:cond delay="indefinite"/>
                      </p:stCondLst>
                      <p:childTnLst>
                        <p:par>
                          <p:cTn id="333" fill="hold">
                            <p:stCondLst>
                              <p:cond delay="0"/>
                            </p:stCondLst>
                            <p:childTnLst>
                              <p:par>
                                <p:cTn id="334" presetID="22" presetClass="entr" presetSubtype="4" fill="hold" grpId="0" nodeType="clickEffect">
                                  <p:stCondLst>
                                    <p:cond delay="0"/>
                                  </p:stCondLst>
                                  <p:childTnLst>
                                    <p:set>
                                      <p:cBhvr>
                                        <p:cTn id="335" dur="1" fill="hold">
                                          <p:stCondLst>
                                            <p:cond delay="0"/>
                                          </p:stCondLst>
                                        </p:cTn>
                                        <p:tgtEl>
                                          <p:spTgt spid="1084"/>
                                        </p:tgtEl>
                                        <p:attrNameLst>
                                          <p:attrName>style.visibility</p:attrName>
                                        </p:attrNameLst>
                                      </p:cBhvr>
                                      <p:to>
                                        <p:strVal val="visible"/>
                                      </p:to>
                                    </p:set>
                                    <p:animEffect transition="in" filter="wipe(down)">
                                      <p:cBhvr>
                                        <p:cTn id="336" dur="500"/>
                                        <p:tgtEl>
                                          <p:spTgt spid="1084"/>
                                        </p:tgtEl>
                                      </p:cBhvr>
                                    </p:animEffect>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1079"/>
                                        </p:tgtEl>
                                        <p:attrNameLst>
                                          <p:attrName>style.visibility</p:attrName>
                                        </p:attrNameLst>
                                      </p:cBhvr>
                                      <p:to>
                                        <p:strVal val="visible"/>
                                      </p:to>
                                    </p:set>
                                    <p:animEffect transition="in" filter="wipe(down)">
                                      <p:cBhvr>
                                        <p:cTn id="341" dur="500"/>
                                        <p:tgtEl>
                                          <p:spTgt spid="1079"/>
                                        </p:tgtEl>
                                      </p:cBhvr>
                                    </p:animEffect>
                                  </p:childTnLst>
                                </p:cTn>
                              </p:par>
                            </p:childTnLst>
                          </p:cTn>
                        </p:par>
                      </p:childTnLst>
                    </p:cTn>
                  </p:par>
                  <p:par>
                    <p:cTn id="342" fill="hold">
                      <p:stCondLst>
                        <p:cond delay="indefinite"/>
                      </p:stCondLst>
                      <p:childTnLst>
                        <p:par>
                          <p:cTn id="343" fill="hold">
                            <p:stCondLst>
                              <p:cond delay="0"/>
                            </p:stCondLst>
                            <p:childTnLst>
                              <p:par>
                                <p:cTn id="344" presetID="10" presetClass="entr" presetSubtype="0" fill="hold" nodeType="clickEffect">
                                  <p:stCondLst>
                                    <p:cond delay="0"/>
                                  </p:stCondLst>
                                  <p:childTnLst>
                                    <p:set>
                                      <p:cBhvr>
                                        <p:cTn id="345" dur="1" fill="hold">
                                          <p:stCondLst>
                                            <p:cond delay="0"/>
                                          </p:stCondLst>
                                        </p:cTn>
                                        <p:tgtEl>
                                          <p:spTgt spid="162"/>
                                        </p:tgtEl>
                                        <p:attrNameLst>
                                          <p:attrName>style.visibility</p:attrName>
                                        </p:attrNameLst>
                                      </p:cBhvr>
                                      <p:to>
                                        <p:strVal val="visible"/>
                                      </p:to>
                                    </p:set>
                                    <p:animEffect transition="in" filter="fade">
                                      <p:cBhvr>
                                        <p:cTn id="346" dur="2000"/>
                                        <p:tgtEl>
                                          <p:spTgt spid="16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141"/>
                                        </p:tgtEl>
                                        <p:attrNameLst>
                                          <p:attrName>style.visibility</p:attrName>
                                        </p:attrNameLst>
                                      </p:cBhvr>
                                      <p:to>
                                        <p:strVal val="visible"/>
                                      </p:to>
                                    </p:set>
                                    <p:animEffect transition="in" filter="fade">
                                      <p:cBhvr>
                                        <p:cTn id="349" dur="2000"/>
                                        <p:tgtEl>
                                          <p:spTgt spid="141"/>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grpId="0" nodeType="clickEffect">
                                  <p:stCondLst>
                                    <p:cond delay="0"/>
                                  </p:stCondLst>
                                  <p:childTnLst>
                                    <p:set>
                                      <p:cBhvr>
                                        <p:cTn id="353" dur="1" fill="hold">
                                          <p:stCondLst>
                                            <p:cond delay="0"/>
                                          </p:stCondLst>
                                        </p:cTn>
                                        <p:tgtEl>
                                          <p:spTgt spid="1078"/>
                                        </p:tgtEl>
                                        <p:attrNameLst>
                                          <p:attrName>style.visibility</p:attrName>
                                        </p:attrNameLst>
                                      </p:cBhvr>
                                      <p:to>
                                        <p:strVal val="visible"/>
                                      </p:to>
                                    </p:set>
                                    <p:animEffect transition="in" filter="wipe(down)">
                                      <p:cBhvr>
                                        <p:cTn id="354" dur="500"/>
                                        <p:tgtEl>
                                          <p:spTgt spid="1078"/>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2" fill="hold" grpId="0" nodeType="clickEffect">
                                  <p:stCondLst>
                                    <p:cond delay="0"/>
                                  </p:stCondLst>
                                  <p:childTnLst>
                                    <p:set>
                                      <p:cBhvr>
                                        <p:cTn id="358" dur="1" fill="hold">
                                          <p:stCondLst>
                                            <p:cond delay="0"/>
                                          </p:stCondLst>
                                        </p:cTn>
                                        <p:tgtEl>
                                          <p:spTgt spid="1074"/>
                                        </p:tgtEl>
                                        <p:attrNameLst>
                                          <p:attrName>style.visibility</p:attrName>
                                        </p:attrNameLst>
                                      </p:cBhvr>
                                      <p:to>
                                        <p:strVal val="visible"/>
                                      </p:to>
                                    </p:set>
                                    <p:animEffect transition="in" filter="wipe(right)">
                                      <p:cBhvr>
                                        <p:cTn id="359" dur="500"/>
                                        <p:tgtEl>
                                          <p:spTgt spid="1074"/>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grpId="0" nodeType="clickEffect">
                                  <p:stCondLst>
                                    <p:cond delay="0"/>
                                  </p:stCondLst>
                                  <p:childTnLst>
                                    <p:set>
                                      <p:cBhvr>
                                        <p:cTn id="363" dur="1" fill="hold">
                                          <p:stCondLst>
                                            <p:cond delay="0"/>
                                          </p:stCondLst>
                                        </p:cTn>
                                        <p:tgtEl>
                                          <p:spTgt spid="1075"/>
                                        </p:tgtEl>
                                        <p:attrNameLst>
                                          <p:attrName>style.visibility</p:attrName>
                                        </p:attrNameLst>
                                      </p:cBhvr>
                                      <p:to>
                                        <p:strVal val="visible"/>
                                      </p:to>
                                    </p:set>
                                    <p:animEffect transition="in" filter="wipe(down)">
                                      <p:cBhvr>
                                        <p:cTn id="364" dur="500"/>
                                        <p:tgtEl>
                                          <p:spTgt spid="1075"/>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8" fill="hold" grpId="0" nodeType="clickEffect">
                                  <p:stCondLst>
                                    <p:cond delay="0"/>
                                  </p:stCondLst>
                                  <p:childTnLst>
                                    <p:set>
                                      <p:cBhvr>
                                        <p:cTn id="368" dur="1" fill="hold">
                                          <p:stCondLst>
                                            <p:cond delay="0"/>
                                          </p:stCondLst>
                                        </p:cTn>
                                        <p:tgtEl>
                                          <p:spTgt spid="1076"/>
                                        </p:tgtEl>
                                        <p:attrNameLst>
                                          <p:attrName>style.visibility</p:attrName>
                                        </p:attrNameLst>
                                      </p:cBhvr>
                                      <p:to>
                                        <p:strVal val="visible"/>
                                      </p:to>
                                    </p:set>
                                    <p:animEffect transition="in" filter="wipe(left)">
                                      <p:cBhvr>
                                        <p:cTn id="369" dur="500"/>
                                        <p:tgtEl>
                                          <p:spTgt spid="1076"/>
                                        </p:tgtEl>
                                      </p:cBhvr>
                                    </p:animEffect>
                                  </p:childTnLst>
                                </p:cTn>
                              </p:par>
                            </p:childTnLst>
                          </p:cTn>
                        </p:par>
                      </p:childTnLst>
                    </p:cTn>
                  </p:par>
                  <p:par>
                    <p:cTn id="370" fill="hold">
                      <p:stCondLst>
                        <p:cond delay="indefinite"/>
                      </p:stCondLst>
                      <p:childTnLst>
                        <p:par>
                          <p:cTn id="371" fill="hold">
                            <p:stCondLst>
                              <p:cond delay="0"/>
                            </p:stCondLst>
                            <p:childTnLst>
                              <p:par>
                                <p:cTn id="372" presetID="22" presetClass="entr" presetSubtype="1" fill="hold" grpId="0" nodeType="clickEffect">
                                  <p:stCondLst>
                                    <p:cond delay="0"/>
                                  </p:stCondLst>
                                  <p:childTnLst>
                                    <p:set>
                                      <p:cBhvr>
                                        <p:cTn id="373" dur="1" fill="hold">
                                          <p:stCondLst>
                                            <p:cond delay="0"/>
                                          </p:stCondLst>
                                        </p:cTn>
                                        <p:tgtEl>
                                          <p:spTgt spid="1077"/>
                                        </p:tgtEl>
                                        <p:attrNameLst>
                                          <p:attrName>style.visibility</p:attrName>
                                        </p:attrNameLst>
                                      </p:cBhvr>
                                      <p:to>
                                        <p:strVal val="visible"/>
                                      </p:to>
                                    </p:set>
                                    <p:animEffect transition="in" filter="wipe(up)">
                                      <p:cBhvr>
                                        <p:cTn id="374" dur="500"/>
                                        <p:tgtEl>
                                          <p:spTgt spid="1077"/>
                                        </p:tgtEl>
                                      </p:cBhvr>
                                    </p:animEffect>
                                  </p:childTnLst>
                                </p:cTn>
                              </p:par>
                            </p:childTnLst>
                          </p:cTn>
                        </p:par>
                        <p:par>
                          <p:cTn id="375" fill="hold">
                            <p:stCondLst>
                              <p:cond delay="500"/>
                            </p:stCondLst>
                            <p:childTnLst>
                              <p:par>
                                <p:cTn id="376" presetID="22" presetClass="entr" presetSubtype="1" fill="hold" grpId="0" nodeType="afterEffect">
                                  <p:stCondLst>
                                    <p:cond delay="0"/>
                                  </p:stCondLst>
                                  <p:childTnLst>
                                    <p:set>
                                      <p:cBhvr>
                                        <p:cTn id="377" dur="1" fill="hold">
                                          <p:stCondLst>
                                            <p:cond delay="0"/>
                                          </p:stCondLst>
                                        </p:cTn>
                                        <p:tgtEl>
                                          <p:spTgt spid="1081"/>
                                        </p:tgtEl>
                                        <p:attrNameLst>
                                          <p:attrName>style.visibility</p:attrName>
                                        </p:attrNameLst>
                                      </p:cBhvr>
                                      <p:to>
                                        <p:strVal val="visible"/>
                                      </p:to>
                                    </p:set>
                                    <p:animEffect transition="in" filter="wipe(up)">
                                      <p:cBhvr>
                                        <p:cTn id="378" dur="500"/>
                                        <p:tgtEl>
                                          <p:spTgt spid="1081"/>
                                        </p:tgtEl>
                                      </p:cBhvr>
                                    </p:animEffect>
                                  </p:childTnLst>
                                </p:cTn>
                              </p:par>
                            </p:childTnLst>
                          </p:cTn>
                        </p:par>
                      </p:childTnLst>
                    </p:cTn>
                  </p:par>
                  <p:par>
                    <p:cTn id="379" fill="hold">
                      <p:stCondLst>
                        <p:cond delay="indefinite"/>
                      </p:stCondLst>
                      <p:childTnLst>
                        <p:par>
                          <p:cTn id="380" fill="hold">
                            <p:stCondLst>
                              <p:cond delay="0"/>
                            </p:stCondLst>
                            <p:childTnLst>
                              <p:par>
                                <p:cTn id="381" presetID="22" presetClass="entr" presetSubtype="2" fill="hold" grpId="0" nodeType="clickEffect">
                                  <p:stCondLst>
                                    <p:cond delay="0"/>
                                  </p:stCondLst>
                                  <p:childTnLst>
                                    <p:set>
                                      <p:cBhvr>
                                        <p:cTn id="382" dur="1" fill="hold">
                                          <p:stCondLst>
                                            <p:cond delay="0"/>
                                          </p:stCondLst>
                                        </p:cTn>
                                        <p:tgtEl>
                                          <p:spTgt spid="1046"/>
                                        </p:tgtEl>
                                        <p:attrNameLst>
                                          <p:attrName>style.visibility</p:attrName>
                                        </p:attrNameLst>
                                      </p:cBhvr>
                                      <p:to>
                                        <p:strVal val="visible"/>
                                      </p:to>
                                    </p:set>
                                    <p:animEffect transition="in" filter="wipe(right)">
                                      <p:cBhvr>
                                        <p:cTn id="383" dur="500"/>
                                        <p:tgtEl>
                                          <p:spTgt spid="1046"/>
                                        </p:tgtEl>
                                      </p:cBhvr>
                                    </p:animEffect>
                                  </p:childTnLst>
                                </p:cTn>
                              </p:par>
                            </p:childTnLst>
                          </p:cTn>
                        </p:par>
                      </p:childTnLst>
                    </p:cTn>
                  </p:par>
                  <p:par>
                    <p:cTn id="384" fill="hold">
                      <p:stCondLst>
                        <p:cond delay="indefinite"/>
                      </p:stCondLst>
                      <p:childTnLst>
                        <p:par>
                          <p:cTn id="385" fill="hold">
                            <p:stCondLst>
                              <p:cond delay="0"/>
                            </p:stCondLst>
                            <p:childTnLst>
                              <p:par>
                                <p:cTn id="386" presetID="22" presetClass="entr" presetSubtype="4" fill="hold" grpId="0" nodeType="clickEffect">
                                  <p:stCondLst>
                                    <p:cond delay="0"/>
                                  </p:stCondLst>
                                  <p:childTnLst>
                                    <p:set>
                                      <p:cBhvr>
                                        <p:cTn id="387" dur="1" fill="hold">
                                          <p:stCondLst>
                                            <p:cond delay="0"/>
                                          </p:stCondLst>
                                        </p:cTn>
                                        <p:tgtEl>
                                          <p:spTgt spid="1086"/>
                                        </p:tgtEl>
                                        <p:attrNameLst>
                                          <p:attrName>style.visibility</p:attrName>
                                        </p:attrNameLst>
                                      </p:cBhvr>
                                      <p:to>
                                        <p:strVal val="visible"/>
                                      </p:to>
                                    </p:set>
                                    <p:animEffect transition="in" filter="wipe(down)">
                                      <p:cBhvr>
                                        <p:cTn id="388" dur="500"/>
                                        <p:tgtEl>
                                          <p:spTgt spid="1086"/>
                                        </p:tgtEl>
                                      </p:cBhvr>
                                    </p:animEffect>
                                  </p:childTnLst>
                                </p:cTn>
                              </p:par>
                            </p:childTnLst>
                          </p:cTn>
                        </p:par>
                      </p:childTnLst>
                    </p:cTn>
                  </p:par>
                  <p:par>
                    <p:cTn id="389" fill="hold">
                      <p:stCondLst>
                        <p:cond delay="indefinite"/>
                      </p:stCondLst>
                      <p:childTnLst>
                        <p:par>
                          <p:cTn id="390" fill="hold">
                            <p:stCondLst>
                              <p:cond delay="0"/>
                            </p:stCondLst>
                            <p:childTnLst>
                              <p:par>
                                <p:cTn id="391" presetID="22" presetClass="entr" presetSubtype="4" fill="hold" grpId="0" nodeType="clickEffect">
                                  <p:stCondLst>
                                    <p:cond delay="0"/>
                                  </p:stCondLst>
                                  <p:childTnLst>
                                    <p:set>
                                      <p:cBhvr>
                                        <p:cTn id="392" dur="1" fill="hold">
                                          <p:stCondLst>
                                            <p:cond delay="0"/>
                                          </p:stCondLst>
                                        </p:cTn>
                                        <p:tgtEl>
                                          <p:spTgt spid="1087"/>
                                        </p:tgtEl>
                                        <p:attrNameLst>
                                          <p:attrName>style.visibility</p:attrName>
                                        </p:attrNameLst>
                                      </p:cBhvr>
                                      <p:to>
                                        <p:strVal val="visible"/>
                                      </p:to>
                                    </p:set>
                                    <p:animEffect transition="in" filter="wipe(down)">
                                      <p:cBhvr>
                                        <p:cTn id="393" dur="500"/>
                                        <p:tgtEl>
                                          <p:spTgt spid="1087"/>
                                        </p:tgtEl>
                                      </p:cBhvr>
                                    </p:animEffect>
                                  </p:childTnLst>
                                </p:cTn>
                              </p:par>
                            </p:childTnLst>
                          </p:cTn>
                        </p:par>
                      </p:childTnLst>
                    </p:cTn>
                  </p:par>
                  <p:par>
                    <p:cTn id="394" fill="hold">
                      <p:stCondLst>
                        <p:cond delay="indefinite"/>
                      </p:stCondLst>
                      <p:childTnLst>
                        <p:par>
                          <p:cTn id="395" fill="hold">
                            <p:stCondLst>
                              <p:cond delay="0"/>
                            </p:stCondLst>
                            <p:childTnLst>
                              <p:par>
                                <p:cTn id="396" presetID="22" presetClass="entr" presetSubtype="4" fill="hold" grpId="0" nodeType="clickEffect">
                                  <p:stCondLst>
                                    <p:cond delay="0"/>
                                  </p:stCondLst>
                                  <p:childTnLst>
                                    <p:set>
                                      <p:cBhvr>
                                        <p:cTn id="397" dur="1" fill="hold">
                                          <p:stCondLst>
                                            <p:cond delay="0"/>
                                          </p:stCondLst>
                                        </p:cTn>
                                        <p:tgtEl>
                                          <p:spTgt spid="1088"/>
                                        </p:tgtEl>
                                        <p:attrNameLst>
                                          <p:attrName>style.visibility</p:attrName>
                                        </p:attrNameLst>
                                      </p:cBhvr>
                                      <p:to>
                                        <p:strVal val="visible"/>
                                      </p:to>
                                    </p:set>
                                    <p:animEffect transition="in" filter="wipe(down)">
                                      <p:cBhvr>
                                        <p:cTn id="398" dur="500"/>
                                        <p:tgtEl>
                                          <p:spTgt spid="1088"/>
                                        </p:tgtEl>
                                      </p:cBhvr>
                                    </p:animEffect>
                                  </p:childTnLst>
                                </p:cTn>
                              </p:par>
                            </p:childTnLst>
                          </p:cTn>
                        </p:par>
                      </p:childTnLst>
                    </p:cTn>
                  </p:par>
                  <p:par>
                    <p:cTn id="399" fill="hold">
                      <p:stCondLst>
                        <p:cond delay="indefinite"/>
                      </p:stCondLst>
                      <p:childTnLst>
                        <p:par>
                          <p:cTn id="400" fill="hold">
                            <p:stCondLst>
                              <p:cond delay="0"/>
                            </p:stCondLst>
                            <p:childTnLst>
                              <p:par>
                                <p:cTn id="401" presetID="22" presetClass="entr" presetSubtype="4" fill="hold" grpId="0" nodeType="clickEffect">
                                  <p:stCondLst>
                                    <p:cond delay="0"/>
                                  </p:stCondLst>
                                  <p:childTnLst>
                                    <p:set>
                                      <p:cBhvr>
                                        <p:cTn id="402" dur="1" fill="hold">
                                          <p:stCondLst>
                                            <p:cond delay="0"/>
                                          </p:stCondLst>
                                        </p:cTn>
                                        <p:tgtEl>
                                          <p:spTgt spid="1107"/>
                                        </p:tgtEl>
                                        <p:attrNameLst>
                                          <p:attrName>style.visibility</p:attrName>
                                        </p:attrNameLst>
                                      </p:cBhvr>
                                      <p:to>
                                        <p:strVal val="visible"/>
                                      </p:to>
                                    </p:set>
                                    <p:animEffect transition="in" filter="wipe(down)">
                                      <p:cBhvr>
                                        <p:cTn id="403" dur="500"/>
                                        <p:tgtEl>
                                          <p:spTgt spid="1107"/>
                                        </p:tgtEl>
                                      </p:cBhvr>
                                    </p:animEffect>
                                  </p:childTnLst>
                                </p:cTn>
                              </p:par>
                            </p:childTnLst>
                          </p:cTn>
                        </p:par>
                      </p:childTnLst>
                    </p:cTn>
                  </p:par>
                  <p:par>
                    <p:cTn id="404" fill="hold">
                      <p:stCondLst>
                        <p:cond delay="indefinite"/>
                      </p:stCondLst>
                      <p:childTnLst>
                        <p:par>
                          <p:cTn id="405" fill="hold">
                            <p:stCondLst>
                              <p:cond delay="0"/>
                            </p:stCondLst>
                            <p:childTnLst>
                              <p:par>
                                <p:cTn id="406" presetID="22" presetClass="entr" presetSubtype="4" fill="hold" grpId="0" nodeType="clickEffect">
                                  <p:stCondLst>
                                    <p:cond delay="0"/>
                                  </p:stCondLst>
                                  <p:childTnLst>
                                    <p:set>
                                      <p:cBhvr>
                                        <p:cTn id="407" dur="1" fill="hold">
                                          <p:stCondLst>
                                            <p:cond delay="0"/>
                                          </p:stCondLst>
                                        </p:cTn>
                                        <p:tgtEl>
                                          <p:spTgt spid="1090"/>
                                        </p:tgtEl>
                                        <p:attrNameLst>
                                          <p:attrName>style.visibility</p:attrName>
                                        </p:attrNameLst>
                                      </p:cBhvr>
                                      <p:to>
                                        <p:strVal val="visible"/>
                                      </p:to>
                                    </p:set>
                                    <p:animEffect transition="in" filter="wipe(down)">
                                      <p:cBhvr>
                                        <p:cTn id="408" dur="500"/>
                                        <p:tgtEl>
                                          <p:spTgt spid="1090"/>
                                        </p:tgtEl>
                                      </p:cBhvr>
                                    </p:animEffect>
                                  </p:childTnLst>
                                </p:cTn>
                              </p:par>
                            </p:childTnLst>
                          </p:cTn>
                        </p:par>
                      </p:childTnLst>
                    </p:cTn>
                  </p:par>
                  <p:par>
                    <p:cTn id="409" fill="hold">
                      <p:stCondLst>
                        <p:cond delay="indefinite"/>
                      </p:stCondLst>
                      <p:childTnLst>
                        <p:par>
                          <p:cTn id="410" fill="hold">
                            <p:stCondLst>
                              <p:cond delay="0"/>
                            </p:stCondLst>
                            <p:childTnLst>
                              <p:par>
                                <p:cTn id="411" presetID="22" presetClass="entr" presetSubtype="4" fill="hold" grpId="0" nodeType="clickEffect">
                                  <p:stCondLst>
                                    <p:cond delay="0"/>
                                  </p:stCondLst>
                                  <p:childTnLst>
                                    <p:set>
                                      <p:cBhvr>
                                        <p:cTn id="412" dur="1" fill="hold">
                                          <p:stCondLst>
                                            <p:cond delay="0"/>
                                          </p:stCondLst>
                                        </p:cTn>
                                        <p:tgtEl>
                                          <p:spTgt spid="1089"/>
                                        </p:tgtEl>
                                        <p:attrNameLst>
                                          <p:attrName>style.visibility</p:attrName>
                                        </p:attrNameLst>
                                      </p:cBhvr>
                                      <p:to>
                                        <p:strVal val="visible"/>
                                      </p:to>
                                    </p:set>
                                    <p:animEffect transition="in" filter="wipe(down)">
                                      <p:cBhvr>
                                        <p:cTn id="413" dur="500"/>
                                        <p:tgtEl>
                                          <p:spTgt spid="1089"/>
                                        </p:tgtEl>
                                      </p:cBhvr>
                                    </p:animEffect>
                                  </p:childTnLst>
                                </p:cTn>
                              </p:par>
                            </p:childTnLst>
                          </p:cTn>
                        </p:par>
                      </p:childTnLst>
                    </p:cTn>
                  </p:par>
                  <p:par>
                    <p:cTn id="414" fill="hold">
                      <p:stCondLst>
                        <p:cond delay="indefinite"/>
                      </p:stCondLst>
                      <p:childTnLst>
                        <p:par>
                          <p:cTn id="415" fill="hold">
                            <p:stCondLst>
                              <p:cond delay="0"/>
                            </p:stCondLst>
                            <p:childTnLst>
                              <p:par>
                                <p:cTn id="416" presetID="22" presetClass="entr" presetSubtype="8" fill="hold" grpId="0" nodeType="clickEffect">
                                  <p:stCondLst>
                                    <p:cond delay="0"/>
                                  </p:stCondLst>
                                  <p:childTnLst>
                                    <p:set>
                                      <p:cBhvr>
                                        <p:cTn id="417" dur="1" fill="hold">
                                          <p:stCondLst>
                                            <p:cond delay="0"/>
                                          </p:stCondLst>
                                        </p:cTn>
                                        <p:tgtEl>
                                          <p:spTgt spid="1100"/>
                                        </p:tgtEl>
                                        <p:attrNameLst>
                                          <p:attrName>style.visibility</p:attrName>
                                        </p:attrNameLst>
                                      </p:cBhvr>
                                      <p:to>
                                        <p:strVal val="visible"/>
                                      </p:to>
                                    </p:set>
                                    <p:animEffect transition="in" filter="wipe(left)">
                                      <p:cBhvr>
                                        <p:cTn id="418" dur="500"/>
                                        <p:tgtEl>
                                          <p:spTgt spid="1100"/>
                                        </p:tgtEl>
                                      </p:cBhvr>
                                    </p:animEffect>
                                  </p:childTnLst>
                                </p:cTn>
                              </p:par>
                            </p:childTnLst>
                          </p:cTn>
                        </p:par>
                      </p:childTnLst>
                    </p:cTn>
                  </p:par>
                  <p:par>
                    <p:cTn id="419" fill="hold">
                      <p:stCondLst>
                        <p:cond delay="indefinite"/>
                      </p:stCondLst>
                      <p:childTnLst>
                        <p:par>
                          <p:cTn id="420" fill="hold">
                            <p:stCondLst>
                              <p:cond delay="0"/>
                            </p:stCondLst>
                            <p:childTnLst>
                              <p:par>
                                <p:cTn id="421" presetID="22" presetClass="entr" presetSubtype="2" fill="hold" grpId="0" nodeType="clickEffect">
                                  <p:stCondLst>
                                    <p:cond delay="0"/>
                                  </p:stCondLst>
                                  <p:childTnLst>
                                    <p:set>
                                      <p:cBhvr>
                                        <p:cTn id="422" dur="1" fill="hold">
                                          <p:stCondLst>
                                            <p:cond delay="0"/>
                                          </p:stCondLst>
                                        </p:cTn>
                                        <p:tgtEl>
                                          <p:spTgt spid="1093"/>
                                        </p:tgtEl>
                                        <p:attrNameLst>
                                          <p:attrName>style.visibility</p:attrName>
                                        </p:attrNameLst>
                                      </p:cBhvr>
                                      <p:to>
                                        <p:strVal val="visible"/>
                                      </p:to>
                                    </p:set>
                                    <p:animEffect transition="in" filter="wipe(right)">
                                      <p:cBhvr>
                                        <p:cTn id="423" dur="500"/>
                                        <p:tgtEl>
                                          <p:spTgt spid="1093"/>
                                        </p:tgtEl>
                                      </p:cBhvr>
                                    </p:animEffect>
                                  </p:childTnLst>
                                </p:cTn>
                              </p:par>
                            </p:childTnLst>
                          </p:cTn>
                        </p:par>
                      </p:childTnLst>
                    </p:cTn>
                  </p:par>
                  <p:par>
                    <p:cTn id="424" fill="hold">
                      <p:stCondLst>
                        <p:cond delay="indefinite"/>
                      </p:stCondLst>
                      <p:childTnLst>
                        <p:par>
                          <p:cTn id="425" fill="hold">
                            <p:stCondLst>
                              <p:cond delay="0"/>
                            </p:stCondLst>
                            <p:childTnLst>
                              <p:par>
                                <p:cTn id="426" presetID="22" presetClass="entr" presetSubtype="2" fill="hold" grpId="0" nodeType="clickEffect">
                                  <p:stCondLst>
                                    <p:cond delay="0"/>
                                  </p:stCondLst>
                                  <p:childTnLst>
                                    <p:set>
                                      <p:cBhvr>
                                        <p:cTn id="427" dur="1" fill="hold">
                                          <p:stCondLst>
                                            <p:cond delay="0"/>
                                          </p:stCondLst>
                                        </p:cTn>
                                        <p:tgtEl>
                                          <p:spTgt spid="1094"/>
                                        </p:tgtEl>
                                        <p:attrNameLst>
                                          <p:attrName>style.visibility</p:attrName>
                                        </p:attrNameLst>
                                      </p:cBhvr>
                                      <p:to>
                                        <p:strVal val="visible"/>
                                      </p:to>
                                    </p:set>
                                    <p:animEffect transition="in" filter="wipe(right)">
                                      <p:cBhvr>
                                        <p:cTn id="428" dur="500"/>
                                        <p:tgtEl>
                                          <p:spTgt spid="1094"/>
                                        </p:tgtEl>
                                      </p:cBhvr>
                                    </p:animEffect>
                                  </p:childTnLst>
                                </p:cTn>
                              </p:par>
                            </p:childTnLst>
                          </p:cTn>
                        </p:par>
                      </p:childTnLst>
                    </p:cTn>
                  </p:par>
                  <p:par>
                    <p:cTn id="429" fill="hold">
                      <p:stCondLst>
                        <p:cond delay="indefinite"/>
                      </p:stCondLst>
                      <p:childTnLst>
                        <p:par>
                          <p:cTn id="430" fill="hold">
                            <p:stCondLst>
                              <p:cond delay="0"/>
                            </p:stCondLst>
                            <p:childTnLst>
                              <p:par>
                                <p:cTn id="431" presetID="22" presetClass="entr" presetSubtype="2" fill="hold" grpId="0" nodeType="clickEffect">
                                  <p:stCondLst>
                                    <p:cond delay="0"/>
                                  </p:stCondLst>
                                  <p:childTnLst>
                                    <p:set>
                                      <p:cBhvr>
                                        <p:cTn id="432" dur="1" fill="hold">
                                          <p:stCondLst>
                                            <p:cond delay="0"/>
                                          </p:stCondLst>
                                        </p:cTn>
                                        <p:tgtEl>
                                          <p:spTgt spid="1098"/>
                                        </p:tgtEl>
                                        <p:attrNameLst>
                                          <p:attrName>style.visibility</p:attrName>
                                        </p:attrNameLst>
                                      </p:cBhvr>
                                      <p:to>
                                        <p:strVal val="visible"/>
                                      </p:to>
                                    </p:set>
                                    <p:animEffect transition="in" filter="wipe(right)">
                                      <p:cBhvr>
                                        <p:cTn id="433" dur="500"/>
                                        <p:tgtEl>
                                          <p:spTgt spid="1098"/>
                                        </p:tgtEl>
                                      </p:cBhvr>
                                    </p:animEffect>
                                  </p:childTnLst>
                                </p:cTn>
                              </p:par>
                            </p:childTnLst>
                          </p:cTn>
                        </p:par>
                      </p:childTnLst>
                    </p:cTn>
                  </p:par>
                  <p:par>
                    <p:cTn id="434" fill="hold">
                      <p:stCondLst>
                        <p:cond delay="indefinite"/>
                      </p:stCondLst>
                      <p:childTnLst>
                        <p:par>
                          <p:cTn id="435" fill="hold">
                            <p:stCondLst>
                              <p:cond delay="0"/>
                            </p:stCondLst>
                            <p:childTnLst>
                              <p:par>
                                <p:cTn id="436" presetID="22" presetClass="entr" presetSubtype="2" fill="hold" grpId="0" nodeType="clickEffect">
                                  <p:stCondLst>
                                    <p:cond delay="0"/>
                                  </p:stCondLst>
                                  <p:childTnLst>
                                    <p:set>
                                      <p:cBhvr>
                                        <p:cTn id="437" dur="1" fill="hold">
                                          <p:stCondLst>
                                            <p:cond delay="0"/>
                                          </p:stCondLst>
                                        </p:cTn>
                                        <p:tgtEl>
                                          <p:spTgt spid="1099"/>
                                        </p:tgtEl>
                                        <p:attrNameLst>
                                          <p:attrName>style.visibility</p:attrName>
                                        </p:attrNameLst>
                                      </p:cBhvr>
                                      <p:to>
                                        <p:strVal val="visible"/>
                                      </p:to>
                                    </p:set>
                                    <p:animEffect transition="in" filter="wipe(right)">
                                      <p:cBhvr>
                                        <p:cTn id="438" dur="500"/>
                                        <p:tgtEl>
                                          <p:spTgt spid="1099"/>
                                        </p:tgtEl>
                                      </p:cBhvr>
                                    </p:animEffect>
                                  </p:childTnLst>
                                </p:cTn>
                              </p:par>
                            </p:childTnLst>
                          </p:cTn>
                        </p:par>
                      </p:childTnLst>
                    </p:cTn>
                  </p:par>
                  <p:par>
                    <p:cTn id="439" fill="hold">
                      <p:stCondLst>
                        <p:cond delay="indefinite"/>
                      </p:stCondLst>
                      <p:childTnLst>
                        <p:par>
                          <p:cTn id="440" fill="hold">
                            <p:stCondLst>
                              <p:cond delay="0"/>
                            </p:stCondLst>
                            <p:childTnLst>
                              <p:par>
                                <p:cTn id="441" presetID="22" presetClass="entr" presetSubtype="4" fill="hold" grpId="0" nodeType="clickEffect">
                                  <p:stCondLst>
                                    <p:cond delay="0"/>
                                  </p:stCondLst>
                                  <p:childTnLst>
                                    <p:set>
                                      <p:cBhvr>
                                        <p:cTn id="442" dur="1" fill="hold">
                                          <p:stCondLst>
                                            <p:cond delay="0"/>
                                          </p:stCondLst>
                                        </p:cTn>
                                        <p:tgtEl>
                                          <p:spTgt spid="1092"/>
                                        </p:tgtEl>
                                        <p:attrNameLst>
                                          <p:attrName>style.visibility</p:attrName>
                                        </p:attrNameLst>
                                      </p:cBhvr>
                                      <p:to>
                                        <p:strVal val="visible"/>
                                      </p:to>
                                    </p:set>
                                    <p:animEffect transition="in" filter="wipe(down)">
                                      <p:cBhvr>
                                        <p:cTn id="443" dur="500"/>
                                        <p:tgtEl>
                                          <p:spTgt spid="1092"/>
                                        </p:tgtEl>
                                      </p:cBhvr>
                                    </p:animEffect>
                                  </p:childTnLst>
                                </p:cTn>
                              </p:par>
                            </p:childTnLst>
                          </p:cTn>
                        </p:par>
                      </p:childTnLst>
                    </p:cTn>
                  </p:par>
                  <p:par>
                    <p:cTn id="444" fill="hold">
                      <p:stCondLst>
                        <p:cond delay="indefinite"/>
                      </p:stCondLst>
                      <p:childTnLst>
                        <p:par>
                          <p:cTn id="445" fill="hold">
                            <p:stCondLst>
                              <p:cond delay="0"/>
                            </p:stCondLst>
                            <p:childTnLst>
                              <p:par>
                                <p:cTn id="446" presetID="22" presetClass="entr" presetSubtype="4" fill="hold" grpId="0" nodeType="clickEffect">
                                  <p:stCondLst>
                                    <p:cond delay="0"/>
                                  </p:stCondLst>
                                  <p:childTnLst>
                                    <p:set>
                                      <p:cBhvr>
                                        <p:cTn id="447" dur="1" fill="hold">
                                          <p:stCondLst>
                                            <p:cond delay="0"/>
                                          </p:stCondLst>
                                        </p:cTn>
                                        <p:tgtEl>
                                          <p:spTgt spid="1097"/>
                                        </p:tgtEl>
                                        <p:attrNameLst>
                                          <p:attrName>style.visibility</p:attrName>
                                        </p:attrNameLst>
                                      </p:cBhvr>
                                      <p:to>
                                        <p:strVal val="visible"/>
                                      </p:to>
                                    </p:set>
                                    <p:animEffect transition="in" filter="wipe(down)">
                                      <p:cBhvr>
                                        <p:cTn id="448" dur="500"/>
                                        <p:tgtEl>
                                          <p:spTgt spid="1097"/>
                                        </p:tgtEl>
                                      </p:cBhvr>
                                    </p:animEffect>
                                  </p:childTnLst>
                                </p:cTn>
                              </p:par>
                            </p:childTnLst>
                          </p:cTn>
                        </p:par>
                      </p:childTnLst>
                    </p:cTn>
                  </p:par>
                  <p:par>
                    <p:cTn id="449" fill="hold">
                      <p:stCondLst>
                        <p:cond delay="indefinite"/>
                      </p:stCondLst>
                      <p:childTnLst>
                        <p:par>
                          <p:cTn id="450" fill="hold">
                            <p:stCondLst>
                              <p:cond delay="0"/>
                            </p:stCondLst>
                            <p:childTnLst>
                              <p:par>
                                <p:cTn id="451" presetID="22" presetClass="entr" presetSubtype="4" fill="hold" grpId="0" nodeType="clickEffect">
                                  <p:stCondLst>
                                    <p:cond delay="0"/>
                                  </p:stCondLst>
                                  <p:childTnLst>
                                    <p:set>
                                      <p:cBhvr>
                                        <p:cTn id="452" dur="1" fill="hold">
                                          <p:stCondLst>
                                            <p:cond delay="0"/>
                                          </p:stCondLst>
                                        </p:cTn>
                                        <p:tgtEl>
                                          <p:spTgt spid="1108"/>
                                        </p:tgtEl>
                                        <p:attrNameLst>
                                          <p:attrName>style.visibility</p:attrName>
                                        </p:attrNameLst>
                                      </p:cBhvr>
                                      <p:to>
                                        <p:strVal val="visible"/>
                                      </p:to>
                                    </p:set>
                                    <p:animEffect transition="in" filter="wipe(down)">
                                      <p:cBhvr>
                                        <p:cTn id="453" dur="500"/>
                                        <p:tgtEl>
                                          <p:spTgt spid="1108"/>
                                        </p:tgtEl>
                                      </p:cBhvr>
                                    </p:animEffect>
                                  </p:childTnLst>
                                </p:cTn>
                              </p:par>
                            </p:childTnLst>
                          </p:cTn>
                        </p:par>
                      </p:childTnLst>
                    </p:cTn>
                  </p:par>
                  <p:par>
                    <p:cTn id="454" fill="hold">
                      <p:stCondLst>
                        <p:cond delay="indefinite"/>
                      </p:stCondLst>
                      <p:childTnLst>
                        <p:par>
                          <p:cTn id="455" fill="hold">
                            <p:stCondLst>
                              <p:cond delay="0"/>
                            </p:stCondLst>
                            <p:childTnLst>
                              <p:par>
                                <p:cTn id="456" presetID="22" presetClass="entr" presetSubtype="4" fill="hold" grpId="0" nodeType="clickEffect">
                                  <p:stCondLst>
                                    <p:cond delay="0"/>
                                  </p:stCondLst>
                                  <p:childTnLst>
                                    <p:set>
                                      <p:cBhvr>
                                        <p:cTn id="457" dur="1" fill="hold">
                                          <p:stCondLst>
                                            <p:cond delay="0"/>
                                          </p:stCondLst>
                                        </p:cTn>
                                        <p:tgtEl>
                                          <p:spTgt spid="1096"/>
                                        </p:tgtEl>
                                        <p:attrNameLst>
                                          <p:attrName>style.visibility</p:attrName>
                                        </p:attrNameLst>
                                      </p:cBhvr>
                                      <p:to>
                                        <p:strVal val="visible"/>
                                      </p:to>
                                    </p:set>
                                    <p:animEffect transition="in" filter="wipe(down)">
                                      <p:cBhvr>
                                        <p:cTn id="458" dur="500"/>
                                        <p:tgtEl>
                                          <p:spTgt spid="1096"/>
                                        </p:tgtEl>
                                      </p:cBhvr>
                                    </p:animEffect>
                                  </p:childTnLst>
                                </p:cTn>
                              </p:par>
                            </p:childTnLst>
                          </p:cTn>
                        </p:par>
                      </p:childTnLst>
                    </p:cTn>
                  </p:par>
                  <p:par>
                    <p:cTn id="459" fill="hold">
                      <p:stCondLst>
                        <p:cond delay="indefinite"/>
                      </p:stCondLst>
                      <p:childTnLst>
                        <p:par>
                          <p:cTn id="460" fill="hold">
                            <p:stCondLst>
                              <p:cond delay="0"/>
                            </p:stCondLst>
                            <p:childTnLst>
                              <p:par>
                                <p:cTn id="461" presetID="22" presetClass="entr" presetSubtype="4" fill="hold" grpId="0" nodeType="clickEffect">
                                  <p:stCondLst>
                                    <p:cond delay="0"/>
                                  </p:stCondLst>
                                  <p:childTnLst>
                                    <p:set>
                                      <p:cBhvr>
                                        <p:cTn id="462" dur="1" fill="hold">
                                          <p:stCondLst>
                                            <p:cond delay="0"/>
                                          </p:stCondLst>
                                        </p:cTn>
                                        <p:tgtEl>
                                          <p:spTgt spid="1095"/>
                                        </p:tgtEl>
                                        <p:attrNameLst>
                                          <p:attrName>style.visibility</p:attrName>
                                        </p:attrNameLst>
                                      </p:cBhvr>
                                      <p:to>
                                        <p:strVal val="visible"/>
                                      </p:to>
                                    </p:set>
                                    <p:animEffect transition="in" filter="wipe(down)">
                                      <p:cBhvr>
                                        <p:cTn id="463" dur="500"/>
                                        <p:tgtEl>
                                          <p:spTgt spid="1095"/>
                                        </p:tgtEl>
                                      </p:cBhvr>
                                    </p:animEffect>
                                  </p:childTnLst>
                                </p:cTn>
                              </p:par>
                            </p:childTnLst>
                          </p:cTn>
                        </p:par>
                      </p:childTnLst>
                    </p:cTn>
                  </p:par>
                  <p:par>
                    <p:cTn id="464" fill="hold">
                      <p:stCondLst>
                        <p:cond delay="indefinite"/>
                      </p:stCondLst>
                      <p:childTnLst>
                        <p:par>
                          <p:cTn id="465" fill="hold">
                            <p:stCondLst>
                              <p:cond delay="0"/>
                            </p:stCondLst>
                            <p:childTnLst>
                              <p:par>
                                <p:cTn id="466" presetID="22" presetClass="entr" presetSubtype="4" fill="hold" grpId="0" nodeType="clickEffect">
                                  <p:stCondLst>
                                    <p:cond delay="0"/>
                                  </p:stCondLst>
                                  <p:childTnLst>
                                    <p:set>
                                      <p:cBhvr>
                                        <p:cTn id="467" dur="1" fill="hold">
                                          <p:stCondLst>
                                            <p:cond delay="0"/>
                                          </p:stCondLst>
                                        </p:cTn>
                                        <p:tgtEl>
                                          <p:spTgt spid="1091"/>
                                        </p:tgtEl>
                                        <p:attrNameLst>
                                          <p:attrName>style.visibility</p:attrName>
                                        </p:attrNameLst>
                                      </p:cBhvr>
                                      <p:to>
                                        <p:strVal val="visible"/>
                                      </p:to>
                                    </p:set>
                                    <p:animEffect transition="in" filter="wipe(down)">
                                      <p:cBhvr>
                                        <p:cTn id="468" dur="500"/>
                                        <p:tgtEl>
                                          <p:spTgt spid="1091"/>
                                        </p:tgtEl>
                                      </p:cBhvr>
                                    </p:animEffect>
                                  </p:childTnLst>
                                </p:cTn>
                              </p:par>
                            </p:childTnLst>
                          </p:cTn>
                        </p:par>
                      </p:childTnLst>
                    </p:cTn>
                  </p:par>
                  <p:par>
                    <p:cTn id="469" fill="hold">
                      <p:stCondLst>
                        <p:cond delay="indefinite"/>
                      </p:stCondLst>
                      <p:childTnLst>
                        <p:par>
                          <p:cTn id="470" fill="hold">
                            <p:stCondLst>
                              <p:cond delay="0"/>
                            </p:stCondLst>
                            <p:childTnLst>
                              <p:par>
                                <p:cTn id="471" presetID="22" presetClass="entr" presetSubtype="4" fill="hold" grpId="0" nodeType="clickEffect">
                                  <p:stCondLst>
                                    <p:cond delay="0"/>
                                  </p:stCondLst>
                                  <p:childTnLst>
                                    <p:set>
                                      <p:cBhvr>
                                        <p:cTn id="472" dur="1" fill="hold">
                                          <p:stCondLst>
                                            <p:cond delay="0"/>
                                          </p:stCondLst>
                                        </p:cTn>
                                        <p:tgtEl>
                                          <p:spTgt spid="1101"/>
                                        </p:tgtEl>
                                        <p:attrNameLst>
                                          <p:attrName>style.visibility</p:attrName>
                                        </p:attrNameLst>
                                      </p:cBhvr>
                                      <p:to>
                                        <p:strVal val="visible"/>
                                      </p:to>
                                    </p:set>
                                    <p:animEffect transition="in" filter="wipe(down)">
                                      <p:cBhvr>
                                        <p:cTn id="473" dur="500"/>
                                        <p:tgtEl>
                                          <p:spTgt spid="1101"/>
                                        </p:tgtEl>
                                      </p:cBhvr>
                                    </p:animEffect>
                                  </p:childTnLst>
                                </p:cTn>
                              </p:par>
                            </p:childTnLst>
                          </p:cTn>
                        </p:par>
                      </p:childTnLst>
                    </p:cTn>
                  </p:par>
                  <p:par>
                    <p:cTn id="474" fill="hold">
                      <p:stCondLst>
                        <p:cond delay="indefinite"/>
                      </p:stCondLst>
                      <p:childTnLst>
                        <p:par>
                          <p:cTn id="475" fill="hold">
                            <p:stCondLst>
                              <p:cond delay="0"/>
                            </p:stCondLst>
                            <p:childTnLst>
                              <p:par>
                                <p:cTn id="476" presetID="22" presetClass="entr" presetSubtype="4" fill="hold" grpId="0" nodeType="clickEffect">
                                  <p:stCondLst>
                                    <p:cond delay="0"/>
                                  </p:stCondLst>
                                  <p:childTnLst>
                                    <p:set>
                                      <p:cBhvr>
                                        <p:cTn id="477" dur="1" fill="hold">
                                          <p:stCondLst>
                                            <p:cond delay="0"/>
                                          </p:stCondLst>
                                        </p:cTn>
                                        <p:tgtEl>
                                          <p:spTgt spid="1102"/>
                                        </p:tgtEl>
                                        <p:attrNameLst>
                                          <p:attrName>style.visibility</p:attrName>
                                        </p:attrNameLst>
                                      </p:cBhvr>
                                      <p:to>
                                        <p:strVal val="visible"/>
                                      </p:to>
                                    </p:set>
                                    <p:animEffect transition="in" filter="wipe(down)">
                                      <p:cBhvr>
                                        <p:cTn id="478" dur="500"/>
                                        <p:tgtEl>
                                          <p:spTgt spid="1102"/>
                                        </p:tgtEl>
                                      </p:cBhvr>
                                    </p:animEffect>
                                  </p:childTnLst>
                                </p:cTn>
                              </p:par>
                            </p:childTnLst>
                          </p:cTn>
                        </p:par>
                      </p:childTnLst>
                    </p:cTn>
                  </p:par>
                  <p:par>
                    <p:cTn id="479" fill="hold">
                      <p:stCondLst>
                        <p:cond delay="indefinite"/>
                      </p:stCondLst>
                      <p:childTnLst>
                        <p:par>
                          <p:cTn id="480" fill="hold">
                            <p:stCondLst>
                              <p:cond delay="0"/>
                            </p:stCondLst>
                            <p:childTnLst>
                              <p:par>
                                <p:cTn id="481" presetID="22" presetClass="entr" presetSubtype="4" fill="hold" grpId="0" nodeType="clickEffect">
                                  <p:stCondLst>
                                    <p:cond delay="0"/>
                                  </p:stCondLst>
                                  <p:childTnLst>
                                    <p:set>
                                      <p:cBhvr>
                                        <p:cTn id="482" dur="1" fill="hold">
                                          <p:stCondLst>
                                            <p:cond delay="0"/>
                                          </p:stCondLst>
                                        </p:cTn>
                                        <p:tgtEl>
                                          <p:spTgt spid="1103"/>
                                        </p:tgtEl>
                                        <p:attrNameLst>
                                          <p:attrName>style.visibility</p:attrName>
                                        </p:attrNameLst>
                                      </p:cBhvr>
                                      <p:to>
                                        <p:strVal val="visible"/>
                                      </p:to>
                                    </p:set>
                                    <p:animEffect transition="in" filter="wipe(down)">
                                      <p:cBhvr>
                                        <p:cTn id="483" dur="500"/>
                                        <p:tgtEl>
                                          <p:spTgt spid="1103"/>
                                        </p:tgtEl>
                                      </p:cBhvr>
                                    </p:animEffect>
                                  </p:childTnLst>
                                </p:cTn>
                              </p:par>
                            </p:childTnLst>
                          </p:cTn>
                        </p:par>
                      </p:childTnLst>
                    </p:cTn>
                  </p:par>
                  <p:par>
                    <p:cTn id="484" fill="hold">
                      <p:stCondLst>
                        <p:cond delay="indefinite"/>
                      </p:stCondLst>
                      <p:childTnLst>
                        <p:par>
                          <p:cTn id="485" fill="hold">
                            <p:stCondLst>
                              <p:cond delay="0"/>
                            </p:stCondLst>
                            <p:childTnLst>
                              <p:par>
                                <p:cTn id="486" presetID="22" presetClass="entr" presetSubtype="8" fill="hold" grpId="0" nodeType="clickEffect">
                                  <p:stCondLst>
                                    <p:cond delay="0"/>
                                  </p:stCondLst>
                                  <p:childTnLst>
                                    <p:set>
                                      <p:cBhvr>
                                        <p:cTn id="487" dur="1" fill="hold">
                                          <p:stCondLst>
                                            <p:cond delay="0"/>
                                          </p:stCondLst>
                                        </p:cTn>
                                        <p:tgtEl>
                                          <p:spTgt spid="1104"/>
                                        </p:tgtEl>
                                        <p:attrNameLst>
                                          <p:attrName>style.visibility</p:attrName>
                                        </p:attrNameLst>
                                      </p:cBhvr>
                                      <p:to>
                                        <p:strVal val="visible"/>
                                      </p:to>
                                    </p:set>
                                    <p:animEffect transition="in" filter="wipe(left)">
                                      <p:cBhvr>
                                        <p:cTn id="488" dur="500"/>
                                        <p:tgtEl>
                                          <p:spTgt spid="1104"/>
                                        </p:tgtEl>
                                      </p:cBhvr>
                                    </p:animEffect>
                                  </p:childTnLst>
                                </p:cTn>
                              </p:par>
                            </p:childTnLst>
                          </p:cTn>
                        </p:par>
                      </p:childTnLst>
                    </p:cTn>
                  </p:par>
                  <p:par>
                    <p:cTn id="489" fill="hold">
                      <p:stCondLst>
                        <p:cond delay="indefinite"/>
                      </p:stCondLst>
                      <p:childTnLst>
                        <p:par>
                          <p:cTn id="490" fill="hold">
                            <p:stCondLst>
                              <p:cond delay="0"/>
                            </p:stCondLst>
                            <p:childTnLst>
                              <p:par>
                                <p:cTn id="491" presetID="22" presetClass="entr" presetSubtype="4" fill="hold" grpId="0" nodeType="clickEffect">
                                  <p:stCondLst>
                                    <p:cond delay="0"/>
                                  </p:stCondLst>
                                  <p:childTnLst>
                                    <p:set>
                                      <p:cBhvr>
                                        <p:cTn id="492" dur="1" fill="hold">
                                          <p:stCondLst>
                                            <p:cond delay="0"/>
                                          </p:stCondLst>
                                        </p:cTn>
                                        <p:tgtEl>
                                          <p:spTgt spid="1105"/>
                                        </p:tgtEl>
                                        <p:attrNameLst>
                                          <p:attrName>style.visibility</p:attrName>
                                        </p:attrNameLst>
                                      </p:cBhvr>
                                      <p:to>
                                        <p:strVal val="visible"/>
                                      </p:to>
                                    </p:set>
                                    <p:animEffect transition="in" filter="wipe(down)">
                                      <p:cBhvr>
                                        <p:cTn id="493" dur="500"/>
                                        <p:tgtEl>
                                          <p:spTgt spid="1105"/>
                                        </p:tgtEl>
                                      </p:cBhvr>
                                    </p:animEffect>
                                  </p:childTnLst>
                                </p:cTn>
                              </p:par>
                            </p:childTnLst>
                          </p:cTn>
                        </p:par>
                      </p:childTnLst>
                    </p:cTn>
                  </p:par>
                  <p:par>
                    <p:cTn id="494" fill="hold">
                      <p:stCondLst>
                        <p:cond delay="indefinite"/>
                      </p:stCondLst>
                      <p:childTnLst>
                        <p:par>
                          <p:cTn id="495" fill="hold">
                            <p:stCondLst>
                              <p:cond delay="0"/>
                            </p:stCondLst>
                            <p:childTnLst>
                              <p:par>
                                <p:cTn id="496" presetID="22" presetClass="entr" presetSubtype="4" fill="hold" grpId="0" nodeType="clickEffect">
                                  <p:stCondLst>
                                    <p:cond delay="0"/>
                                  </p:stCondLst>
                                  <p:childTnLst>
                                    <p:set>
                                      <p:cBhvr>
                                        <p:cTn id="497" dur="1" fill="hold">
                                          <p:stCondLst>
                                            <p:cond delay="0"/>
                                          </p:stCondLst>
                                        </p:cTn>
                                        <p:tgtEl>
                                          <p:spTgt spid="1109"/>
                                        </p:tgtEl>
                                        <p:attrNameLst>
                                          <p:attrName>style.visibility</p:attrName>
                                        </p:attrNameLst>
                                      </p:cBhvr>
                                      <p:to>
                                        <p:strVal val="visible"/>
                                      </p:to>
                                    </p:set>
                                    <p:animEffect transition="in" filter="wipe(down)">
                                      <p:cBhvr>
                                        <p:cTn id="498" dur="500"/>
                                        <p:tgtEl>
                                          <p:spTgt spid="1109"/>
                                        </p:tgtEl>
                                      </p:cBhvr>
                                    </p:animEffect>
                                  </p:childTnLst>
                                </p:cTn>
                              </p:par>
                            </p:childTnLst>
                          </p:cTn>
                        </p:par>
                      </p:childTnLst>
                    </p:cTn>
                  </p:par>
                  <p:par>
                    <p:cTn id="499" fill="hold">
                      <p:stCondLst>
                        <p:cond delay="indefinite"/>
                      </p:stCondLst>
                      <p:childTnLst>
                        <p:par>
                          <p:cTn id="500" fill="hold">
                            <p:stCondLst>
                              <p:cond delay="0"/>
                            </p:stCondLst>
                            <p:childTnLst>
                              <p:par>
                                <p:cTn id="501" presetID="22" presetClass="entr" presetSubtype="8" fill="hold" grpId="0" nodeType="clickEffect">
                                  <p:stCondLst>
                                    <p:cond delay="0"/>
                                  </p:stCondLst>
                                  <p:childTnLst>
                                    <p:set>
                                      <p:cBhvr>
                                        <p:cTn id="502" dur="1" fill="hold">
                                          <p:stCondLst>
                                            <p:cond delay="0"/>
                                          </p:stCondLst>
                                        </p:cTn>
                                        <p:tgtEl>
                                          <p:spTgt spid="1106"/>
                                        </p:tgtEl>
                                        <p:attrNameLst>
                                          <p:attrName>style.visibility</p:attrName>
                                        </p:attrNameLst>
                                      </p:cBhvr>
                                      <p:to>
                                        <p:strVal val="visible"/>
                                      </p:to>
                                    </p:set>
                                    <p:animEffect transition="in" filter="wipe(left)">
                                      <p:cBhvr>
                                        <p:cTn id="503" dur="500"/>
                                        <p:tgtEl>
                                          <p:spTgt spid="1106"/>
                                        </p:tgtEl>
                                      </p:cBhvr>
                                    </p:animEffect>
                                  </p:childTnLst>
                                </p:cTn>
                              </p:par>
                            </p:childTnLst>
                          </p:cTn>
                        </p:par>
                      </p:childTnLst>
                    </p:cTn>
                  </p:par>
                  <p:par>
                    <p:cTn id="504" fill="hold">
                      <p:stCondLst>
                        <p:cond delay="indefinite"/>
                      </p:stCondLst>
                      <p:childTnLst>
                        <p:par>
                          <p:cTn id="505" fill="hold">
                            <p:stCondLst>
                              <p:cond delay="0"/>
                            </p:stCondLst>
                            <p:childTnLst>
                              <p:par>
                                <p:cTn id="506" presetID="22" presetClass="entr" presetSubtype="8" fill="hold" grpId="0" nodeType="clickEffect">
                                  <p:stCondLst>
                                    <p:cond delay="0"/>
                                  </p:stCondLst>
                                  <p:childTnLst>
                                    <p:set>
                                      <p:cBhvr>
                                        <p:cTn id="507" dur="1" fill="hold">
                                          <p:stCondLst>
                                            <p:cond delay="0"/>
                                          </p:stCondLst>
                                        </p:cTn>
                                        <p:tgtEl>
                                          <p:spTgt spid="1110"/>
                                        </p:tgtEl>
                                        <p:attrNameLst>
                                          <p:attrName>style.visibility</p:attrName>
                                        </p:attrNameLst>
                                      </p:cBhvr>
                                      <p:to>
                                        <p:strVal val="visible"/>
                                      </p:to>
                                    </p:set>
                                    <p:animEffect transition="in" filter="wipe(left)">
                                      <p:cBhvr>
                                        <p:cTn id="508" dur="500"/>
                                        <p:tgtEl>
                                          <p:spTgt spid="1110"/>
                                        </p:tgtEl>
                                      </p:cBhvr>
                                    </p:animEffect>
                                  </p:childTnLst>
                                </p:cTn>
                              </p:par>
                            </p:childTnLst>
                          </p:cTn>
                        </p:par>
                      </p:childTnLst>
                    </p:cTn>
                  </p:par>
                  <p:par>
                    <p:cTn id="509" fill="hold">
                      <p:stCondLst>
                        <p:cond delay="indefinite"/>
                      </p:stCondLst>
                      <p:childTnLst>
                        <p:par>
                          <p:cTn id="510" fill="hold">
                            <p:stCondLst>
                              <p:cond delay="0"/>
                            </p:stCondLst>
                            <p:childTnLst>
                              <p:par>
                                <p:cTn id="511" presetID="10" presetClass="entr" presetSubtype="0" fill="hold" grpId="0" nodeType="clickEffect">
                                  <p:stCondLst>
                                    <p:cond delay="0"/>
                                  </p:stCondLst>
                                  <p:childTnLst>
                                    <p:set>
                                      <p:cBhvr>
                                        <p:cTn id="512" dur="1" fill="hold">
                                          <p:stCondLst>
                                            <p:cond delay="0"/>
                                          </p:stCondLst>
                                        </p:cTn>
                                        <p:tgtEl>
                                          <p:spTgt spid="100"/>
                                        </p:tgtEl>
                                        <p:attrNameLst>
                                          <p:attrName>style.visibility</p:attrName>
                                        </p:attrNameLst>
                                      </p:cBhvr>
                                      <p:to>
                                        <p:strVal val="visible"/>
                                      </p:to>
                                    </p:set>
                                    <p:animEffect transition="in" filter="fade">
                                      <p:cBhvr>
                                        <p:cTn id="513" dur="2000"/>
                                        <p:tgtEl>
                                          <p:spTgt spid="100"/>
                                        </p:tgtEl>
                                      </p:cBhvr>
                                    </p:animEffect>
                                  </p:childTnLst>
                                </p:cTn>
                              </p:par>
                              <p:par>
                                <p:cTn id="514" presetID="10" presetClass="entr" presetSubtype="0" fill="hold" grpId="0" nodeType="withEffect">
                                  <p:stCondLst>
                                    <p:cond delay="0"/>
                                  </p:stCondLst>
                                  <p:childTnLst>
                                    <p:set>
                                      <p:cBhvr>
                                        <p:cTn id="515" dur="1" fill="hold">
                                          <p:stCondLst>
                                            <p:cond delay="0"/>
                                          </p:stCondLst>
                                        </p:cTn>
                                        <p:tgtEl>
                                          <p:spTgt spid="101"/>
                                        </p:tgtEl>
                                        <p:attrNameLst>
                                          <p:attrName>style.visibility</p:attrName>
                                        </p:attrNameLst>
                                      </p:cBhvr>
                                      <p:to>
                                        <p:strVal val="visible"/>
                                      </p:to>
                                    </p:set>
                                    <p:animEffect transition="in" filter="fade">
                                      <p:cBhvr>
                                        <p:cTn id="516" dur="2000"/>
                                        <p:tgtEl>
                                          <p:spTgt spid="101"/>
                                        </p:tgtEl>
                                      </p:cBhvr>
                                    </p:animEffect>
                                  </p:childTnLst>
                                </p:cTn>
                              </p:par>
                            </p:childTnLst>
                          </p:cTn>
                        </p:par>
                      </p:childTnLst>
                    </p:cTn>
                  </p:par>
                  <p:par>
                    <p:cTn id="517" fill="hold">
                      <p:stCondLst>
                        <p:cond delay="indefinite"/>
                      </p:stCondLst>
                      <p:childTnLst>
                        <p:par>
                          <p:cTn id="518" fill="hold">
                            <p:stCondLst>
                              <p:cond delay="0"/>
                            </p:stCondLst>
                            <p:childTnLst>
                              <p:par>
                                <p:cTn id="519" presetID="22" presetClass="entr" presetSubtype="8" fill="hold" grpId="0" nodeType="clickEffect">
                                  <p:stCondLst>
                                    <p:cond delay="0"/>
                                  </p:stCondLst>
                                  <p:childTnLst>
                                    <p:set>
                                      <p:cBhvr>
                                        <p:cTn id="520" dur="1" fill="hold">
                                          <p:stCondLst>
                                            <p:cond delay="0"/>
                                          </p:stCondLst>
                                        </p:cTn>
                                        <p:tgtEl>
                                          <p:spTgt spid="1111"/>
                                        </p:tgtEl>
                                        <p:attrNameLst>
                                          <p:attrName>style.visibility</p:attrName>
                                        </p:attrNameLst>
                                      </p:cBhvr>
                                      <p:to>
                                        <p:strVal val="visible"/>
                                      </p:to>
                                    </p:set>
                                    <p:animEffect transition="in" filter="wipe(left)">
                                      <p:cBhvr>
                                        <p:cTn id="521" dur="500"/>
                                        <p:tgtEl>
                                          <p:spTgt spid="1111"/>
                                        </p:tgtEl>
                                      </p:cBhvr>
                                    </p:animEffect>
                                  </p:childTnLst>
                                </p:cTn>
                              </p:par>
                            </p:childTnLst>
                          </p:cTn>
                        </p:par>
                      </p:childTnLst>
                    </p:cTn>
                  </p:par>
                  <p:par>
                    <p:cTn id="522" fill="hold">
                      <p:stCondLst>
                        <p:cond delay="indefinite"/>
                      </p:stCondLst>
                      <p:childTnLst>
                        <p:par>
                          <p:cTn id="523" fill="hold">
                            <p:stCondLst>
                              <p:cond delay="0"/>
                            </p:stCondLst>
                            <p:childTnLst>
                              <p:par>
                                <p:cTn id="524" presetID="22" presetClass="entr" presetSubtype="4" fill="hold" grpId="0" nodeType="clickEffect">
                                  <p:stCondLst>
                                    <p:cond delay="0"/>
                                  </p:stCondLst>
                                  <p:childTnLst>
                                    <p:set>
                                      <p:cBhvr>
                                        <p:cTn id="525" dur="1" fill="hold">
                                          <p:stCondLst>
                                            <p:cond delay="0"/>
                                          </p:stCondLst>
                                        </p:cTn>
                                        <p:tgtEl>
                                          <p:spTgt spid="1113"/>
                                        </p:tgtEl>
                                        <p:attrNameLst>
                                          <p:attrName>style.visibility</p:attrName>
                                        </p:attrNameLst>
                                      </p:cBhvr>
                                      <p:to>
                                        <p:strVal val="visible"/>
                                      </p:to>
                                    </p:set>
                                    <p:animEffect transition="in" filter="wipe(down)">
                                      <p:cBhvr>
                                        <p:cTn id="526" dur="500"/>
                                        <p:tgtEl>
                                          <p:spTgt spid="1113"/>
                                        </p:tgtEl>
                                      </p:cBhvr>
                                    </p:animEffect>
                                  </p:childTnLst>
                                </p:cTn>
                              </p:par>
                            </p:childTnLst>
                          </p:cTn>
                        </p:par>
                      </p:childTnLst>
                    </p:cTn>
                  </p:par>
                  <p:par>
                    <p:cTn id="527" fill="hold">
                      <p:stCondLst>
                        <p:cond delay="indefinite"/>
                      </p:stCondLst>
                      <p:childTnLst>
                        <p:par>
                          <p:cTn id="528" fill="hold">
                            <p:stCondLst>
                              <p:cond delay="0"/>
                            </p:stCondLst>
                            <p:childTnLst>
                              <p:par>
                                <p:cTn id="529" presetID="22" presetClass="entr" presetSubtype="4" fill="hold" grpId="0" nodeType="clickEffect">
                                  <p:stCondLst>
                                    <p:cond delay="0"/>
                                  </p:stCondLst>
                                  <p:childTnLst>
                                    <p:set>
                                      <p:cBhvr>
                                        <p:cTn id="530" dur="1" fill="hold">
                                          <p:stCondLst>
                                            <p:cond delay="0"/>
                                          </p:stCondLst>
                                        </p:cTn>
                                        <p:tgtEl>
                                          <p:spTgt spid="1112"/>
                                        </p:tgtEl>
                                        <p:attrNameLst>
                                          <p:attrName>style.visibility</p:attrName>
                                        </p:attrNameLst>
                                      </p:cBhvr>
                                      <p:to>
                                        <p:strVal val="visible"/>
                                      </p:to>
                                    </p:set>
                                    <p:animEffect transition="in" filter="wipe(down)">
                                      <p:cBhvr>
                                        <p:cTn id="531" dur="500"/>
                                        <p:tgtEl>
                                          <p:spTgt spid="1112"/>
                                        </p:tgtEl>
                                      </p:cBhvr>
                                    </p:animEffect>
                                  </p:childTnLst>
                                </p:cTn>
                              </p:par>
                            </p:childTnLst>
                          </p:cTn>
                        </p:par>
                      </p:childTnLst>
                    </p:cTn>
                  </p:par>
                  <p:par>
                    <p:cTn id="532" fill="hold">
                      <p:stCondLst>
                        <p:cond delay="indefinite"/>
                      </p:stCondLst>
                      <p:childTnLst>
                        <p:par>
                          <p:cTn id="533" fill="hold">
                            <p:stCondLst>
                              <p:cond delay="0"/>
                            </p:stCondLst>
                            <p:childTnLst>
                              <p:par>
                                <p:cTn id="534" presetID="22" presetClass="entr" presetSubtype="4" fill="hold" grpId="0" nodeType="clickEffect">
                                  <p:stCondLst>
                                    <p:cond delay="0"/>
                                  </p:stCondLst>
                                  <p:childTnLst>
                                    <p:set>
                                      <p:cBhvr>
                                        <p:cTn id="535" dur="1" fill="hold">
                                          <p:stCondLst>
                                            <p:cond delay="0"/>
                                          </p:stCondLst>
                                        </p:cTn>
                                        <p:tgtEl>
                                          <p:spTgt spid="1114"/>
                                        </p:tgtEl>
                                        <p:attrNameLst>
                                          <p:attrName>style.visibility</p:attrName>
                                        </p:attrNameLst>
                                      </p:cBhvr>
                                      <p:to>
                                        <p:strVal val="visible"/>
                                      </p:to>
                                    </p:set>
                                    <p:animEffect transition="in" filter="wipe(down)">
                                      <p:cBhvr>
                                        <p:cTn id="536" dur="500"/>
                                        <p:tgtEl>
                                          <p:spTgt spid="1114"/>
                                        </p:tgtEl>
                                      </p:cBhvr>
                                    </p:animEffect>
                                  </p:childTnLst>
                                </p:cTn>
                              </p:par>
                            </p:childTnLst>
                          </p:cTn>
                        </p:par>
                      </p:childTnLst>
                    </p:cTn>
                  </p:par>
                  <p:par>
                    <p:cTn id="537" fill="hold">
                      <p:stCondLst>
                        <p:cond delay="indefinite"/>
                      </p:stCondLst>
                      <p:childTnLst>
                        <p:par>
                          <p:cTn id="538" fill="hold">
                            <p:stCondLst>
                              <p:cond delay="0"/>
                            </p:stCondLst>
                            <p:childTnLst>
                              <p:par>
                                <p:cTn id="539" presetID="22" presetClass="entr" presetSubtype="4" fill="hold" grpId="0" nodeType="clickEffect">
                                  <p:stCondLst>
                                    <p:cond delay="0"/>
                                  </p:stCondLst>
                                  <p:childTnLst>
                                    <p:set>
                                      <p:cBhvr>
                                        <p:cTn id="540" dur="1" fill="hold">
                                          <p:stCondLst>
                                            <p:cond delay="0"/>
                                          </p:stCondLst>
                                        </p:cTn>
                                        <p:tgtEl>
                                          <p:spTgt spid="1115"/>
                                        </p:tgtEl>
                                        <p:attrNameLst>
                                          <p:attrName>style.visibility</p:attrName>
                                        </p:attrNameLst>
                                      </p:cBhvr>
                                      <p:to>
                                        <p:strVal val="visible"/>
                                      </p:to>
                                    </p:set>
                                    <p:animEffect transition="in" filter="wipe(down)">
                                      <p:cBhvr>
                                        <p:cTn id="541" dur="500"/>
                                        <p:tgtEl>
                                          <p:spTgt spid="1115"/>
                                        </p:tgtEl>
                                      </p:cBhvr>
                                    </p:animEffect>
                                  </p:childTnLst>
                                </p:cTn>
                              </p:par>
                            </p:childTnLst>
                          </p:cTn>
                        </p:par>
                      </p:childTnLst>
                    </p:cTn>
                  </p:par>
                  <p:par>
                    <p:cTn id="542" fill="hold">
                      <p:stCondLst>
                        <p:cond delay="indefinite"/>
                      </p:stCondLst>
                      <p:childTnLst>
                        <p:par>
                          <p:cTn id="543" fill="hold">
                            <p:stCondLst>
                              <p:cond delay="0"/>
                            </p:stCondLst>
                            <p:childTnLst>
                              <p:par>
                                <p:cTn id="544" presetID="10" presetClass="entr" presetSubtype="0" fill="hold" grpId="0" nodeType="clickEffect">
                                  <p:stCondLst>
                                    <p:cond delay="0"/>
                                  </p:stCondLst>
                                  <p:childTnLst>
                                    <p:set>
                                      <p:cBhvr>
                                        <p:cTn id="545" dur="1" fill="hold">
                                          <p:stCondLst>
                                            <p:cond delay="0"/>
                                          </p:stCondLst>
                                        </p:cTn>
                                        <p:tgtEl>
                                          <p:spTgt spid="197"/>
                                        </p:tgtEl>
                                        <p:attrNameLst>
                                          <p:attrName>style.visibility</p:attrName>
                                        </p:attrNameLst>
                                      </p:cBhvr>
                                      <p:to>
                                        <p:strVal val="visible"/>
                                      </p:to>
                                    </p:set>
                                    <p:animEffect transition="in" filter="fade">
                                      <p:cBhvr>
                                        <p:cTn id="546" dur="2000"/>
                                        <p:tgtEl>
                                          <p:spTgt spid="197"/>
                                        </p:tgtEl>
                                      </p:cBhvr>
                                    </p:animEffect>
                                  </p:childTnLst>
                                </p:cTn>
                              </p:par>
                              <p:par>
                                <p:cTn id="547" presetID="10" presetClass="entr" presetSubtype="0" fill="hold" grpId="0" nodeType="withEffect">
                                  <p:stCondLst>
                                    <p:cond delay="0"/>
                                  </p:stCondLst>
                                  <p:childTnLst>
                                    <p:set>
                                      <p:cBhvr>
                                        <p:cTn id="548" dur="1" fill="hold">
                                          <p:stCondLst>
                                            <p:cond delay="0"/>
                                          </p:stCondLst>
                                        </p:cTn>
                                        <p:tgtEl>
                                          <p:spTgt spid="196"/>
                                        </p:tgtEl>
                                        <p:attrNameLst>
                                          <p:attrName>style.visibility</p:attrName>
                                        </p:attrNameLst>
                                      </p:cBhvr>
                                      <p:to>
                                        <p:strVal val="visible"/>
                                      </p:to>
                                    </p:set>
                                    <p:animEffect transition="in" filter="fade">
                                      <p:cBhvr>
                                        <p:cTn id="549" dur="2000"/>
                                        <p:tgtEl>
                                          <p:spTgt spid="196"/>
                                        </p:tgtEl>
                                      </p:cBhvr>
                                    </p:animEffect>
                                  </p:childTnLst>
                                </p:cTn>
                              </p:par>
                            </p:childTnLst>
                          </p:cTn>
                        </p:par>
                      </p:childTnLst>
                    </p:cTn>
                  </p:par>
                  <p:par>
                    <p:cTn id="550" fill="hold">
                      <p:stCondLst>
                        <p:cond delay="indefinite"/>
                      </p:stCondLst>
                      <p:childTnLst>
                        <p:par>
                          <p:cTn id="551" fill="hold">
                            <p:stCondLst>
                              <p:cond delay="0"/>
                            </p:stCondLst>
                            <p:childTnLst>
                              <p:par>
                                <p:cTn id="552" presetID="10" presetClass="entr" presetSubtype="0" fill="hold" grpId="0" nodeType="clickEffect">
                                  <p:stCondLst>
                                    <p:cond delay="0"/>
                                  </p:stCondLst>
                                  <p:childTnLst>
                                    <p:set>
                                      <p:cBhvr>
                                        <p:cTn id="553" dur="1" fill="hold">
                                          <p:stCondLst>
                                            <p:cond delay="0"/>
                                          </p:stCondLst>
                                        </p:cTn>
                                        <p:tgtEl>
                                          <p:spTgt spid="198"/>
                                        </p:tgtEl>
                                        <p:attrNameLst>
                                          <p:attrName>style.visibility</p:attrName>
                                        </p:attrNameLst>
                                      </p:cBhvr>
                                      <p:to>
                                        <p:strVal val="visible"/>
                                      </p:to>
                                    </p:set>
                                    <p:animEffect transition="in" filter="fade">
                                      <p:cBhvr>
                                        <p:cTn id="554" dur="2000"/>
                                        <p:tgtEl>
                                          <p:spTgt spid="198"/>
                                        </p:tgtEl>
                                      </p:cBhvr>
                                    </p:animEffect>
                                  </p:childTnLst>
                                </p:cTn>
                              </p:par>
                            </p:childTnLst>
                          </p:cTn>
                        </p:par>
                      </p:childTnLst>
                    </p:cTn>
                  </p:par>
                  <p:par>
                    <p:cTn id="555" fill="hold">
                      <p:stCondLst>
                        <p:cond delay="indefinite"/>
                      </p:stCondLst>
                      <p:childTnLst>
                        <p:par>
                          <p:cTn id="556" fill="hold">
                            <p:stCondLst>
                              <p:cond delay="0"/>
                            </p:stCondLst>
                            <p:childTnLst>
                              <p:par>
                                <p:cTn id="557" presetID="22" presetClass="entr" presetSubtype="8" fill="hold" grpId="0" nodeType="clickEffect">
                                  <p:stCondLst>
                                    <p:cond delay="0"/>
                                  </p:stCondLst>
                                  <p:childTnLst>
                                    <p:set>
                                      <p:cBhvr>
                                        <p:cTn id="558" dur="1" fill="hold">
                                          <p:stCondLst>
                                            <p:cond delay="0"/>
                                          </p:stCondLst>
                                        </p:cTn>
                                        <p:tgtEl>
                                          <p:spTgt spid="1117"/>
                                        </p:tgtEl>
                                        <p:attrNameLst>
                                          <p:attrName>style.visibility</p:attrName>
                                        </p:attrNameLst>
                                      </p:cBhvr>
                                      <p:to>
                                        <p:strVal val="visible"/>
                                      </p:to>
                                    </p:set>
                                    <p:animEffect transition="in" filter="wipe(left)">
                                      <p:cBhvr>
                                        <p:cTn id="559" dur="500"/>
                                        <p:tgtEl>
                                          <p:spTgt spid="1117"/>
                                        </p:tgtEl>
                                      </p:cBhvr>
                                    </p:animEffect>
                                  </p:childTnLst>
                                </p:cTn>
                              </p:par>
                            </p:childTnLst>
                          </p:cTn>
                        </p:par>
                      </p:childTnLst>
                    </p:cTn>
                  </p:par>
                  <p:par>
                    <p:cTn id="560" fill="hold">
                      <p:stCondLst>
                        <p:cond delay="indefinite"/>
                      </p:stCondLst>
                      <p:childTnLst>
                        <p:par>
                          <p:cTn id="561" fill="hold">
                            <p:stCondLst>
                              <p:cond delay="0"/>
                            </p:stCondLst>
                            <p:childTnLst>
                              <p:par>
                                <p:cTn id="562" presetID="22" presetClass="entr" presetSubtype="8" fill="hold" grpId="0" nodeType="clickEffect">
                                  <p:stCondLst>
                                    <p:cond delay="0"/>
                                  </p:stCondLst>
                                  <p:childTnLst>
                                    <p:set>
                                      <p:cBhvr>
                                        <p:cTn id="563" dur="1" fill="hold">
                                          <p:stCondLst>
                                            <p:cond delay="0"/>
                                          </p:stCondLst>
                                        </p:cTn>
                                        <p:tgtEl>
                                          <p:spTgt spid="1116"/>
                                        </p:tgtEl>
                                        <p:attrNameLst>
                                          <p:attrName>style.visibility</p:attrName>
                                        </p:attrNameLst>
                                      </p:cBhvr>
                                      <p:to>
                                        <p:strVal val="visible"/>
                                      </p:to>
                                    </p:set>
                                    <p:animEffect transition="in" filter="wipe(left)">
                                      <p:cBhvr>
                                        <p:cTn id="564" dur="500"/>
                                        <p:tgtEl>
                                          <p:spTgt spid="1116"/>
                                        </p:tgtEl>
                                      </p:cBhvr>
                                    </p:animEffect>
                                  </p:childTnLst>
                                </p:cTn>
                              </p:par>
                            </p:childTnLst>
                          </p:cTn>
                        </p:par>
                      </p:childTnLst>
                    </p:cTn>
                  </p:par>
                  <p:par>
                    <p:cTn id="565" fill="hold">
                      <p:stCondLst>
                        <p:cond delay="indefinite"/>
                      </p:stCondLst>
                      <p:childTnLst>
                        <p:par>
                          <p:cTn id="566" fill="hold">
                            <p:stCondLst>
                              <p:cond delay="0"/>
                            </p:stCondLst>
                            <p:childTnLst>
                              <p:par>
                                <p:cTn id="567" presetID="10" presetClass="entr" presetSubtype="0" fill="hold" grpId="0" nodeType="clickEffect">
                                  <p:stCondLst>
                                    <p:cond delay="0"/>
                                  </p:stCondLst>
                                  <p:childTnLst>
                                    <p:set>
                                      <p:cBhvr>
                                        <p:cTn id="568" dur="1" fill="hold">
                                          <p:stCondLst>
                                            <p:cond delay="0"/>
                                          </p:stCondLst>
                                        </p:cTn>
                                        <p:tgtEl>
                                          <p:spTgt spid="1118"/>
                                        </p:tgtEl>
                                        <p:attrNameLst>
                                          <p:attrName>style.visibility</p:attrName>
                                        </p:attrNameLst>
                                      </p:cBhvr>
                                      <p:to>
                                        <p:strVal val="visible"/>
                                      </p:to>
                                    </p:set>
                                    <p:animEffect transition="in" filter="fade">
                                      <p:cBhvr>
                                        <p:cTn id="569" dur="2000"/>
                                        <p:tgtEl>
                                          <p:spTgt spid="1118"/>
                                        </p:tgtEl>
                                      </p:cBhvr>
                                    </p:animEffect>
                                  </p:childTnLst>
                                </p:cTn>
                              </p:par>
                              <p:par>
                                <p:cTn id="570" presetID="10" presetClass="entr" presetSubtype="0" fill="hold" grpId="0" nodeType="withEffect">
                                  <p:stCondLst>
                                    <p:cond delay="0"/>
                                  </p:stCondLst>
                                  <p:childTnLst>
                                    <p:set>
                                      <p:cBhvr>
                                        <p:cTn id="571" dur="1" fill="hold">
                                          <p:stCondLst>
                                            <p:cond delay="0"/>
                                          </p:stCondLst>
                                        </p:cTn>
                                        <p:tgtEl>
                                          <p:spTgt spid="1119"/>
                                        </p:tgtEl>
                                        <p:attrNameLst>
                                          <p:attrName>style.visibility</p:attrName>
                                        </p:attrNameLst>
                                      </p:cBhvr>
                                      <p:to>
                                        <p:strVal val="visible"/>
                                      </p:to>
                                    </p:set>
                                    <p:animEffect transition="in" filter="fade">
                                      <p:cBhvr>
                                        <p:cTn id="572" dur="2000"/>
                                        <p:tgtEl>
                                          <p:spTgt spid="1119"/>
                                        </p:tgtEl>
                                      </p:cBhvr>
                                    </p:animEffect>
                                  </p:childTnLst>
                                </p:cTn>
                              </p:par>
                              <p:par>
                                <p:cTn id="573" presetID="10" presetClass="entr" presetSubtype="0" fill="hold" grpId="0" nodeType="withEffect">
                                  <p:stCondLst>
                                    <p:cond delay="0"/>
                                  </p:stCondLst>
                                  <p:childTnLst>
                                    <p:set>
                                      <p:cBhvr>
                                        <p:cTn id="574" dur="1" fill="hold">
                                          <p:stCondLst>
                                            <p:cond delay="0"/>
                                          </p:stCondLst>
                                        </p:cTn>
                                        <p:tgtEl>
                                          <p:spTgt spid="1120"/>
                                        </p:tgtEl>
                                        <p:attrNameLst>
                                          <p:attrName>style.visibility</p:attrName>
                                        </p:attrNameLst>
                                      </p:cBhvr>
                                      <p:to>
                                        <p:strVal val="visible"/>
                                      </p:to>
                                    </p:set>
                                    <p:animEffect transition="in" filter="fade">
                                      <p:cBhvr>
                                        <p:cTn id="575" dur="2000"/>
                                        <p:tgtEl>
                                          <p:spTgt spid="1120"/>
                                        </p:tgtEl>
                                      </p:cBhvr>
                                    </p:animEffect>
                                  </p:childTnLst>
                                </p:cTn>
                              </p:par>
                              <p:par>
                                <p:cTn id="576" presetID="10" presetClass="entr" presetSubtype="0" fill="hold" grpId="0" nodeType="withEffect">
                                  <p:stCondLst>
                                    <p:cond delay="0"/>
                                  </p:stCondLst>
                                  <p:childTnLst>
                                    <p:set>
                                      <p:cBhvr>
                                        <p:cTn id="577" dur="1" fill="hold">
                                          <p:stCondLst>
                                            <p:cond delay="0"/>
                                          </p:stCondLst>
                                        </p:cTn>
                                        <p:tgtEl>
                                          <p:spTgt spid="1121"/>
                                        </p:tgtEl>
                                        <p:attrNameLst>
                                          <p:attrName>style.visibility</p:attrName>
                                        </p:attrNameLst>
                                      </p:cBhvr>
                                      <p:to>
                                        <p:strVal val="visible"/>
                                      </p:to>
                                    </p:set>
                                    <p:animEffect transition="in" filter="fade">
                                      <p:cBhvr>
                                        <p:cTn id="578" dur="2000"/>
                                        <p:tgtEl>
                                          <p:spTgt spid="1121"/>
                                        </p:tgtEl>
                                      </p:cBhvr>
                                    </p:animEffect>
                                  </p:childTnLst>
                                </p:cTn>
                              </p:par>
                            </p:childTnLst>
                          </p:cTn>
                        </p:par>
                      </p:childTnLst>
                    </p:cTn>
                  </p:par>
                  <p:par>
                    <p:cTn id="579" fill="hold">
                      <p:stCondLst>
                        <p:cond delay="indefinite"/>
                      </p:stCondLst>
                      <p:childTnLst>
                        <p:par>
                          <p:cTn id="580" fill="hold">
                            <p:stCondLst>
                              <p:cond delay="0"/>
                            </p:stCondLst>
                            <p:childTnLst>
                              <p:par>
                                <p:cTn id="581" presetID="10" presetClass="entr" presetSubtype="0" fill="hold" grpId="0" nodeType="clickEffect">
                                  <p:stCondLst>
                                    <p:cond delay="0"/>
                                  </p:stCondLst>
                                  <p:childTnLst>
                                    <p:set>
                                      <p:cBhvr>
                                        <p:cTn id="582" dur="1" fill="hold">
                                          <p:stCondLst>
                                            <p:cond delay="0"/>
                                          </p:stCondLst>
                                        </p:cTn>
                                        <p:tgtEl>
                                          <p:spTgt spid="102"/>
                                        </p:tgtEl>
                                        <p:attrNameLst>
                                          <p:attrName>style.visibility</p:attrName>
                                        </p:attrNameLst>
                                      </p:cBhvr>
                                      <p:to>
                                        <p:strVal val="visible"/>
                                      </p:to>
                                    </p:set>
                                    <p:animEffect transition="in" filter="fade">
                                      <p:cBhvr>
                                        <p:cTn id="583" dur="2000"/>
                                        <p:tgtEl>
                                          <p:spTgt spid="102"/>
                                        </p:tgtEl>
                                      </p:cBhvr>
                                    </p:animEffect>
                                  </p:childTnLst>
                                </p:cTn>
                              </p:par>
                              <p:par>
                                <p:cTn id="584" presetID="10" presetClass="entr" presetSubtype="0" fill="hold" grpId="0" nodeType="withEffect">
                                  <p:stCondLst>
                                    <p:cond delay="0"/>
                                  </p:stCondLst>
                                  <p:childTnLst>
                                    <p:set>
                                      <p:cBhvr>
                                        <p:cTn id="585" dur="1" fill="hold">
                                          <p:stCondLst>
                                            <p:cond delay="0"/>
                                          </p:stCondLst>
                                        </p:cTn>
                                        <p:tgtEl>
                                          <p:spTgt spid="103"/>
                                        </p:tgtEl>
                                        <p:attrNameLst>
                                          <p:attrName>style.visibility</p:attrName>
                                        </p:attrNameLst>
                                      </p:cBhvr>
                                      <p:to>
                                        <p:strVal val="visible"/>
                                      </p:to>
                                    </p:set>
                                    <p:animEffect transition="in" filter="fade">
                                      <p:cBhvr>
                                        <p:cTn id="586" dur="2000"/>
                                        <p:tgtEl>
                                          <p:spTgt spid="103"/>
                                        </p:tgtEl>
                                      </p:cBhvr>
                                    </p:animEffect>
                                  </p:childTnLst>
                                </p:cTn>
                              </p:par>
                            </p:childTnLst>
                          </p:cTn>
                        </p:par>
                      </p:childTnLst>
                    </p:cTn>
                  </p:par>
                  <p:par>
                    <p:cTn id="587" fill="hold">
                      <p:stCondLst>
                        <p:cond delay="indefinite"/>
                      </p:stCondLst>
                      <p:childTnLst>
                        <p:par>
                          <p:cTn id="588" fill="hold">
                            <p:stCondLst>
                              <p:cond delay="0"/>
                            </p:stCondLst>
                            <p:childTnLst>
                              <p:par>
                                <p:cTn id="589" presetID="10" presetClass="entr" presetSubtype="0" fill="hold" grpId="0" nodeType="clickEffect">
                                  <p:stCondLst>
                                    <p:cond delay="0"/>
                                  </p:stCondLst>
                                  <p:childTnLst>
                                    <p:set>
                                      <p:cBhvr>
                                        <p:cTn id="590" dur="1" fill="hold">
                                          <p:stCondLst>
                                            <p:cond delay="0"/>
                                          </p:stCondLst>
                                        </p:cTn>
                                        <p:tgtEl>
                                          <p:spTgt spid="199"/>
                                        </p:tgtEl>
                                        <p:attrNameLst>
                                          <p:attrName>style.visibility</p:attrName>
                                        </p:attrNameLst>
                                      </p:cBhvr>
                                      <p:to>
                                        <p:strVal val="visible"/>
                                      </p:to>
                                    </p:set>
                                    <p:animEffect transition="in" filter="fade">
                                      <p:cBhvr>
                                        <p:cTn id="591" dur="2000"/>
                                        <p:tgtEl>
                                          <p:spTgt spid="199"/>
                                        </p:tgtEl>
                                      </p:cBhvr>
                                    </p:animEffect>
                                  </p:childTnLst>
                                </p:cTn>
                              </p:par>
                              <p:par>
                                <p:cTn id="592" presetID="10" presetClass="entr" presetSubtype="0" fill="hold" grpId="0" nodeType="withEffect">
                                  <p:stCondLst>
                                    <p:cond delay="0"/>
                                  </p:stCondLst>
                                  <p:childTnLst>
                                    <p:set>
                                      <p:cBhvr>
                                        <p:cTn id="593" dur="1" fill="hold">
                                          <p:stCondLst>
                                            <p:cond delay="0"/>
                                          </p:stCondLst>
                                        </p:cTn>
                                        <p:tgtEl>
                                          <p:spTgt spid="200"/>
                                        </p:tgtEl>
                                        <p:attrNameLst>
                                          <p:attrName>style.visibility</p:attrName>
                                        </p:attrNameLst>
                                      </p:cBhvr>
                                      <p:to>
                                        <p:strVal val="visible"/>
                                      </p:to>
                                    </p:set>
                                    <p:animEffect transition="in" filter="fade">
                                      <p:cBhvr>
                                        <p:cTn id="594" dur="2000"/>
                                        <p:tgtEl>
                                          <p:spTgt spid="200"/>
                                        </p:tgtEl>
                                      </p:cBhvr>
                                    </p:animEffect>
                                  </p:childTnLst>
                                </p:cTn>
                              </p:par>
                              <p:par>
                                <p:cTn id="595" presetID="10" presetClass="entr" presetSubtype="0" fill="hold" grpId="0" nodeType="withEffect">
                                  <p:stCondLst>
                                    <p:cond delay="0"/>
                                  </p:stCondLst>
                                  <p:childTnLst>
                                    <p:set>
                                      <p:cBhvr>
                                        <p:cTn id="596" dur="1" fill="hold">
                                          <p:stCondLst>
                                            <p:cond delay="0"/>
                                          </p:stCondLst>
                                        </p:cTn>
                                        <p:tgtEl>
                                          <p:spTgt spid="201"/>
                                        </p:tgtEl>
                                        <p:attrNameLst>
                                          <p:attrName>style.visibility</p:attrName>
                                        </p:attrNameLst>
                                      </p:cBhvr>
                                      <p:to>
                                        <p:strVal val="visible"/>
                                      </p:to>
                                    </p:set>
                                    <p:animEffect transition="in" filter="fade">
                                      <p:cBhvr>
                                        <p:cTn id="597" dur="2000"/>
                                        <p:tgtEl>
                                          <p:spTgt spid="201"/>
                                        </p:tgtEl>
                                      </p:cBhvr>
                                    </p:animEffect>
                                  </p:childTnLst>
                                </p:cTn>
                              </p:par>
                              <p:par>
                                <p:cTn id="598" presetID="10" presetClass="entr" presetSubtype="0" fill="hold" grpId="0" nodeType="withEffect">
                                  <p:stCondLst>
                                    <p:cond delay="0"/>
                                  </p:stCondLst>
                                  <p:childTnLst>
                                    <p:set>
                                      <p:cBhvr>
                                        <p:cTn id="599" dur="1" fill="hold">
                                          <p:stCondLst>
                                            <p:cond delay="0"/>
                                          </p:stCondLst>
                                        </p:cTn>
                                        <p:tgtEl>
                                          <p:spTgt spid="205"/>
                                        </p:tgtEl>
                                        <p:attrNameLst>
                                          <p:attrName>style.visibility</p:attrName>
                                        </p:attrNameLst>
                                      </p:cBhvr>
                                      <p:to>
                                        <p:strVal val="visible"/>
                                      </p:to>
                                    </p:set>
                                    <p:animEffect transition="in" filter="fade">
                                      <p:cBhvr>
                                        <p:cTn id="600" dur="2000"/>
                                        <p:tgtEl>
                                          <p:spTgt spid="205"/>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204"/>
                                        </p:tgtEl>
                                        <p:attrNameLst>
                                          <p:attrName>style.visibility</p:attrName>
                                        </p:attrNameLst>
                                      </p:cBhvr>
                                      <p:to>
                                        <p:strVal val="visible"/>
                                      </p:to>
                                    </p:set>
                                    <p:animEffect transition="in" filter="fade">
                                      <p:cBhvr>
                                        <p:cTn id="603" dur="2000"/>
                                        <p:tgtEl>
                                          <p:spTgt spid="204"/>
                                        </p:tgtEl>
                                      </p:cBhvr>
                                    </p:animEffect>
                                  </p:childTnLst>
                                </p:cTn>
                              </p:par>
                              <p:par>
                                <p:cTn id="604" presetID="10" presetClass="entr" presetSubtype="0" fill="hold" grpId="0" nodeType="withEffect">
                                  <p:stCondLst>
                                    <p:cond delay="0"/>
                                  </p:stCondLst>
                                  <p:childTnLst>
                                    <p:set>
                                      <p:cBhvr>
                                        <p:cTn id="605" dur="1" fill="hold">
                                          <p:stCondLst>
                                            <p:cond delay="0"/>
                                          </p:stCondLst>
                                        </p:cTn>
                                        <p:tgtEl>
                                          <p:spTgt spid="220"/>
                                        </p:tgtEl>
                                        <p:attrNameLst>
                                          <p:attrName>style.visibility</p:attrName>
                                        </p:attrNameLst>
                                      </p:cBhvr>
                                      <p:to>
                                        <p:strVal val="visible"/>
                                      </p:to>
                                    </p:set>
                                    <p:animEffect transition="in" filter="fade">
                                      <p:cBhvr>
                                        <p:cTn id="606" dur="2000"/>
                                        <p:tgtEl>
                                          <p:spTgt spid="220"/>
                                        </p:tgtEl>
                                      </p:cBhvr>
                                    </p:animEffect>
                                  </p:childTnLst>
                                </p:cTn>
                              </p:par>
                              <p:par>
                                <p:cTn id="607" presetID="10" presetClass="entr" presetSubtype="0" fill="hold" grpId="0" nodeType="withEffect">
                                  <p:stCondLst>
                                    <p:cond delay="0"/>
                                  </p:stCondLst>
                                  <p:childTnLst>
                                    <p:set>
                                      <p:cBhvr>
                                        <p:cTn id="608" dur="1" fill="hold">
                                          <p:stCondLst>
                                            <p:cond delay="0"/>
                                          </p:stCondLst>
                                        </p:cTn>
                                        <p:tgtEl>
                                          <p:spTgt spid="203"/>
                                        </p:tgtEl>
                                        <p:attrNameLst>
                                          <p:attrName>style.visibility</p:attrName>
                                        </p:attrNameLst>
                                      </p:cBhvr>
                                      <p:to>
                                        <p:strVal val="visible"/>
                                      </p:to>
                                    </p:set>
                                    <p:animEffect transition="in" filter="fade">
                                      <p:cBhvr>
                                        <p:cTn id="609" dur="2000"/>
                                        <p:tgtEl>
                                          <p:spTgt spid="203"/>
                                        </p:tgtEl>
                                      </p:cBhvr>
                                    </p:animEffect>
                                  </p:childTnLst>
                                </p:cTn>
                              </p:par>
                              <p:par>
                                <p:cTn id="610" presetID="10" presetClass="entr" presetSubtype="0" fill="hold" grpId="0" nodeType="withEffect">
                                  <p:stCondLst>
                                    <p:cond delay="0"/>
                                  </p:stCondLst>
                                  <p:childTnLst>
                                    <p:set>
                                      <p:cBhvr>
                                        <p:cTn id="611" dur="1" fill="hold">
                                          <p:stCondLst>
                                            <p:cond delay="0"/>
                                          </p:stCondLst>
                                        </p:cTn>
                                        <p:tgtEl>
                                          <p:spTgt spid="202"/>
                                        </p:tgtEl>
                                        <p:attrNameLst>
                                          <p:attrName>style.visibility</p:attrName>
                                        </p:attrNameLst>
                                      </p:cBhvr>
                                      <p:to>
                                        <p:strVal val="visible"/>
                                      </p:to>
                                    </p:set>
                                    <p:animEffect transition="in" filter="fade">
                                      <p:cBhvr>
                                        <p:cTn id="612" dur="2000"/>
                                        <p:tgtEl>
                                          <p:spTgt spid="202"/>
                                        </p:tgtEl>
                                      </p:cBhvr>
                                    </p:animEffect>
                                  </p:childTnLst>
                                </p:cTn>
                              </p:par>
                              <p:par>
                                <p:cTn id="613" presetID="10" presetClass="entr" presetSubtype="0" fill="hold" grpId="0" nodeType="withEffect">
                                  <p:stCondLst>
                                    <p:cond delay="0"/>
                                  </p:stCondLst>
                                  <p:childTnLst>
                                    <p:set>
                                      <p:cBhvr>
                                        <p:cTn id="614" dur="1" fill="hold">
                                          <p:stCondLst>
                                            <p:cond delay="0"/>
                                          </p:stCondLst>
                                        </p:cTn>
                                        <p:tgtEl>
                                          <p:spTgt spid="206"/>
                                        </p:tgtEl>
                                        <p:attrNameLst>
                                          <p:attrName>style.visibility</p:attrName>
                                        </p:attrNameLst>
                                      </p:cBhvr>
                                      <p:to>
                                        <p:strVal val="visible"/>
                                      </p:to>
                                    </p:set>
                                    <p:animEffect transition="in" filter="fade">
                                      <p:cBhvr>
                                        <p:cTn id="615" dur="2000"/>
                                        <p:tgtEl>
                                          <p:spTgt spid="206"/>
                                        </p:tgtEl>
                                      </p:cBhvr>
                                    </p:animEffect>
                                  </p:childTnLst>
                                </p:cTn>
                              </p:par>
                              <p:par>
                                <p:cTn id="616" presetID="10" presetClass="entr" presetSubtype="0" fill="hold" grpId="0" nodeType="withEffect">
                                  <p:stCondLst>
                                    <p:cond delay="0"/>
                                  </p:stCondLst>
                                  <p:childTnLst>
                                    <p:set>
                                      <p:cBhvr>
                                        <p:cTn id="617" dur="1" fill="hold">
                                          <p:stCondLst>
                                            <p:cond delay="0"/>
                                          </p:stCondLst>
                                        </p:cTn>
                                        <p:tgtEl>
                                          <p:spTgt spid="209"/>
                                        </p:tgtEl>
                                        <p:attrNameLst>
                                          <p:attrName>style.visibility</p:attrName>
                                        </p:attrNameLst>
                                      </p:cBhvr>
                                      <p:to>
                                        <p:strVal val="visible"/>
                                      </p:to>
                                    </p:set>
                                    <p:animEffect transition="in" filter="fade">
                                      <p:cBhvr>
                                        <p:cTn id="618" dur="2000"/>
                                        <p:tgtEl>
                                          <p:spTgt spid="209"/>
                                        </p:tgtEl>
                                      </p:cBhvr>
                                    </p:animEffect>
                                  </p:childTnLst>
                                </p:cTn>
                              </p:par>
                              <p:par>
                                <p:cTn id="619" presetID="10" presetClass="entr" presetSubtype="0" fill="hold" grpId="0" nodeType="withEffect">
                                  <p:stCondLst>
                                    <p:cond delay="0"/>
                                  </p:stCondLst>
                                  <p:childTnLst>
                                    <p:set>
                                      <p:cBhvr>
                                        <p:cTn id="620" dur="1" fill="hold">
                                          <p:stCondLst>
                                            <p:cond delay="0"/>
                                          </p:stCondLst>
                                        </p:cTn>
                                        <p:tgtEl>
                                          <p:spTgt spid="207"/>
                                        </p:tgtEl>
                                        <p:attrNameLst>
                                          <p:attrName>style.visibility</p:attrName>
                                        </p:attrNameLst>
                                      </p:cBhvr>
                                      <p:to>
                                        <p:strVal val="visible"/>
                                      </p:to>
                                    </p:set>
                                    <p:animEffect transition="in" filter="fade">
                                      <p:cBhvr>
                                        <p:cTn id="621" dur="2000"/>
                                        <p:tgtEl>
                                          <p:spTgt spid="207"/>
                                        </p:tgtEl>
                                      </p:cBhvr>
                                    </p:animEffect>
                                  </p:childTnLst>
                                </p:cTn>
                              </p:par>
                              <p:par>
                                <p:cTn id="622" presetID="10" presetClass="entr" presetSubtype="0" fill="hold" grpId="0" nodeType="withEffect">
                                  <p:stCondLst>
                                    <p:cond delay="0"/>
                                  </p:stCondLst>
                                  <p:childTnLst>
                                    <p:set>
                                      <p:cBhvr>
                                        <p:cTn id="623" dur="1" fill="hold">
                                          <p:stCondLst>
                                            <p:cond delay="0"/>
                                          </p:stCondLst>
                                        </p:cTn>
                                        <p:tgtEl>
                                          <p:spTgt spid="208"/>
                                        </p:tgtEl>
                                        <p:attrNameLst>
                                          <p:attrName>style.visibility</p:attrName>
                                        </p:attrNameLst>
                                      </p:cBhvr>
                                      <p:to>
                                        <p:strVal val="visible"/>
                                      </p:to>
                                    </p:set>
                                    <p:animEffect transition="in" filter="fade">
                                      <p:cBhvr>
                                        <p:cTn id="624" dur="2000"/>
                                        <p:tgtEl>
                                          <p:spTgt spid="208"/>
                                        </p:tgtEl>
                                      </p:cBhvr>
                                    </p:animEffect>
                                  </p:childTnLst>
                                </p:cTn>
                              </p:par>
                              <p:par>
                                <p:cTn id="625" presetID="10" presetClass="entr" presetSubtype="0" fill="hold" grpId="0" nodeType="withEffect">
                                  <p:stCondLst>
                                    <p:cond delay="0"/>
                                  </p:stCondLst>
                                  <p:childTnLst>
                                    <p:set>
                                      <p:cBhvr>
                                        <p:cTn id="626" dur="1" fill="hold">
                                          <p:stCondLst>
                                            <p:cond delay="0"/>
                                          </p:stCondLst>
                                        </p:cTn>
                                        <p:tgtEl>
                                          <p:spTgt spid="219"/>
                                        </p:tgtEl>
                                        <p:attrNameLst>
                                          <p:attrName>style.visibility</p:attrName>
                                        </p:attrNameLst>
                                      </p:cBhvr>
                                      <p:to>
                                        <p:strVal val="visible"/>
                                      </p:to>
                                    </p:set>
                                    <p:animEffect transition="in" filter="fade">
                                      <p:cBhvr>
                                        <p:cTn id="627" dur="2000"/>
                                        <p:tgtEl>
                                          <p:spTgt spid="219"/>
                                        </p:tgtEl>
                                      </p:cBhvr>
                                    </p:animEffect>
                                  </p:childTnLst>
                                </p:cTn>
                              </p:par>
                              <p:par>
                                <p:cTn id="628" presetID="10" presetClass="entr" presetSubtype="0" fill="hold" nodeType="withEffect">
                                  <p:stCondLst>
                                    <p:cond delay="0"/>
                                  </p:stCondLst>
                                  <p:childTnLst>
                                    <p:set>
                                      <p:cBhvr>
                                        <p:cTn id="629" dur="1" fill="hold">
                                          <p:stCondLst>
                                            <p:cond delay="0"/>
                                          </p:stCondLst>
                                        </p:cTn>
                                        <p:tgtEl>
                                          <p:spTgt spid="210"/>
                                        </p:tgtEl>
                                        <p:attrNameLst>
                                          <p:attrName>style.visibility</p:attrName>
                                        </p:attrNameLst>
                                      </p:cBhvr>
                                      <p:to>
                                        <p:strVal val="visible"/>
                                      </p:to>
                                    </p:set>
                                    <p:animEffect transition="in" filter="fade">
                                      <p:cBhvr>
                                        <p:cTn id="630" dur="2000"/>
                                        <p:tgtEl>
                                          <p:spTgt spid="210"/>
                                        </p:tgtEl>
                                      </p:cBhvr>
                                    </p:animEffect>
                                  </p:childTnLst>
                                </p:cTn>
                              </p:par>
                              <p:par>
                                <p:cTn id="631" presetID="10" presetClass="entr" presetSubtype="0" fill="hold" grpId="0" nodeType="withEffect">
                                  <p:stCondLst>
                                    <p:cond delay="0"/>
                                  </p:stCondLst>
                                  <p:childTnLst>
                                    <p:set>
                                      <p:cBhvr>
                                        <p:cTn id="632" dur="1" fill="hold">
                                          <p:stCondLst>
                                            <p:cond delay="0"/>
                                          </p:stCondLst>
                                        </p:cTn>
                                        <p:tgtEl>
                                          <p:spTgt spid="218"/>
                                        </p:tgtEl>
                                        <p:attrNameLst>
                                          <p:attrName>style.visibility</p:attrName>
                                        </p:attrNameLst>
                                      </p:cBhvr>
                                      <p:to>
                                        <p:strVal val="visible"/>
                                      </p:to>
                                    </p:set>
                                    <p:animEffect transition="in" filter="fade">
                                      <p:cBhvr>
                                        <p:cTn id="633" dur="2000"/>
                                        <p:tgtEl>
                                          <p:spTgt spid="218"/>
                                        </p:tgtEl>
                                      </p:cBhvr>
                                    </p:animEffect>
                                  </p:childTnLst>
                                </p:cTn>
                              </p:par>
                              <p:par>
                                <p:cTn id="634" presetID="10" presetClass="entr" presetSubtype="0" fill="hold" grpId="0" nodeType="withEffect">
                                  <p:stCondLst>
                                    <p:cond delay="0"/>
                                  </p:stCondLst>
                                  <p:childTnLst>
                                    <p:set>
                                      <p:cBhvr>
                                        <p:cTn id="635" dur="1" fill="hold">
                                          <p:stCondLst>
                                            <p:cond delay="0"/>
                                          </p:stCondLst>
                                        </p:cTn>
                                        <p:tgtEl>
                                          <p:spTgt spid="191"/>
                                        </p:tgtEl>
                                        <p:attrNameLst>
                                          <p:attrName>style.visibility</p:attrName>
                                        </p:attrNameLst>
                                      </p:cBhvr>
                                      <p:to>
                                        <p:strVal val="visible"/>
                                      </p:to>
                                    </p:set>
                                    <p:animEffect transition="in" filter="fade">
                                      <p:cBhvr>
                                        <p:cTn id="636" dur="2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06" grpId="0" animBg="1"/>
      <p:bldP spid="207" grpId="0" animBg="1"/>
      <p:bldP spid="208" grpId="0" animBg="1"/>
      <p:bldP spid="209" grpId="0" animBg="1"/>
      <p:bldP spid="202" grpId="0" animBg="1"/>
      <p:bldP spid="203" grpId="0" animBg="1"/>
      <p:bldP spid="204" grpId="0" animBg="1"/>
      <p:bldP spid="205" grpId="0" animBg="1"/>
      <p:bldP spid="199" grpId="0" animBg="1"/>
      <p:bldP spid="200" grpId="0" animBg="1"/>
      <p:bldP spid="201" grpId="0" animBg="1"/>
      <p:bldP spid="1107" grpId="0" animBg="1"/>
      <p:bldP spid="1089" grpId="0" animBg="1"/>
      <p:bldP spid="1090" grpId="0" animBg="1"/>
      <p:bldP spid="1080" grpId="0" animBg="1"/>
      <p:bldP spid="1073" grpId="0" animBg="1"/>
      <p:bldP spid="1041" grpId="0" animBg="1"/>
      <p:bldP spid="1042" grpId="0" animBg="1"/>
      <p:bldP spid="1044" grpId="0" animBg="1"/>
      <p:bldP spid="1045" grpId="0" animBg="1"/>
      <p:bldP spid="1046" grpId="0" animBg="1"/>
      <p:bldP spid="1047" grpId="0" animBg="1"/>
      <p:bldP spid="1049" grpId="0" animBg="1"/>
      <p:bldP spid="1050" grpId="0" animBg="1"/>
      <p:bldP spid="1051" grpId="0" animBg="1"/>
      <p:bldP spid="1052" grpId="0" animBg="1"/>
      <p:bldP spid="1053" grpId="0" animBg="1"/>
      <p:bldP spid="1054" grpId="0" animBg="1"/>
      <p:bldP spid="1055" grpId="0" animBg="1"/>
      <p:bldP spid="1056" grpId="0" animBg="1"/>
      <p:bldP spid="1058" grpId="0" animBg="1"/>
      <p:bldP spid="1059" grpId="0" animBg="1"/>
      <p:bldP spid="1060" grpId="0" animBg="1"/>
      <p:bldP spid="1061" grpId="0" animBg="1"/>
      <p:bldP spid="1062" grpId="0" animBg="1"/>
      <p:bldP spid="1063" grpId="0" animBg="1"/>
      <p:bldP spid="1064" grpId="0" animBg="1"/>
      <p:bldP spid="1065" grpId="0" animBg="1"/>
      <p:bldP spid="1067" grpId="0" animBg="1"/>
      <p:bldP spid="1068" grpId="0" animBg="1"/>
      <p:bldP spid="1069" grpId="0" animBg="1"/>
      <p:bldP spid="1070" grpId="0" animBg="1"/>
      <p:bldP spid="1072" grpId="0" animBg="1"/>
      <p:bldP spid="1074" grpId="0" animBg="1"/>
      <p:bldP spid="1075" grpId="0" animBg="1"/>
      <p:bldP spid="1076" grpId="0" animBg="1"/>
      <p:bldP spid="1077" grpId="0" animBg="1"/>
      <p:bldP spid="1078" grpId="0" animBg="1"/>
      <p:bldP spid="1079" grpId="0" animBg="1"/>
      <p:bldP spid="1081" grpId="0" animBg="1"/>
      <p:bldP spid="1083" grpId="0" animBg="1"/>
      <p:bldP spid="1084" grpId="0" animBg="1"/>
      <p:bldP spid="1085" grpId="0" animBg="1"/>
      <p:bldP spid="1086" grpId="0" animBg="1"/>
      <p:bldP spid="1087" grpId="0" animBg="1"/>
      <p:bldP spid="1088"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P spid="99" grpId="0" animBg="1"/>
      <p:bldP spid="100" grpId="0" animBg="1"/>
      <p:bldP spid="101" grpId="0" animBg="1"/>
      <p:bldP spid="102" grpId="0" animBg="1"/>
      <p:bldP spid="103" grpId="0" animBg="1"/>
      <p:bldP spid="107" grpId="0" animBg="1"/>
      <p:bldP spid="108" grpId="0" animBg="1"/>
      <p:bldP spid="1066" grpId="0" animBg="1"/>
      <p:bldP spid="1043" grpId="0" animBg="1"/>
      <p:bldP spid="1071" grpId="0" animBg="1"/>
      <p:bldP spid="115" grpId="0"/>
      <p:bldP spid="118" grpId="0"/>
      <p:bldP spid="123" grpId="0"/>
      <p:bldP spid="126" grpId="0"/>
      <p:bldP spid="127" grpId="0"/>
      <p:bldP spid="133" grpId="0"/>
      <p:bldP spid="134" grpId="0"/>
      <p:bldP spid="139" grpId="0"/>
      <p:bldP spid="141" grpId="0" animBg="1"/>
      <p:bldP spid="145" grpId="0"/>
      <p:bldP spid="148" grpId="0"/>
      <p:bldP spid="157" grpId="0"/>
      <p:bldP spid="158" grpId="0"/>
      <p:bldP spid="159" grpId="0"/>
      <p:bldP spid="160" grpId="0"/>
      <p:bldP spid="177" grpId="0"/>
      <p:bldP spid="180" grpId="0"/>
      <p:bldP spid="181" grpId="0"/>
      <p:bldP spid="182" grpId="0"/>
      <p:bldP spid="196" grpId="0" animBg="1"/>
      <p:bldP spid="197" grpId="0" animBg="1"/>
      <p:bldP spid="198" grpId="0" animBg="1"/>
      <p:bldP spid="218" grpId="0" animBg="1"/>
      <p:bldP spid="219" grpId="0" animBg="1"/>
      <p:bldP spid="1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9" name="Picture 115"/>
          <p:cNvPicPr>
            <a:picLocks noChangeAspect="1" noChangeArrowheads="1"/>
          </p:cNvPicPr>
          <p:nvPr/>
        </p:nvPicPr>
        <p:blipFill>
          <a:blip r:embed="rId2" cstate="print"/>
          <a:srcRect l="27168" t="12285" r="27354" b="7391"/>
          <a:stretch>
            <a:fillRect/>
          </a:stretch>
        </p:blipFill>
        <p:spPr bwMode="auto">
          <a:xfrm>
            <a:off x="7800472" y="3709552"/>
            <a:ext cx="2616008" cy="2887801"/>
          </a:xfrm>
          <a:prstGeom prst="rect">
            <a:avLst/>
          </a:prstGeom>
          <a:noFill/>
          <a:ln w="9525">
            <a:noFill/>
            <a:miter lim="800000"/>
            <a:headEnd/>
            <a:tailEnd/>
          </a:ln>
        </p:spPr>
      </p:pic>
      <p:grpSp>
        <p:nvGrpSpPr>
          <p:cNvPr id="193" name="Group 192"/>
          <p:cNvGrpSpPr/>
          <p:nvPr/>
        </p:nvGrpSpPr>
        <p:grpSpPr>
          <a:xfrm>
            <a:off x="7386638" y="1371601"/>
            <a:ext cx="1743224" cy="2322391"/>
            <a:chOff x="5862638" y="1371600"/>
            <a:chExt cx="1743224" cy="2322391"/>
          </a:xfrm>
        </p:grpSpPr>
        <p:sp>
          <p:nvSpPr>
            <p:cNvPr id="194" name="Freeform 193"/>
            <p:cNvSpPr/>
            <p:nvPr/>
          </p:nvSpPr>
          <p:spPr>
            <a:xfrm>
              <a:off x="6948264" y="2541089"/>
              <a:ext cx="652463" cy="685800"/>
            </a:xfrm>
            <a:custGeom>
              <a:avLst/>
              <a:gdLst>
                <a:gd name="connsiteX0" fmla="*/ 0 w 652463"/>
                <a:gd name="connsiteY0" fmla="*/ 0 h 685800"/>
                <a:gd name="connsiteX1" fmla="*/ 638175 w 652463"/>
                <a:gd name="connsiteY1" fmla="*/ 0 h 685800"/>
                <a:gd name="connsiteX2" fmla="*/ 652463 w 652463"/>
                <a:gd name="connsiteY2" fmla="*/ 685800 h 685800"/>
                <a:gd name="connsiteX3" fmla="*/ 19050 w 652463"/>
                <a:gd name="connsiteY3" fmla="*/ 685800 h 685800"/>
                <a:gd name="connsiteX4" fmla="*/ 0 w 652463"/>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85800">
                  <a:moveTo>
                    <a:pt x="0" y="0"/>
                  </a:moveTo>
                  <a:lnTo>
                    <a:pt x="638175" y="0"/>
                  </a:lnTo>
                  <a:lnTo>
                    <a:pt x="652463" y="685800"/>
                  </a:lnTo>
                  <a:lnTo>
                    <a:pt x="19050" y="685800"/>
                  </a:lnTo>
                  <a:cubicBezTo>
                    <a:pt x="17463" y="460375"/>
                    <a:pt x="15875" y="234950"/>
                    <a:pt x="0" y="0"/>
                  </a:cubicBezTo>
                  <a:close/>
                </a:path>
              </a:pathLst>
            </a:cu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81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194"/>
            <p:cNvSpPr/>
            <p:nvPr/>
          </p:nvSpPr>
          <p:spPr>
            <a:xfrm>
              <a:off x="5867400" y="2543175"/>
              <a:ext cx="652463" cy="685800"/>
            </a:xfrm>
            <a:custGeom>
              <a:avLst/>
              <a:gdLst>
                <a:gd name="connsiteX0" fmla="*/ 0 w 652463"/>
                <a:gd name="connsiteY0" fmla="*/ 0 h 685800"/>
                <a:gd name="connsiteX1" fmla="*/ 638175 w 652463"/>
                <a:gd name="connsiteY1" fmla="*/ 0 h 685800"/>
                <a:gd name="connsiteX2" fmla="*/ 652463 w 652463"/>
                <a:gd name="connsiteY2" fmla="*/ 685800 h 685800"/>
                <a:gd name="connsiteX3" fmla="*/ 19050 w 652463"/>
                <a:gd name="connsiteY3" fmla="*/ 685800 h 685800"/>
                <a:gd name="connsiteX4" fmla="*/ 0 w 652463"/>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85800">
                  <a:moveTo>
                    <a:pt x="0" y="0"/>
                  </a:moveTo>
                  <a:lnTo>
                    <a:pt x="638175" y="0"/>
                  </a:lnTo>
                  <a:lnTo>
                    <a:pt x="652463" y="685800"/>
                  </a:lnTo>
                  <a:lnTo>
                    <a:pt x="19050" y="685800"/>
                  </a:lnTo>
                  <a:cubicBezTo>
                    <a:pt x="17463" y="460375"/>
                    <a:pt x="15875" y="234950"/>
                    <a:pt x="0" y="0"/>
                  </a:cubicBezTo>
                  <a:close/>
                </a:path>
              </a:pathLst>
            </a:cu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81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6519863" y="3224213"/>
              <a:ext cx="428625" cy="466725"/>
            </a:xfrm>
            <a:custGeom>
              <a:avLst/>
              <a:gdLst>
                <a:gd name="connsiteX0" fmla="*/ 4762 w 428625"/>
                <a:gd name="connsiteY0" fmla="*/ 0 h 466725"/>
                <a:gd name="connsiteX1" fmla="*/ 423862 w 428625"/>
                <a:gd name="connsiteY1" fmla="*/ 0 h 466725"/>
                <a:gd name="connsiteX2" fmla="*/ 428625 w 428625"/>
                <a:gd name="connsiteY2" fmla="*/ 452437 h 466725"/>
                <a:gd name="connsiteX3" fmla="*/ 0 w 428625"/>
                <a:gd name="connsiteY3" fmla="*/ 466725 h 466725"/>
                <a:gd name="connsiteX4" fmla="*/ 4762 w 428625"/>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466725">
                  <a:moveTo>
                    <a:pt x="4762" y="0"/>
                  </a:moveTo>
                  <a:lnTo>
                    <a:pt x="423862" y="0"/>
                  </a:lnTo>
                  <a:cubicBezTo>
                    <a:pt x="425450" y="150812"/>
                    <a:pt x="427037" y="301625"/>
                    <a:pt x="428625" y="452437"/>
                  </a:cubicBezTo>
                  <a:lnTo>
                    <a:pt x="0" y="466725"/>
                  </a:lnTo>
                  <a:cubicBezTo>
                    <a:pt x="1587" y="311150"/>
                    <a:pt x="3175" y="155575"/>
                    <a:pt x="476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6939112" y="3236791"/>
              <a:ext cx="666750" cy="457200"/>
            </a:xfrm>
            <a:custGeom>
              <a:avLst/>
              <a:gdLst>
                <a:gd name="connsiteX0" fmla="*/ 4763 w 666750"/>
                <a:gd name="connsiteY0" fmla="*/ 0 h 457200"/>
                <a:gd name="connsiteX1" fmla="*/ 0 w 666750"/>
                <a:gd name="connsiteY1" fmla="*/ 457200 h 457200"/>
                <a:gd name="connsiteX2" fmla="*/ 657225 w 666750"/>
                <a:gd name="connsiteY2" fmla="*/ 452438 h 457200"/>
                <a:gd name="connsiteX3" fmla="*/ 666750 w 666750"/>
                <a:gd name="connsiteY3" fmla="*/ 9525 h 457200"/>
                <a:gd name="connsiteX4" fmla="*/ 4763 w 666750"/>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0" h="457200">
                  <a:moveTo>
                    <a:pt x="4763" y="0"/>
                  </a:moveTo>
                  <a:cubicBezTo>
                    <a:pt x="3175" y="152400"/>
                    <a:pt x="1588" y="304800"/>
                    <a:pt x="0" y="457200"/>
                  </a:cubicBezTo>
                  <a:lnTo>
                    <a:pt x="657225" y="452438"/>
                  </a:lnTo>
                  <a:lnTo>
                    <a:pt x="666750" y="9525"/>
                  </a:lnTo>
                  <a:lnTo>
                    <a:pt x="4763" y="0"/>
                  </a:lnTo>
                  <a:close/>
                </a:path>
              </a:pathLst>
            </a:custGeom>
            <a:solidFill>
              <a:srgbClr val="FF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5867400" y="3228975"/>
              <a:ext cx="666750" cy="457200"/>
            </a:xfrm>
            <a:custGeom>
              <a:avLst/>
              <a:gdLst>
                <a:gd name="connsiteX0" fmla="*/ 4763 w 666750"/>
                <a:gd name="connsiteY0" fmla="*/ 0 h 457200"/>
                <a:gd name="connsiteX1" fmla="*/ 0 w 666750"/>
                <a:gd name="connsiteY1" fmla="*/ 457200 h 457200"/>
                <a:gd name="connsiteX2" fmla="*/ 657225 w 666750"/>
                <a:gd name="connsiteY2" fmla="*/ 452438 h 457200"/>
                <a:gd name="connsiteX3" fmla="*/ 666750 w 666750"/>
                <a:gd name="connsiteY3" fmla="*/ 9525 h 457200"/>
                <a:gd name="connsiteX4" fmla="*/ 4763 w 666750"/>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0" h="457200">
                  <a:moveTo>
                    <a:pt x="4763" y="0"/>
                  </a:moveTo>
                  <a:cubicBezTo>
                    <a:pt x="3175" y="152400"/>
                    <a:pt x="1588" y="304800"/>
                    <a:pt x="0" y="457200"/>
                  </a:cubicBezTo>
                  <a:lnTo>
                    <a:pt x="657225" y="452438"/>
                  </a:lnTo>
                  <a:lnTo>
                    <a:pt x="666750" y="9525"/>
                  </a:lnTo>
                  <a:lnTo>
                    <a:pt x="4763" y="0"/>
                  </a:lnTo>
                  <a:close/>
                </a:path>
              </a:pathLst>
            </a:custGeom>
            <a:solidFill>
              <a:srgbClr val="FF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6521450" y="1619250"/>
              <a:ext cx="436563" cy="1619250"/>
            </a:xfrm>
            <a:custGeom>
              <a:avLst/>
              <a:gdLst>
                <a:gd name="connsiteX0" fmla="*/ 3175 w 436563"/>
                <a:gd name="connsiteY0" fmla="*/ 0 h 1619250"/>
                <a:gd name="connsiteX1" fmla="*/ 422275 w 436563"/>
                <a:gd name="connsiteY1" fmla="*/ 14288 h 1619250"/>
                <a:gd name="connsiteX2" fmla="*/ 436563 w 436563"/>
                <a:gd name="connsiteY2" fmla="*/ 1619250 h 1619250"/>
                <a:gd name="connsiteX3" fmla="*/ 3175 w 436563"/>
                <a:gd name="connsiteY3" fmla="*/ 1614488 h 1619250"/>
                <a:gd name="connsiteX4" fmla="*/ 3175 w 436563"/>
                <a:gd name="connsiteY4" fmla="*/ 0 h 161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63" h="1619250">
                  <a:moveTo>
                    <a:pt x="3175" y="0"/>
                  </a:moveTo>
                  <a:lnTo>
                    <a:pt x="422275" y="14288"/>
                  </a:lnTo>
                  <a:lnTo>
                    <a:pt x="436563" y="1619250"/>
                  </a:lnTo>
                  <a:lnTo>
                    <a:pt x="3175" y="1614488"/>
                  </a:lnTo>
                  <a:cubicBezTo>
                    <a:pt x="1588" y="1073150"/>
                    <a:pt x="0" y="531813"/>
                    <a:pt x="3175" y="0"/>
                  </a:cubicBezTo>
                  <a:close/>
                </a:path>
              </a:pathLst>
            </a:custGeom>
            <a:gradFill>
              <a:gsLst>
                <a:gs pos="0">
                  <a:srgbClr val="5E9EFF"/>
                </a:gs>
                <a:gs pos="39999">
                  <a:srgbClr val="85C2FF"/>
                </a:gs>
                <a:gs pos="70000">
                  <a:srgbClr val="C4D6EB"/>
                </a:gs>
                <a:gs pos="100000">
                  <a:srgbClr val="FFEBFA"/>
                </a:gs>
              </a:gsLst>
              <a:lin ang="81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862638" y="1371600"/>
              <a:ext cx="1733550" cy="1166813"/>
            </a:xfrm>
            <a:custGeom>
              <a:avLst/>
              <a:gdLst>
                <a:gd name="connsiteX0" fmla="*/ 423862 w 1733550"/>
                <a:gd name="connsiteY0" fmla="*/ 0 h 1166813"/>
                <a:gd name="connsiteX1" fmla="*/ 1290637 w 1733550"/>
                <a:gd name="connsiteY1" fmla="*/ 0 h 1166813"/>
                <a:gd name="connsiteX2" fmla="*/ 1733550 w 1733550"/>
                <a:gd name="connsiteY2" fmla="*/ 1147763 h 1166813"/>
                <a:gd name="connsiteX3" fmla="*/ 1081087 w 1733550"/>
                <a:gd name="connsiteY3" fmla="*/ 1157288 h 1166813"/>
                <a:gd name="connsiteX4" fmla="*/ 1071562 w 1733550"/>
                <a:gd name="connsiteY4" fmla="*/ 238125 h 1166813"/>
                <a:gd name="connsiteX5" fmla="*/ 638175 w 1733550"/>
                <a:gd name="connsiteY5" fmla="*/ 242888 h 1166813"/>
                <a:gd name="connsiteX6" fmla="*/ 628650 w 1733550"/>
                <a:gd name="connsiteY6" fmla="*/ 1162050 h 1166813"/>
                <a:gd name="connsiteX7" fmla="*/ 0 w 1733550"/>
                <a:gd name="connsiteY7" fmla="*/ 1166813 h 1166813"/>
                <a:gd name="connsiteX8" fmla="*/ 423862 w 1733550"/>
                <a:gd name="connsiteY8" fmla="*/ 0 h 11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550" h="1166813">
                  <a:moveTo>
                    <a:pt x="423862" y="0"/>
                  </a:moveTo>
                  <a:lnTo>
                    <a:pt x="1290637" y="0"/>
                  </a:lnTo>
                  <a:lnTo>
                    <a:pt x="1733550" y="1147763"/>
                  </a:lnTo>
                  <a:lnTo>
                    <a:pt x="1081087" y="1157288"/>
                  </a:lnTo>
                  <a:lnTo>
                    <a:pt x="1071562" y="238125"/>
                  </a:lnTo>
                  <a:lnTo>
                    <a:pt x="638175" y="242888"/>
                  </a:lnTo>
                  <a:lnTo>
                    <a:pt x="628650" y="1162050"/>
                  </a:lnTo>
                  <a:lnTo>
                    <a:pt x="0" y="1166813"/>
                  </a:lnTo>
                  <a:lnTo>
                    <a:pt x="423862" y="0"/>
                  </a:lnTo>
                  <a:close/>
                </a:path>
              </a:pathLst>
            </a:custGeom>
            <a:gradFill>
              <a:gsLst>
                <a:gs pos="0">
                  <a:srgbClr val="D6B19C"/>
                </a:gs>
                <a:gs pos="30000">
                  <a:srgbClr val="D49E6C"/>
                </a:gs>
                <a:gs pos="70000">
                  <a:srgbClr val="A65528"/>
                </a:gs>
                <a:gs pos="100000">
                  <a:srgbClr val="663012"/>
                </a:gs>
              </a:gsLst>
              <a:lin ang="81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p:nvGrpSpPr>
        <p:grpSpPr>
          <a:xfrm>
            <a:off x="3133726" y="1371601"/>
            <a:ext cx="3838575" cy="4638675"/>
            <a:chOff x="1609725" y="1371600"/>
            <a:chExt cx="3838575" cy="4638675"/>
          </a:xfrm>
        </p:grpSpPr>
        <p:grpSp>
          <p:nvGrpSpPr>
            <p:cNvPr id="202" name="Group 225"/>
            <p:cNvGrpSpPr/>
            <p:nvPr/>
          </p:nvGrpSpPr>
          <p:grpSpPr>
            <a:xfrm>
              <a:off x="1609725" y="1371600"/>
              <a:ext cx="3838575" cy="2333625"/>
              <a:chOff x="1609725" y="1371600"/>
              <a:chExt cx="3838575" cy="2333625"/>
            </a:xfrm>
          </p:grpSpPr>
          <p:sp>
            <p:nvSpPr>
              <p:cNvPr id="211" name="Freeform 210"/>
              <p:cNvSpPr/>
              <p:nvPr/>
            </p:nvSpPr>
            <p:spPr>
              <a:xfrm>
                <a:off x="3044283" y="1613210"/>
                <a:ext cx="1865971" cy="1620644"/>
              </a:xfrm>
              <a:custGeom>
                <a:avLst/>
                <a:gdLst>
                  <a:gd name="connsiteX0" fmla="*/ 1865971 w 1865971"/>
                  <a:gd name="connsiteY0" fmla="*/ 7434 h 1620644"/>
                  <a:gd name="connsiteX1" fmla="*/ 866078 w 1865971"/>
                  <a:gd name="connsiteY1" fmla="*/ 0 h 1620644"/>
                  <a:gd name="connsiteX2" fmla="*/ 721112 w 1865971"/>
                  <a:gd name="connsiteY2" fmla="*/ 18585 h 1620644"/>
                  <a:gd name="connsiteX3" fmla="*/ 661639 w 1865971"/>
                  <a:gd name="connsiteY3" fmla="*/ 40888 h 1620644"/>
                  <a:gd name="connsiteX4" fmla="*/ 583580 w 1865971"/>
                  <a:gd name="connsiteY4" fmla="*/ 55756 h 1620644"/>
                  <a:gd name="connsiteX5" fmla="*/ 531541 w 1865971"/>
                  <a:gd name="connsiteY5" fmla="*/ 85492 h 1620644"/>
                  <a:gd name="connsiteX6" fmla="*/ 468351 w 1865971"/>
                  <a:gd name="connsiteY6" fmla="*/ 115229 h 1620644"/>
                  <a:gd name="connsiteX7" fmla="*/ 427463 w 1865971"/>
                  <a:gd name="connsiteY7" fmla="*/ 137531 h 1620644"/>
                  <a:gd name="connsiteX8" fmla="*/ 360556 w 1865971"/>
                  <a:gd name="connsiteY8" fmla="*/ 178419 h 1620644"/>
                  <a:gd name="connsiteX9" fmla="*/ 282497 w 1865971"/>
                  <a:gd name="connsiteY9" fmla="*/ 241610 h 1620644"/>
                  <a:gd name="connsiteX10" fmla="*/ 249044 w 1865971"/>
                  <a:gd name="connsiteY10" fmla="*/ 282497 h 1620644"/>
                  <a:gd name="connsiteX11" fmla="*/ 204439 w 1865971"/>
                  <a:gd name="connsiteY11" fmla="*/ 341970 h 1620644"/>
                  <a:gd name="connsiteX12" fmla="*/ 133815 w 1865971"/>
                  <a:gd name="connsiteY12" fmla="*/ 434897 h 1620644"/>
                  <a:gd name="connsiteX13" fmla="*/ 96644 w 1865971"/>
                  <a:gd name="connsiteY13" fmla="*/ 509239 h 1620644"/>
                  <a:gd name="connsiteX14" fmla="*/ 52039 w 1865971"/>
                  <a:gd name="connsiteY14" fmla="*/ 613317 h 1620644"/>
                  <a:gd name="connsiteX15" fmla="*/ 33454 w 1865971"/>
                  <a:gd name="connsiteY15" fmla="*/ 683941 h 1620644"/>
                  <a:gd name="connsiteX16" fmla="*/ 3717 w 1865971"/>
                  <a:gd name="connsiteY16" fmla="*/ 817756 h 1620644"/>
                  <a:gd name="connsiteX17" fmla="*/ 0 w 1865971"/>
                  <a:gd name="connsiteY17" fmla="*/ 906966 h 1620644"/>
                  <a:gd name="connsiteX18" fmla="*/ 7434 w 1865971"/>
                  <a:gd name="connsiteY18" fmla="*/ 1605775 h 1620644"/>
                  <a:gd name="connsiteX19" fmla="*/ 1512849 w 1865971"/>
                  <a:gd name="connsiteY19" fmla="*/ 1620644 h 1620644"/>
                  <a:gd name="connsiteX20" fmla="*/ 1516566 w 1865971"/>
                  <a:gd name="connsiteY20" fmla="*/ 929268 h 1620644"/>
                  <a:gd name="connsiteX21" fmla="*/ 1865971 w 1865971"/>
                  <a:gd name="connsiteY21" fmla="*/ 7434 h 162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5971" h="1620644">
                    <a:moveTo>
                      <a:pt x="1865971" y="7434"/>
                    </a:moveTo>
                    <a:lnTo>
                      <a:pt x="866078" y="0"/>
                    </a:lnTo>
                    <a:lnTo>
                      <a:pt x="721112" y="18585"/>
                    </a:lnTo>
                    <a:lnTo>
                      <a:pt x="661639" y="40888"/>
                    </a:lnTo>
                    <a:lnTo>
                      <a:pt x="583580" y="55756"/>
                    </a:lnTo>
                    <a:lnTo>
                      <a:pt x="531541" y="85492"/>
                    </a:lnTo>
                    <a:lnTo>
                      <a:pt x="468351" y="115229"/>
                    </a:lnTo>
                    <a:lnTo>
                      <a:pt x="427463" y="137531"/>
                    </a:lnTo>
                    <a:lnTo>
                      <a:pt x="360556" y="178419"/>
                    </a:lnTo>
                    <a:lnTo>
                      <a:pt x="282497" y="241610"/>
                    </a:lnTo>
                    <a:lnTo>
                      <a:pt x="249044" y="282497"/>
                    </a:lnTo>
                    <a:lnTo>
                      <a:pt x="204439" y="341970"/>
                    </a:lnTo>
                    <a:lnTo>
                      <a:pt x="133815" y="434897"/>
                    </a:lnTo>
                    <a:lnTo>
                      <a:pt x="96644" y="509239"/>
                    </a:lnTo>
                    <a:lnTo>
                      <a:pt x="52039" y="613317"/>
                    </a:lnTo>
                    <a:lnTo>
                      <a:pt x="33454" y="683941"/>
                    </a:lnTo>
                    <a:lnTo>
                      <a:pt x="3717" y="817756"/>
                    </a:lnTo>
                    <a:lnTo>
                      <a:pt x="0" y="906966"/>
                    </a:lnTo>
                    <a:lnTo>
                      <a:pt x="7434" y="1605775"/>
                    </a:lnTo>
                    <a:lnTo>
                      <a:pt x="1512849" y="1620644"/>
                    </a:lnTo>
                    <a:lnTo>
                      <a:pt x="1516566" y="929268"/>
                    </a:lnTo>
                    <a:lnTo>
                      <a:pt x="1865971" y="7434"/>
                    </a:lnTo>
                    <a:close/>
                  </a:path>
                </a:pathLst>
              </a:cu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1609725" y="3233738"/>
                <a:ext cx="771525" cy="461962"/>
              </a:xfrm>
              <a:custGeom>
                <a:avLst/>
                <a:gdLst>
                  <a:gd name="connsiteX0" fmla="*/ 0 w 771525"/>
                  <a:gd name="connsiteY0" fmla="*/ 0 h 461962"/>
                  <a:gd name="connsiteX1" fmla="*/ 771525 w 771525"/>
                  <a:gd name="connsiteY1" fmla="*/ 4762 h 461962"/>
                  <a:gd name="connsiteX2" fmla="*/ 771525 w 771525"/>
                  <a:gd name="connsiteY2" fmla="*/ 442912 h 461962"/>
                  <a:gd name="connsiteX3" fmla="*/ 9525 w 771525"/>
                  <a:gd name="connsiteY3" fmla="*/ 461962 h 461962"/>
                  <a:gd name="connsiteX4" fmla="*/ 0 w 771525"/>
                  <a:gd name="connsiteY4" fmla="*/ 0 h 46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461962">
                    <a:moveTo>
                      <a:pt x="0" y="0"/>
                    </a:moveTo>
                    <a:lnTo>
                      <a:pt x="771525" y="4762"/>
                    </a:lnTo>
                    <a:lnTo>
                      <a:pt x="771525" y="442912"/>
                    </a:lnTo>
                    <a:lnTo>
                      <a:pt x="9525" y="461962"/>
                    </a:lnTo>
                    <a:cubicBezTo>
                      <a:pt x="7938" y="309562"/>
                      <a:pt x="6350" y="157162"/>
                      <a:pt x="0" y="0"/>
                    </a:cubicBezTo>
                    <a:close/>
                  </a:path>
                </a:pathLst>
              </a:custGeom>
              <a:solidFill>
                <a:srgbClr val="FF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212"/>
              <p:cNvSpPr/>
              <p:nvPr/>
            </p:nvSpPr>
            <p:spPr>
              <a:xfrm>
                <a:off x="2390775" y="3224213"/>
                <a:ext cx="438150" cy="476250"/>
              </a:xfrm>
              <a:custGeom>
                <a:avLst/>
                <a:gdLst>
                  <a:gd name="connsiteX0" fmla="*/ 0 w 438150"/>
                  <a:gd name="connsiteY0" fmla="*/ 0 h 476250"/>
                  <a:gd name="connsiteX1" fmla="*/ 0 w 438150"/>
                  <a:gd name="connsiteY1" fmla="*/ 476250 h 476250"/>
                  <a:gd name="connsiteX2" fmla="*/ 438150 w 438150"/>
                  <a:gd name="connsiteY2" fmla="*/ 447675 h 476250"/>
                  <a:gd name="connsiteX3" fmla="*/ 438150 w 438150"/>
                  <a:gd name="connsiteY3" fmla="*/ 14287 h 476250"/>
                  <a:gd name="connsiteX4" fmla="*/ 0 w 438150"/>
                  <a:gd name="connsiteY4" fmla="*/ 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0" h="476250">
                    <a:moveTo>
                      <a:pt x="0" y="0"/>
                    </a:moveTo>
                    <a:lnTo>
                      <a:pt x="0" y="476250"/>
                    </a:lnTo>
                    <a:lnTo>
                      <a:pt x="438150" y="447675"/>
                    </a:lnTo>
                    <a:lnTo>
                      <a:pt x="438150" y="14287"/>
                    </a:lnTo>
                    <a:lnTo>
                      <a:pt x="0" y="0"/>
                    </a:lnTo>
                    <a:close/>
                  </a:path>
                </a:pathLst>
              </a:custGeom>
              <a:solidFill>
                <a:srgbClr val="FF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213"/>
              <p:cNvSpPr/>
              <p:nvPr/>
            </p:nvSpPr>
            <p:spPr>
              <a:xfrm>
                <a:off x="4572000" y="1371600"/>
                <a:ext cx="866775" cy="1162050"/>
              </a:xfrm>
              <a:custGeom>
                <a:avLst/>
                <a:gdLst>
                  <a:gd name="connsiteX0" fmla="*/ 0 w 866775"/>
                  <a:gd name="connsiteY0" fmla="*/ 1162050 h 1162050"/>
                  <a:gd name="connsiteX1" fmla="*/ 419100 w 866775"/>
                  <a:gd name="connsiteY1" fmla="*/ 0 h 1162050"/>
                  <a:gd name="connsiteX2" fmla="*/ 838200 w 866775"/>
                  <a:gd name="connsiteY2" fmla="*/ 19050 h 1162050"/>
                  <a:gd name="connsiteX3" fmla="*/ 866775 w 866775"/>
                  <a:gd name="connsiteY3" fmla="*/ 1143000 h 1162050"/>
                  <a:gd name="connsiteX4" fmla="*/ 0 w 866775"/>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5" h="1162050">
                    <a:moveTo>
                      <a:pt x="0" y="1162050"/>
                    </a:moveTo>
                    <a:lnTo>
                      <a:pt x="419100" y="0"/>
                    </a:lnTo>
                    <a:lnTo>
                      <a:pt x="838200" y="19050"/>
                    </a:lnTo>
                    <a:lnTo>
                      <a:pt x="866775" y="1143000"/>
                    </a:lnTo>
                    <a:lnTo>
                      <a:pt x="0" y="1162050"/>
                    </a:ln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2828925" y="2543175"/>
                <a:ext cx="2619375" cy="1162050"/>
              </a:xfrm>
              <a:custGeom>
                <a:avLst/>
                <a:gdLst>
                  <a:gd name="connsiteX0" fmla="*/ 0 w 2619375"/>
                  <a:gd name="connsiteY0" fmla="*/ 685800 h 1162050"/>
                  <a:gd name="connsiteX1" fmla="*/ 0 w 2619375"/>
                  <a:gd name="connsiteY1" fmla="*/ 1162050 h 1162050"/>
                  <a:gd name="connsiteX2" fmla="*/ 2590800 w 2619375"/>
                  <a:gd name="connsiteY2" fmla="*/ 1143000 h 1162050"/>
                  <a:gd name="connsiteX3" fmla="*/ 2619375 w 2619375"/>
                  <a:gd name="connsiteY3" fmla="*/ 9525 h 1162050"/>
                  <a:gd name="connsiteX4" fmla="*/ 1743075 w 2619375"/>
                  <a:gd name="connsiteY4" fmla="*/ 0 h 1162050"/>
                  <a:gd name="connsiteX5" fmla="*/ 1733550 w 2619375"/>
                  <a:gd name="connsiteY5" fmla="*/ 685800 h 1162050"/>
                  <a:gd name="connsiteX6" fmla="*/ 0 w 2619375"/>
                  <a:gd name="connsiteY6" fmla="*/ 68580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75" h="1162050">
                    <a:moveTo>
                      <a:pt x="0" y="685800"/>
                    </a:moveTo>
                    <a:lnTo>
                      <a:pt x="0" y="1162050"/>
                    </a:lnTo>
                    <a:lnTo>
                      <a:pt x="2590800" y="1143000"/>
                    </a:lnTo>
                    <a:lnTo>
                      <a:pt x="2619375" y="9525"/>
                    </a:lnTo>
                    <a:lnTo>
                      <a:pt x="1743075" y="0"/>
                    </a:lnTo>
                    <a:lnTo>
                      <a:pt x="1733550" y="685800"/>
                    </a:lnTo>
                    <a:lnTo>
                      <a:pt x="0" y="685800"/>
                    </a:ln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45"/>
              <p:cNvSpPr>
                <a:spLocks/>
              </p:cNvSpPr>
              <p:nvPr/>
            </p:nvSpPr>
            <p:spPr bwMode="auto">
              <a:xfrm>
                <a:off x="3480729" y="2079433"/>
                <a:ext cx="868363" cy="923925"/>
              </a:xfrm>
              <a:custGeom>
                <a:avLst/>
                <a:gdLst/>
                <a:ahLst/>
                <a:cxnLst>
                  <a:cxn ang="0">
                    <a:pos x="2183" y="1050"/>
                  </a:cxn>
                  <a:cxn ang="0">
                    <a:pos x="2140" y="826"/>
                  </a:cxn>
                  <a:cxn ang="0">
                    <a:pos x="2058" y="615"/>
                  </a:cxn>
                  <a:cxn ang="0">
                    <a:pos x="1940" y="426"/>
                  </a:cxn>
                  <a:cxn ang="0">
                    <a:pos x="1787" y="265"/>
                  </a:cxn>
                  <a:cxn ang="0">
                    <a:pos x="1609" y="138"/>
                  </a:cxn>
                  <a:cxn ang="0">
                    <a:pos x="1411" y="51"/>
                  </a:cxn>
                  <a:cxn ang="0">
                    <a:pos x="1201" y="6"/>
                  </a:cxn>
                  <a:cxn ang="0">
                    <a:pos x="986" y="6"/>
                  </a:cxn>
                  <a:cxn ang="0">
                    <a:pos x="776" y="51"/>
                  </a:cxn>
                  <a:cxn ang="0">
                    <a:pos x="578" y="138"/>
                  </a:cxn>
                  <a:cxn ang="0">
                    <a:pos x="400" y="265"/>
                  </a:cxn>
                  <a:cxn ang="0">
                    <a:pos x="248" y="426"/>
                  </a:cxn>
                  <a:cxn ang="0">
                    <a:pos x="129" y="615"/>
                  </a:cxn>
                  <a:cxn ang="0">
                    <a:pos x="47" y="826"/>
                  </a:cxn>
                  <a:cxn ang="0">
                    <a:pos x="5" y="1050"/>
                  </a:cxn>
                  <a:cxn ang="0">
                    <a:pos x="5" y="1278"/>
                  </a:cxn>
                  <a:cxn ang="0">
                    <a:pos x="47" y="1501"/>
                  </a:cxn>
                  <a:cxn ang="0">
                    <a:pos x="129" y="1712"/>
                  </a:cxn>
                  <a:cxn ang="0">
                    <a:pos x="248" y="1903"/>
                  </a:cxn>
                  <a:cxn ang="0">
                    <a:pos x="400" y="2064"/>
                  </a:cxn>
                  <a:cxn ang="0">
                    <a:pos x="578" y="2190"/>
                  </a:cxn>
                  <a:cxn ang="0">
                    <a:pos x="776" y="2278"/>
                  </a:cxn>
                  <a:cxn ang="0">
                    <a:pos x="986" y="2322"/>
                  </a:cxn>
                  <a:cxn ang="0">
                    <a:pos x="1201" y="2322"/>
                  </a:cxn>
                  <a:cxn ang="0">
                    <a:pos x="1411" y="2278"/>
                  </a:cxn>
                  <a:cxn ang="0">
                    <a:pos x="1609" y="2190"/>
                  </a:cxn>
                  <a:cxn ang="0">
                    <a:pos x="1787" y="2064"/>
                  </a:cxn>
                  <a:cxn ang="0">
                    <a:pos x="1940" y="1903"/>
                  </a:cxn>
                  <a:cxn ang="0">
                    <a:pos x="2058" y="1712"/>
                  </a:cxn>
                  <a:cxn ang="0">
                    <a:pos x="2140" y="1501"/>
                  </a:cxn>
                  <a:cxn ang="0">
                    <a:pos x="2183" y="1278"/>
                  </a:cxn>
                </a:cxnLst>
                <a:rect l="0" t="0" r="r" b="b"/>
                <a:pathLst>
                  <a:path w="2188" h="2328">
                    <a:moveTo>
                      <a:pt x="2188" y="1164"/>
                    </a:moveTo>
                    <a:lnTo>
                      <a:pt x="2183" y="1050"/>
                    </a:lnTo>
                    <a:lnTo>
                      <a:pt x="2167" y="937"/>
                    </a:lnTo>
                    <a:lnTo>
                      <a:pt x="2140" y="826"/>
                    </a:lnTo>
                    <a:lnTo>
                      <a:pt x="2104" y="718"/>
                    </a:lnTo>
                    <a:lnTo>
                      <a:pt x="2058" y="615"/>
                    </a:lnTo>
                    <a:lnTo>
                      <a:pt x="2004" y="518"/>
                    </a:lnTo>
                    <a:lnTo>
                      <a:pt x="1940" y="426"/>
                    </a:lnTo>
                    <a:lnTo>
                      <a:pt x="1867" y="341"/>
                    </a:lnTo>
                    <a:lnTo>
                      <a:pt x="1787" y="265"/>
                    </a:lnTo>
                    <a:lnTo>
                      <a:pt x="1702" y="197"/>
                    </a:lnTo>
                    <a:lnTo>
                      <a:pt x="1609" y="138"/>
                    </a:lnTo>
                    <a:lnTo>
                      <a:pt x="1512" y="90"/>
                    </a:lnTo>
                    <a:lnTo>
                      <a:pt x="1411" y="51"/>
                    </a:lnTo>
                    <a:lnTo>
                      <a:pt x="1307" y="23"/>
                    </a:lnTo>
                    <a:lnTo>
                      <a:pt x="1201" y="6"/>
                    </a:lnTo>
                    <a:lnTo>
                      <a:pt x="1094" y="0"/>
                    </a:lnTo>
                    <a:lnTo>
                      <a:pt x="986" y="6"/>
                    </a:lnTo>
                    <a:lnTo>
                      <a:pt x="881" y="23"/>
                    </a:lnTo>
                    <a:lnTo>
                      <a:pt x="776" y="51"/>
                    </a:lnTo>
                    <a:lnTo>
                      <a:pt x="675" y="90"/>
                    </a:lnTo>
                    <a:lnTo>
                      <a:pt x="578" y="138"/>
                    </a:lnTo>
                    <a:lnTo>
                      <a:pt x="486" y="197"/>
                    </a:lnTo>
                    <a:lnTo>
                      <a:pt x="400" y="265"/>
                    </a:lnTo>
                    <a:lnTo>
                      <a:pt x="320" y="341"/>
                    </a:lnTo>
                    <a:lnTo>
                      <a:pt x="248" y="426"/>
                    </a:lnTo>
                    <a:lnTo>
                      <a:pt x="184" y="518"/>
                    </a:lnTo>
                    <a:lnTo>
                      <a:pt x="129" y="615"/>
                    </a:lnTo>
                    <a:lnTo>
                      <a:pt x="83" y="718"/>
                    </a:lnTo>
                    <a:lnTo>
                      <a:pt x="47" y="826"/>
                    </a:lnTo>
                    <a:lnTo>
                      <a:pt x="21" y="937"/>
                    </a:lnTo>
                    <a:lnTo>
                      <a:pt x="5" y="1050"/>
                    </a:lnTo>
                    <a:lnTo>
                      <a:pt x="0" y="1164"/>
                    </a:lnTo>
                    <a:lnTo>
                      <a:pt x="5" y="1278"/>
                    </a:lnTo>
                    <a:lnTo>
                      <a:pt x="21" y="1390"/>
                    </a:lnTo>
                    <a:lnTo>
                      <a:pt x="47" y="1501"/>
                    </a:lnTo>
                    <a:lnTo>
                      <a:pt x="83" y="1609"/>
                    </a:lnTo>
                    <a:lnTo>
                      <a:pt x="129" y="1712"/>
                    </a:lnTo>
                    <a:lnTo>
                      <a:pt x="184" y="1811"/>
                    </a:lnTo>
                    <a:lnTo>
                      <a:pt x="248" y="1903"/>
                    </a:lnTo>
                    <a:lnTo>
                      <a:pt x="320" y="1987"/>
                    </a:lnTo>
                    <a:lnTo>
                      <a:pt x="400" y="2064"/>
                    </a:lnTo>
                    <a:lnTo>
                      <a:pt x="486" y="2132"/>
                    </a:lnTo>
                    <a:lnTo>
                      <a:pt x="578" y="2190"/>
                    </a:lnTo>
                    <a:lnTo>
                      <a:pt x="675" y="2239"/>
                    </a:lnTo>
                    <a:lnTo>
                      <a:pt x="776" y="2278"/>
                    </a:lnTo>
                    <a:lnTo>
                      <a:pt x="881" y="2305"/>
                    </a:lnTo>
                    <a:lnTo>
                      <a:pt x="986" y="2322"/>
                    </a:lnTo>
                    <a:lnTo>
                      <a:pt x="1094" y="2328"/>
                    </a:lnTo>
                    <a:lnTo>
                      <a:pt x="1201" y="2322"/>
                    </a:lnTo>
                    <a:lnTo>
                      <a:pt x="1307" y="2305"/>
                    </a:lnTo>
                    <a:lnTo>
                      <a:pt x="1411" y="2278"/>
                    </a:lnTo>
                    <a:lnTo>
                      <a:pt x="1512" y="2239"/>
                    </a:lnTo>
                    <a:lnTo>
                      <a:pt x="1609" y="2190"/>
                    </a:lnTo>
                    <a:lnTo>
                      <a:pt x="1702" y="2132"/>
                    </a:lnTo>
                    <a:lnTo>
                      <a:pt x="1787" y="2064"/>
                    </a:lnTo>
                    <a:lnTo>
                      <a:pt x="1867" y="1987"/>
                    </a:lnTo>
                    <a:lnTo>
                      <a:pt x="1940" y="1903"/>
                    </a:lnTo>
                    <a:lnTo>
                      <a:pt x="2004" y="1811"/>
                    </a:lnTo>
                    <a:lnTo>
                      <a:pt x="2058" y="1712"/>
                    </a:lnTo>
                    <a:lnTo>
                      <a:pt x="2104" y="1609"/>
                    </a:lnTo>
                    <a:lnTo>
                      <a:pt x="2140" y="1501"/>
                    </a:lnTo>
                    <a:lnTo>
                      <a:pt x="2167" y="1390"/>
                    </a:lnTo>
                    <a:lnTo>
                      <a:pt x="2183" y="1278"/>
                    </a:lnTo>
                    <a:lnTo>
                      <a:pt x="2188" y="1164"/>
                    </a:lnTo>
                    <a:close/>
                  </a:path>
                </a:pathLst>
              </a:custGeom>
              <a:solidFill>
                <a:schemeClr val="bg1"/>
              </a:solidFill>
              <a:ln w="3810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3" name="Freeform 202"/>
            <p:cNvSpPr/>
            <p:nvPr/>
          </p:nvSpPr>
          <p:spPr>
            <a:xfrm>
              <a:off x="3041964" y="4843604"/>
              <a:ext cx="1869541" cy="475307"/>
            </a:xfrm>
            <a:custGeom>
              <a:avLst/>
              <a:gdLst>
                <a:gd name="connsiteX0" fmla="*/ 0 w 1869541"/>
                <a:gd name="connsiteY0" fmla="*/ 0 h 475307"/>
                <a:gd name="connsiteX1" fmla="*/ 9054 w 1869541"/>
                <a:gd name="connsiteY1" fmla="*/ 475307 h 475307"/>
                <a:gd name="connsiteX2" fmla="*/ 1855961 w 1869541"/>
                <a:gd name="connsiteY2" fmla="*/ 461727 h 475307"/>
                <a:gd name="connsiteX3" fmla="*/ 1869541 w 1869541"/>
                <a:gd name="connsiteY3" fmla="*/ 9053 h 475307"/>
                <a:gd name="connsiteX4" fmla="*/ 0 w 1869541"/>
                <a:gd name="connsiteY4" fmla="*/ 0 h 47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541" h="475307">
                  <a:moveTo>
                    <a:pt x="0" y="0"/>
                  </a:moveTo>
                  <a:lnTo>
                    <a:pt x="9054" y="475307"/>
                  </a:lnTo>
                  <a:lnTo>
                    <a:pt x="1855961" y="461727"/>
                  </a:lnTo>
                  <a:lnTo>
                    <a:pt x="1869541" y="9053"/>
                  </a:lnTo>
                  <a:lnTo>
                    <a:pt x="0" y="0"/>
                  </a:lnTo>
                  <a:close/>
                </a:path>
              </a:pathLst>
            </a:cu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203"/>
            <p:cNvSpPr/>
            <p:nvPr/>
          </p:nvSpPr>
          <p:spPr>
            <a:xfrm>
              <a:off x="4592396" y="5540788"/>
              <a:ext cx="839616" cy="465698"/>
            </a:xfrm>
            <a:custGeom>
              <a:avLst/>
              <a:gdLst>
                <a:gd name="connsiteX0" fmla="*/ 411310 w 839616"/>
                <a:gd name="connsiteY0" fmla="*/ 0 h 465698"/>
                <a:gd name="connsiteX1" fmla="*/ 832817 w 839616"/>
                <a:gd name="connsiteY1" fmla="*/ 13597 h 465698"/>
                <a:gd name="connsiteX2" fmla="*/ 839616 w 839616"/>
                <a:gd name="connsiteY2" fmla="*/ 465698 h 465698"/>
                <a:gd name="connsiteX3" fmla="*/ 0 w 839616"/>
                <a:gd name="connsiteY3" fmla="*/ 455500 h 465698"/>
                <a:gd name="connsiteX4" fmla="*/ 411310 w 839616"/>
                <a:gd name="connsiteY4" fmla="*/ 0 h 4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616" h="465698">
                  <a:moveTo>
                    <a:pt x="411310" y="0"/>
                  </a:moveTo>
                  <a:lnTo>
                    <a:pt x="832817" y="13597"/>
                  </a:lnTo>
                  <a:lnTo>
                    <a:pt x="839616" y="465698"/>
                  </a:lnTo>
                  <a:lnTo>
                    <a:pt x="0" y="455500"/>
                  </a:lnTo>
                  <a:lnTo>
                    <a:pt x="411310" y="0"/>
                  </a:ln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a:off x="4595795" y="4147093"/>
              <a:ext cx="836217" cy="475896"/>
            </a:xfrm>
            <a:custGeom>
              <a:avLst/>
              <a:gdLst>
                <a:gd name="connsiteX0" fmla="*/ 0 w 836217"/>
                <a:gd name="connsiteY0" fmla="*/ 10198 h 475896"/>
                <a:gd name="connsiteX1" fmla="*/ 414709 w 836217"/>
                <a:gd name="connsiteY1" fmla="*/ 472497 h 475896"/>
                <a:gd name="connsiteX2" fmla="*/ 836217 w 836217"/>
                <a:gd name="connsiteY2" fmla="*/ 475896 h 475896"/>
                <a:gd name="connsiteX3" fmla="*/ 826019 w 836217"/>
                <a:gd name="connsiteY3" fmla="*/ 0 h 475896"/>
                <a:gd name="connsiteX4" fmla="*/ 0 w 836217"/>
                <a:gd name="connsiteY4" fmla="*/ 10198 h 47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217" h="475896">
                  <a:moveTo>
                    <a:pt x="0" y="10198"/>
                  </a:moveTo>
                  <a:lnTo>
                    <a:pt x="414709" y="472497"/>
                  </a:lnTo>
                  <a:lnTo>
                    <a:pt x="836217" y="475896"/>
                  </a:lnTo>
                  <a:lnTo>
                    <a:pt x="826019" y="0"/>
                  </a:lnTo>
                  <a:lnTo>
                    <a:pt x="0" y="10198"/>
                  </a:ln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p:cNvSpPr/>
            <p:nvPr/>
          </p:nvSpPr>
          <p:spPr>
            <a:xfrm>
              <a:off x="5003706" y="4616190"/>
              <a:ext cx="438504" cy="934796"/>
            </a:xfrm>
            <a:custGeom>
              <a:avLst/>
              <a:gdLst>
                <a:gd name="connsiteX0" fmla="*/ 0 w 438504"/>
                <a:gd name="connsiteY0" fmla="*/ 6799 h 934796"/>
                <a:gd name="connsiteX1" fmla="*/ 438504 w 438504"/>
                <a:gd name="connsiteY1" fmla="*/ 0 h 934796"/>
                <a:gd name="connsiteX2" fmla="*/ 435104 w 438504"/>
                <a:gd name="connsiteY2" fmla="*/ 934796 h 934796"/>
                <a:gd name="connsiteX3" fmla="*/ 3399 w 438504"/>
                <a:gd name="connsiteY3" fmla="*/ 921199 h 934796"/>
                <a:gd name="connsiteX4" fmla="*/ 0 w 438504"/>
                <a:gd name="connsiteY4" fmla="*/ 6799 h 93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504" h="934796">
                  <a:moveTo>
                    <a:pt x="0" y="6799"/>
                  </a:moveTo>
                  <a:lnTo>
                    <a:pt x="438504" y="0"/>
                  </a:lnTo>
                  <a:cubicBezTo>
                    <a:pt x="437371" y="311599"/>
                    <a:pt x="436237" y="623197"/>
                    <a:pt x="435104" y="934796"/>
                  </a:cubicBezTo>
                  <a:lnTo>
                    <a:pt x="3399" y="921199"/>
                  </a:lnTo>
                  <a:lnTo>
                    <a:pt x="0" y="6799"/>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4565201" y="4174287"/>
              <a:ext cx="452102" cy="1801606"/>
            </a:xfrm>
            <a:custGeom>
              <a:avLst/>
              <a:gdLst>
                <a:gd name="connsiteX0" fmla="*/ 16997 w 452102"/>
                <a:gd name="connsiteY0" fmla="*/ 0 h 1801606"/>
                <a:gd name="connsiteX1" fmla="*/ 441904 w 452102"/>
                <a:gd name="connsiteY1" fmla="*/ 448702 h 1801606"/>
                <a:gd name="connsiteX2" fmla="*/ 452102 w 452102"/>
                <a:gd name="connsiteY2" fmla="*/ 1352904 h 1801606"/>
                <a:gd name="connsiteX3" fmla="*/ 13598 w 452102"/>
                <a:gd name="connsiteY3" fmla="*/ 1801606 h 1801606"/>
                <a:gd name="connsiteX4" fmla="*/ 0 w 452102"/>
                <a:gd name="connsiteY4" fmla="*/ 1148949 h 1801606"/>
                <a:gd name="connsiteX5" fmla="*/ 346725 w 452102"/>
                <a:gd name="connsiteY5" fmla="*/ 1125154 h 1801606"/>
                <a:gd name="connsiteX6" fmla="*/ 356922 w 452102"/>
                <a:gd name="connsiteY6" fmla="*/ 676452 h 1801606"/>
                <a:gd name="connsiteX7" fmla="*/ 13598 w 452102"/>
                <a:gd name="connsiteY7" fmla="*/ 679851 h 1801606"/>
                <a:gd name="connsiteX8" fmla="*/ 16997 w 452102"/>
                <a:gd name="connsiteY8" fmla="*/ 0 h 180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102" h="1801606">
                  <a:moveTo>
                    <a:pt x="16997" y="0"/>
                  </a:moveTo>
                  <a:lnTo>
                    <a:pt x="441904" y="448702"/>
                  </a:lnTo>
                  <a:lnTo>
                    <a:pt x="452102" y="1352904"/>
                  </a:lnTo>
                  <a:lnTo>
                    <a:pt x="13598" y="1801606"/>
                  </a:lnTo>
                  <a:lnTo>
                    <a:pt x="0" y="1148949"/>
                  </a:lnTo>
                  <a:lnTo>
                    <a:pt x="346725" y="1125154"/>
                  </a:lnTo>
                  <a:lnTo>
                    <a:pt x="356922" y="676452"/>
                  </a:lnTo>
                  <a:lnTo>
                    <a:pt x="13598" y="679851"/>
                  </a:lnTo>
                  <a:lnTo>
                    <a:pt x="16997" y="0"/>
                  </a:lnTo>
                  <a:close/>
                </a:path>
              </a:pathLst>
            </a:custGeom>
            <a:gradFill>
              <a:gsLst>
                <a:gs pos="0">
                  <a:srgbClr val="D6B19C"/>
                </a:gs>
                <a:gs pos="30000">
                  <a:srgbClr val="D49E6C"/>
                </a:gs>
                <a:gs pos="70000">
                  <a:srgbClr val="A65528"/>
                </a:gs>
                <a:gs pos="100000">
                  <a:srgbClr val="66301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Freeform 209"/>
            <p:cNvSpPr/>
            <p:nvPr/>
          </p:nvSpPr>
          <p:spPr>
            <a:xfrm>
              <a:off x="2390775" y="4149725"/>
              <a:ext cx="2184400" cy="1860550"/>
            </a:xfrm>
            <a:custGeom>
              <a:avLst/>
              <a:gdLst>
                <a:gd name="connsiteX0" fmla="*/ 438150 w 2184400"/>
                <a:gd name="connsiteY0" fmla="*/ 0 h 1860550"/>
                <a:gd name="connsiteX1" fmla="*/ 2178050 w 2184400"/>
                <a:gd name="connsiteY1" fmla="*/ 9525 h 1860550"/>
                <a:gd name="connsiteX2" fmla="*/ 2181225 w 2184400"/>
                <a:gd name="connsiteY2" fmla="*/ 685800 h 1860550"/>
                <a:gd name="connsiteX3" fmla="*/ 654050 w 2184400"/>
                <a:gd name="connsiteY3" fmla="*/ 701675 h 1860550"/>
                <a:gd name="connsiteX4" fmla="*/ 654050 w 2184400"/>
                <a:gd name="connsiteY4" fmla="*/ 1158875 h 1860550"/>
                <a:gd name="connsiteX5" fmla="*/ 2174875 w 2184400"/>
                <a:gd name="connsiteY5" fmla="*/ 1168400 h 1860550"/>
                <a:gd name="connsiteX6" fmla="*/ 2184400 w 2184400"/>
                <a:gd name="connsiteY6" fmla="*/ 1860550 h 1860550"/>
                <a:gd name="connsiteX7" fmla="*/ 441325 w 2184400"/>
                <a:gd name="connsiteY7" fmla="*/ 1838325 h 1860550"/>
                <a:gd name="connsiteX8" fmla="*/ 9525 w 2184400"/>
                <a:gd name="connsiteY8" fmla="*/ 1165225 h 1860550"/>
                <a:gd name="connsiteX9" fmla="*/ 0 w 2184400"/>
                <a:gd name="connsiteY9" fmla="*/ 704850 h 1860550"/>
                <a:gd name="connsiteX10" fmla="*/ 438150 w 2184400"/>
                <a:gd name="connsiteY10" fmla="*/ 0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4400" h="1860550">
                  <a:moveTo>
                    <a:pt x="438150" y="0"/>
                  </a:moveTo>
                  <a:lnTo>
                    <a:pt x="2178050" y="9525"/>
                  </a:lnTo>
                  <a:cubicBezTo>
                    <a:pt x="2179108" y="234950"/>
                    <a:pt x="2180167" y="460375"/>
                    <a:pt x="2181225" y="685800"/>
                  </a:cubicBezTo>
                  <a:lnTo>
                    <a:pt x="654050" y="701675"/>
                  </a:lnTo>
                  <a:lnTo>
                    <a:pt x="654050" y="1158875"/>
                  </a:lnTo>
                  <a:lnTo>
                    <a:pt x="2174875" y="1168400"/>
                  </a:lnTo>
                  <a:lnTo>
                    <a:pt x="2184400" y="1860550"/>
                  </a:lnTo>
                  <a:lnTo>
                    <a:pt x="441325" y="1838325"/>
                  </a:lnTo>
                  <a:lnTo>
                    <a:pt x="9525" y="1165225"/>
                  </a:lnTo>
                  <a:lnTo>
                    <a:pt x="0" y="704850"/>
                  </a:lnTo>
                  <a:lnTo>
                    <a:pt x="438150" y="0"/>
                  </a:lnTo>
                  <a:close/>
                </a:path>
              </a:pathLst>
            </a:custGeom>
            <a:solidFill>
              <a:srgbClr val="FFFF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7" name="Group 216"/>
          <p:cNvGrpSpPr/>
          <p:nvPr/>
        </p:nvGrpSpPr>
        <p:grpSpPr>
          <a:xfrm>
            <a:off x="8196264" y="4046764"/>
            <a:ext cx="1862137" cy="2042092"/>
            <a:chOff x="6672263" y="4046764"/>
            <a:chExt cx="1862137" cy="2042092"/>
          </a:xfrm>
        </p:grpSpPr>
        <p:sp>
          <p:nvSpPr>
            <p:cNvPr id="218" name="Freeform 217"/>
            <p:cNvSpPr/>
            <p:nvPr/>
          </p:nvSpPr>
          <p:spPr>
            <a:xfrm>
              <a:off x="7224713" y="4462463"/>
              <a:ext cx="804862" cy="1195387"/>
            </a:xfrm>
            <a:custGeom>
              <a:avLst/>
              <a:gdLst>
                <a:gd name="connsiteX0" fmla="*/ 9525 w 804862"/>
                <a:gd name="connsiteY0" fmla="*/ 1195387 h 1195387"/>
                <a:gd name="connsiteX1" fmla="*/ 0 w 804862"/>
                <a:gd name="connsiteY1" fmla="*/ 845343 h 1195387"/>
                <a:gd name="connsiteX2" fmla="*/ 11906 w 804862"/>
                <a:gd name="connsiteY2" fmla="*/ 790575 h 1195387"/>
                <a:gd name="connsiteX3" fmla="*/ 21431 w 804862"/>
                <a:gd name="connsiteY3" fmla="*/ 752475 h 1195387"/>
                <a:gd name="connsiteX4" fmla="*/ 30956 w 804862"/>
                <a:gd name="connsiteY4" fmla="*/ 700087 h 1195387"/>
                <a:gd name="connsiteX5" fmla="*/ 45243 w 804862"/>
                <a:gd name="connsiteY5" fmla="*/ 652462 h 1195387"/>
                <a:gd name="connsiteX6" fmla="*/ 64293 w 804862"/>
                <a:gd name="connsiteY6" fmla="*/ 607218 h 1195387"/>
                <a:gd name="connsiteX7" fmla="*/ 78581 w 804862"/>
                <a:gd name="connsiteY7" fmla="*/ 573881 h 1195387"/>
                <a:gd name="connsiteX8" fmla="*/ 90487 w 804862"/>
                <a:gd name="connsiteY8" fmla="*/ 554831 h 1195387"/>
                <a:gd name="connsiteX9" fmla="*/ 104775 w 804862"/>
                <a:gd name="connsiteY9" fmla="*/ 533400 h 1195387"/>
                <a:gd name="connsiteX10" fmla="*/ 109537 w 804862"/>
                <a:gd name="connsiteY10" fmla="*/ 511968 h 1195387"/>
                <a:gd name="connsiteX11" fmla="*/ 128587 w 804862"/>
                <a:gd name="connsiteY11" fmla="*/ 483393 h 1195387"/>
                <a:gd name="connsiteX12" fmla="*/ 147637 w 804862"/>
                <a:gd name="connsiteY12" fmla="*/ 454818 h 1195387"/>
                <a:gd name="connsiteX13" fmla="*/ 159543 w 804862"/>
                <a:gd name="connsiteY13" fmla="*/ 438150 h 1195387"/>
                <a:gd name="connsiteX14" fmla="*/ 190500 w 804862"/>
                <a:gd name="connsiteY14" fmla="*/ 392906 h 1195387"/>
                <a:gd name="connsiteX15" fmla="*/ 219075 w 804862"/>
                <a:gd name="connsiteY15" fmla="*/ 364331 h 1195387"/>
                <a:gd name="connsiteX16" fmla="*/ 242887 w 804862"/>
                <a:gd name="connsiteY16" fmla="*/ 335756 h 1195387"/>
                <a:gd name="connsiteX17" fmla="*/ 276225 w 804862"/>
                <a:gd name="connsiteY17" fmla="*/ 304800 h 1195387"/>
                <a:gd name="connsiteX18" fmla="*/ 302418 w 804862"/>
                <a:gd name="connsiteY18" fmla="*/ 283368 h 1195387"/>
                <a:gd name="connsiteX19" fmla="*/ 326231 w 804862"/>
                <a:gd name="connsiteY19" fmla="*/ 259556 h 1195387"/>
                <a:gd name="connsiteX20" fmla="*/ 352425 w 804862"/>
                <a:gd name="connsiteY20" fmla="*/ 245268 h 1195387"/>
                <a:gd name="connsiteX21" fmla="*/ 804862 w 804862"/>
                <a:gd name="connsiteY21" fmla="*/ 0 h 1195387"/>
                <a:gd name="connsiteX22" fmla="*/ 654843 w 804862"/>
                <a:gd name="connsiteY22" fmla="*/ 502443 h 1195387"/>
                <a:gd name="connsiteX23" fmla="*/ 654843 w 804862"/>
                <a:gd name="connsiteY23" fmla="*/ 816768 h 1195387"/>
                <a:gd name="connsiteX24" fmla="*/ 9525 w 804862"/>
                <a:gd name="connsiteY24" fmla="*/ 1195387 h 119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4862" h="1195387">
                  <a:moveTo>
                    <a:pt x="9525" y="1195387"/>
                  </a:moveTo>
                  <a:lnTo>
                    <a:pt x="0" y="845343"/>
                  </a:lnTo>
                  <a:lnTo>
                    <a:pt x="11906" y="790575"/>
                  </a:lnTo>
                  <a:lnTo>
                    <a:pt x="21431" y="752475"/>
                  </a:lnTo>
                  <a:lnTo>
                    <a:pt x="30956" y="700087"/>
                  </a:lnTo>
                  <a:lnTo>
                    <a:pt x="45243" y="652462"/>
                  </a:lnTo>
                  <a:lnTo>
                    <a:pt x="64293" y="607218"/>
                  </a:lnTo>
                  <a:lnTo>
                    <a:pt x="78581" y="573881"/>
                  </a:lnTo>
                  <a:lnTo>
                    <a:pt x="90487" y="554831"/>
                  </a:lnTo>
                  <a:lnTo>
                    <a:pt x="104775" y="533400"/>
                  </a:lnTo>
                  <a:lnTo>
                    <a:pt x="109537" y="511968"/>
                  </a:lnTo>
                  <a:lnTo>
                    <a:pt x="128587" y="483393"/>
                  </a:lnTo>
                  <a:lnTo>
                    <a:pt x="147637" y="454818"/>
                  </a:lnTo>
                  <a:lnTo>
                    <a:pt x="159543" y="438150"/>
                  </a:lnTo>
                  <a:lnTo>
                    <a:pt x="190500" y="392906"/>
                  </a:lnTo>
                  <a:lnTo>
                    <a:pt x="219075" y="364331"/>
                  </a:lnTo>
                  <a:lnTo>
                    <a:pt x="242887" y="335756"/>
                  </a:lnTo>
                  <a:lnTo>
                    <a:pt x="276225" y="304800"/>
                  </a:lnTo>
                  <a:lnTo>
                    <a:pt x="302418" y="283368"/>
                  </a:lnTo>
                  <a:lnTo>
                    <a:pt x="326231" y="259556"/>
                  </a:lnTo>
                  <a:lnTo>
                    <a:pt x="352425" y="245268"/>
                  </a:lnTo>
                  <a:lnTo>
                    <a:pt x="804862" y="0"/>
                  </a:lnTo>
                  <a:lnTo>
                    <a:pt x="654843" y="502443"/>
                  </a:lnTo>
                  <a:lnTo>
                    <a:pt x="654843" y="816768"/>
                  </a:lnTo>
                  <a:lnTo>
                    <a:pt x="9525" y="1195387"/>
                  </a:lnTo>
                  <a:close/>
                </a:path>
              </a:pathLst>
            </a:cu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218"/>
            <p:cNvSpPr/>
            <p:nvPr/>
          </p:nvSpPr>
          <p:spPr>
            <a:xfrm>
              <a:off x="6950869" y="5819775"/>
              <a:ext cx="464344" cy="269081"/>
            </a:xfrm>
            <a:custGeom>
              <a:avLst/>
              <a:gdLst>
                <a:gd name="connsiteX0" fmla="*/ 2381 w 464344"/>
                <a:gd name="connsiteY0" fmla="*/ 0 h 269081"/>
                <a:gd name="connsiteX1" fmla="*/ 0 w 464344"/>
                <a:gd name="connsiteY1" fmla="*/ 219075 h 269081"/>
                <a:gd name="connsiteX2" fmla="*/ 464344 w 464344"/>
                <a:gd name="connsiteY2" fmla="*/ 269081 h 269081"/>
                <a:gd name="connsiteX3" fmla="*/ 461962 w 464344"/>
                <a:gd name="connsiteY3" fmla="*/ 54769 h 269081"/>
                <a:gd name="connsiteX4" fmla="*/ 2381 w 464344"/>
                <a:gd name="connsiteY4" fmla="*/ 0 h 269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344" h="269081">
                  <a:moveTo>
                    <a:pt x="2381" y="0"/>
                  </a:moveTo>
                  <a:cubicBezTo>
                    <a:pt x="1587" y="73025"/>
                    <a:pt x="794" y="146050"/>
                    <a:pt x="0" y="219075"/>
                  </a:cubicBezTo>
                  <a:lnTo>
                    <a:pt x="464344" y="269081"/>
                  </a:lnTo>
                  <a:lnTo>
                    <a:pt x="461962" y="54769"/>
                  </a:lnTo>
                  <a:lnTo>
                    <a:pt x="2381" y="0"/>
                  </a:lnTo>
                  <a:close/>
                </a:path>
              </a:pathLst>
            </a:custGeom>
            <a:solidFill>
              <a:srgbClr val="FF0000">
                <a:alpha val="7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219"/>
            <p:cNvSpPr/>
            <p:nvPr/>
          </p:nvSpPr>
          <p:spPr>
            <a:xfrm>
              <a:off x="8161564" y="4264479"/>
              <a:ext cx="372836" cy="857250"/>
            </a:xfrm>
            <a:custGeom>
              <a:avLst/>
              <a:gdLst>
                <a:gd name="connsiteX0" fmla="*/ 0 w 372836"/>
                <a:gd name="connsiteY0" fmla="*/ 100692 h 857250"/>
                <a:gd name="connsiteX1" fmla="*/ 187779 w 372836"/>
                <a:gd name="connsiteY1" fmla="*/ 0 h 857250"/>
                <a:gd name="connsiteX2" fmla="*/ 372836 w 372836"/>
                <a:gd name="connsiteY2" fmla="*/ 639535 h 857250"/>
                <a:gd name="connsiteX3" fmla="*/ 2722 w 372836"/>
                <a:gd name="connsiteY3" fmla="*/ 857250 h 857250"/>
                <a:gd name="connsiteX4" fmla="*/ 0 w 372836"/>
                <a:gd name="connsiteY4" fmla="*/ 100692 h 85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836" h="857250">
                  <a:moveTo>
                    <a:pt x="0" y="100692"/>
                  </a:moveTo>
                  <a:lnTo>
                    <a:pt x="187779" y="0"/>
                  </a:lnTo>
                  <a:lnTo>
                    <a:pt x="372836" y="639535"/>
                  </a:lnTo>
                  <a:lnTo>
                    <a:pt x="2722" y="857250"/>
                  </a:lnTo>
                  <a:cubicBezTo>
                    <a:pt x="1815" y="605064"/>
                    <a:pt x="907" y="352878"/>
                    <a:pt x="0" y="100692"/>
                  </a:cubicBez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7788729" y="4046764"/>
              <a:ext cx="563335" cy="326572"/>
            </a:xfrm>
            <a:custGeom>
              <a:avLst/>
              <a:gdLst>
                <a:gd name="connsiteX0" fmla="*/ 0 w 563335"/>
                <a:gd name="connsiteY0" fmla="*/ 106136 h 326572"/>
                <a:gd name="connsiteX1" fmla="*/ 372835 w 563335"/>
                <a:gd name="connsiteY1" fmla="*/ 326572 h 326572"/>
                <a:gd name="connsiteX2" fmla="*/ 563335 w 563335"/>
                <a:gd name="connsiteY2" fmla="*/ 220436 h 326572"/>
                <a:gd name="connsiteX3" fmla="*/ 179614 w 563335"/>
                <a:gd name="connsiteY3" fmla="*/ 0 h 326572"/>
                <a:gd name="connsiteX4" fmla="*/ 0 w 563335"/>
                <a:gd name="connsiteY4" fmla="*/ 106136 h 32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335" h="326572">
                  <a:moveTo>
                    <a:pt x="0" y="106136"/>
                  </a:moveTo>
                  <a:lnTo>
                    <a:pt x="372835" y="326572"/>
                  </a:lnTo>
                  <a:lnTo>
                    <a:pt x="563335" y="220436"/>
                  </a:lnTo>
                  <a:lnTo>
                    <a:pt x="179614" y="0"/>
                  </a:lnTo>
                  <a:lnTo>
                    <a:pt x="0" y="106136"/>
                  </a:lnTo>
                  <a:close/>
                </a:path>
              </a:pathLst>
            </a:cu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reeform 221"/>
            <p:cNvSpPr/>
            <p:nvPr/>
          </p:nvSpPr>
          <p:spPr>
            <a:xfrm>
              <a:off x="7541079" y="4155621"/>
              <a:ext cx="625928" cy="966108"/>
            </a:xfrm>
            <a:custGeom>
              <a:avLst/>
              <a:gdLst>
                <a:gd name="connsiteX0" fmla="*/ 0 w 625928"/>
                <a:gd name="connsiteY0" fmla="*/ 348343 h 966108"/>
                <a:gd name="connsiteX1" fmla="*/ 244928 w 625928"/>
                <a:gd name="connsiteY1" fmla="*/ 0 h 966108"/>
                <a:gd name="connsiteX2" fmla="*/ 625928 w 625928"/>
                <a:gd name="connsiteY2" fmla="*/ 206829 h 966108"/>
                <a:gd name="connsiteX3" fmla="*/ 620485 w 625928"/>
                <a:gd name="connsiteY3" fmla="*/ 966108 h 966108"/>
                <a:gd name="connsiteX4" fmla="*/ 342900 w 625928"/>
                <a:gd name="connsiteY4" fmla="*/ 802822 h 966108"/>
                <a:gd name="connsiteX5" fmla="*/ 492578 w 625928"/>
                <a:gd name="connsiteY5" fmla="*/ 304800 h 966108"/>
                <a:gd name="connsiteX6" fmla="*/ 291192 w 625928"/>
                <a:gd name="connsiteY6" fmla="*/ 185058 h 966108"/>
                <a:gd name="connsiteX7" fmla="*/ 0 w 625928"/>
                <a:gd name="connsiteY7" fmla="*/ 348343 h 96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928" h="966108">
                  <a:moveTo>
                    <a:pt x="0" y="348343"/>
                  </a:moveTo>
                  <a:lnTo>
                    <a:pt x="244928" y="0"/>
                  </a:lnTo>
                  <a:lnTo>
                    <a:pt x="625928" y="206829"/>
                  </a:lnTo>
                  <a:cubicBezTo>
                    <a:pt x="624114" y="459922"/>
                    <a:pt x="622299" y="713015"/>
                    <a:pt x="620485" y="966108"/>
                  </a:cubicBezTo>
                  <a:lnTo>
                    <a:pt x="342900" y="802822"/>
                  </a:lnTo>
                  <a:lnTo>
                    <a:pt x="492578" y="304800"/>
                  </a:lnTo>
                  <a:lnTo>
                    <a:pt x="291192" y="185058"/>
                  </a:lnTo>
                  <a:lnTo>
                    <a:pt x="0" y="348343"/>
                  </a:lnTo>
                  <a:close/>
                </a:path>
              </a:pathLst>
            </a:cu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reeform 222"/>
            <p:cNvSpPr/>
            <p:nvPr/>
          </p:nvSpPr>
          <p:spPr>
            <a:xfrm>
              <a:off x="6675664" y="5227864"/>
              <a:ext cx="1485900" cy="644979"/>
            </a:xfrm>
            <a:custGeom>
              <a:avLst/>
              <a:gdLst>
                <a:gd name="connsiteX0" fmla="*/ 370115 w 1485900"/>
                <a:gd name="connsiteY0" fmla="*/ 0 h 644979"/>
                <a:gd name="connsiteX1" fmla="*/ 0 w 1485900"/>
                <a:gd name="connsiteY1" fmla="*/ 217715 h 644979"/>
                <a:gd name="connsiteX2" fmla="*/ 95250 w 1485900"/>
                <a:gd name="connsiteY2" fmla="*/ 492579 h 644979"/>
                <a:gd name="connsiteX3" fmla="*/ 285750 w 1485900"/>
                <a:gd name="connsiteY3" fmla="*/ 601436 h 644979"/>
                <a:gd name="connsiteX4" fmla="*/ 737507 w 1485900"/>
                <a:gd name="connsiteY4" fmla="*/ 644979 h 644979"/>
                <a:gd name="connsiteX5" fmla="*/ 1485900 w 1485900"/>
                <a:gd name="connsiteY5" fmla="*/ 214993 h 644979"/>
                <a:gd name="connsiteX6" fmla="*/ 1202872 w 1485900"/>
                <a:gd name="connsiteY6" fmla="*/ 54429 h 644979"/>
                <a:gd name="connsiteX7" fmla="*/ 555172 w 1485900"/>
                <a:gd name="connsiteY7" fmla="*/ 435429 h 644979"/>
                <a:gd name="connsiteX8" fmla="*/ 361950 w 1485900"/>
                <a:gd name="connsiteY8" fmla="*/ 326572 h 644979"/>
                <a:gd name="connsiteX9" fmla="*/ 370115 w 1485900"/>
                <a:gd name="connsiteY9" fmla="*/ 0 h 6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5900" h="644979">
                  <a:moveTo>
                    <a:pt x="370115" y="0"/>
                  </a:moveTo>
                  <a:lnTo>
                    <a:pt x="0" y="217715"/>
                  </a:lnTo>
                  <a:lnTo>
                    <a:pt x="95250" y="492579"/>
                  </a:lnTo>
                  <a:lnTo>
                    <a:pt x="285750" y="601436"/>
                  </a:lnTo>
                  <a:lnTo>
                    <a:pt x="737507" y="644979"/>
                  </a:lnTo>
                  <a:lnTo>
                    <a:pt x="1485900" y="214993"/>
                  </a:lnTo>
                  <a:lnTo>
                    <a:pt x="1202872" y="54429"/>
                  </a:lnTo>
                  <a:lnTo>
                    <a:pt x="555172" y="435429"/>
                  </a:lnTo>
                  <a:lnTo>
                    <a:pt x="361950" y="326572"/>
                  </a:lnTo>
                  <a:lnTo>
                    <a:pt x="370115" y="0"/>
                  </a:lnTo>
                  <a:close/>
                </a:path>
              </a:pathLst>
            </a:custGeom>
            <a:solidFill>
              <a:srgbClr val="FFFF00">
                <a:alpha val="6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6672263" y="5438775"/>
              <a:ext cx="97631" cy="485775"/>
            </a:xfrm>
            <a:custGeom>
              <a:avLst/>
              <a:gdLst>
                <a:gd name="connsiteX0" fmla="*/ 0 w 97631"/>
                <a:gd name="connsiteY0" fmla="*/ 0 h 485775"/>
                <a:gd name="connsiteX1" fmla="*/ 2381 w 97631"/>
                <a:gd name="connsiteY1" fmla="*/ 226219 h 485775"/>
                <a:gd name="connsiteX2" fmla="*/ 97631 w 97631"/>
                <a:gd name="connsiteY2" fmla="*/ 485775 h 485775"/>
                <a:gd name="connsiteX3" fmla="*/ 92868 w 97631"/>
                <a:gd name="connsiteY3" fmla="*/ 276225 h 485775"/>
                <a:gd name="connsiteX4" fmla="*/ 0 w 97631"/>
                <a:gd name="connsiteY4" fmla="*/ 0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31" h="485775">
                  <a:moveTo>
                    <a:pt x="0" y="0"/>
                  </a:moveTo>
                  <a:cubicBezTo>
                    <a:pt x="794" y="75406"/>
                    <a:pt x="1587" y="150813"/>
                    <a:pt x="2381" y="226219"/>
                  </a:cubicBezTo>
                  <a:lnTo>
                    <a:pt x="97631" y="485775"/>
                  </a:lnTo>
                  <a:lnTo>
                    <a:pt x="92868" y="276225"/>
                  </a:lnTo>
                  <a:lnTo>
                    <a:pt x="0" y="0"/>
                  </a:lnTo>
                  <a:close/>
                </a:path>
              </a:pathLst>
            </a:custGeom>
            <a:solidFill>
              <a:srgbClr val="FF0000">
                <a:alpha val="7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Freeform 224"/>
            <p:cNvSpPr/>
            <p:nvPr/>
          </p:nvSpPr>
          <p:spPr>
            <a:xfrm>
              <a:off x="7038975" y="4348163"/>
              <a:ext cx="981075" cy="1309687"/>
            </a:xfrm>
            <a:custGeom>
              <a:avLst/>
              <a:gdLst>
                <a:gd name="connsiteX0" fmla="*/ 981075 w 981075"/>
                <a:gd name="connsiteY0" fmla="*/ 107156 h 1309687"/>
                <a:gd name="connsiteX1" fmla="*/ 792956 w 981075"/>
                <a:gd name="connsiteY1" fmla="*/ 0 h 1309687"/>
                <a:gd name="connsiteX2" fmla="*/ 342900 w 981075"/>
                <a:gd name="connsiteY2" fmla="*/ 254793 h 1309687"/>
                <a:gd name="connsiteX3" fmla="*/ 285750 w 981075"/>
                <a:gd name="connsiteY3" fmla="*/ 302418 h 1309687"/>
                <a:gd name="connsiteX4" fmla="*/ 259556 w 981075"/>
                <a:gd name="connsiteY4" fmla="*/ 323850 h 1309687"/>
                <a:gd name="connsiteX5" fmla="*/ 238125 w 981075"/>
                <a:gd name="connsiteY5" fmla="*/ 345281 h 1309687"/>
                <a:gd name="connsiteX6" fmla="*/ 190500 w 981075"/>
                <a:gd name="connsiteY6" fmla="*/ 400050 h 1309687"/>
                <a:gd name="connsiteX7" fmla="*/ 157163 w 981075"/>
                <a:gd name="connsiteY7" fmla="*/ 442912 h 1309687"/>
                <a:gd name="connsiteX8" fmla="*/ 138113 w 981075"/>
                <a:gd name="connsiteY8" fmla="*/ 469106 h 1309687"/>
                <a:gd name="connsiteX9" fmla="*/ 114300 w 981075"/>
                <a:gd name="connsiteY9" fmla="*/ 511968 h 1309687"/>
                <a:gd name="connsiteX10" fmla="*/ 90488 w 981075"/>
                <a:gd name="connsiteY10" fmla="*/ 559593 h 1309687"/>
                <a:gd name="connsiteX11" fmla="*/ 54769 w 981075"/>
                <a:gd name="connsiteY11" fmla="*/ 633412 h 1309687"/>
                <a:gd name="connsiteX12" fmla="*/ 28575 w 981075"/>
                <a:gd name="connsiteY12" fmla="*/ 711993 h 1309687"/>
                <a:gd name="connsiteX13" fmla="*/ 11906 w 981075"/>
                <a:gd name="connsiteY13" fmla="*/ 781050 h 1309687"/>
                <a:gd name="connsiteX14" fmla="*/ 2381 w 981075"/>
                <a:gd name="connsiteY14" fmla="*/ 852487 h 1309687"/>
                <a:gd name="connsiteX15" fmla="*/ 0 w 981075"/>
                <a:gd name="connsiteY15" fmla="*/ 1200150 h 1309687"/>
                <a:gd name="connsiteX16" fmla="*/ 190500 w 981075"/>
                <a:gd name="connsiteY16" fmla="*/ 1309687 h 1309687"/>
                <a:gd name="connsiteX17" fmla="*/ 190500 w 981075"/>
                <a:gd name="connsiteY17" fmla="*/ 954881 h 1309687"/>
                <a:gd name="connsiteX18" fmla="*/ 204788 w 981075"/>
                <a:gd name="connsiteY18" fmla="*/ 862012 h 1309687"/>
                <a:gd name="connsiteX19" fmla="*/ 219075 w 981075"/>
                <a:gd name="connsiteY19" fmla="*/ 826293 h 1309687"/>
                <a:gd name="connsiteX20" fmla="*/ 245269 w 981075"/>
                <a:gd name="connsiteY20" fmla="*/ 731043 h 1309687"/>
                <a:gd name="connsiteX21" fmla="*/ 259556 w 981075"/>
                <a:gd name="connsiteY21" fmla="*/ 697706 h 1309687"/>
                <a:gd name="connsiteX22" fmla="*/ 283369 w 981075"/>
                <a:gd name="connsiteY22" fmla="*/ 657225 h 1309687"/>
                <a:gd name="connsiteX23" fmla="*/ 307181 w 981075"/>
                <a:gd name="connsiteY23" fmla="*/ 619125 h 1309687"/>
                <a:gd name="connsiteX24" fmla="*/ 340519 w 981075"/>
                <a:gd name="connsiteY24" fmla="*/ 552450 h 1309687"/>
                <a:gd name="connsiteX25" fmla="*/ 376238 w 981075"/>
                <a:gd name="connsiteY25" fmla="*/ 511968 h 1309687"/>
                <a:gd name="connsiteX26" fmla="*/ 414338 w 981075"/>
                <a:gd name="connsiteY26" fmla="*/ 461962 h 1309687"/>
                <a:gd name="connsiteX27" fmla="*/ 452438 w 981075"/>
                <a:gd name="connsiteY27" fmla="*/ 428625 h 1309687"/>
                <a:gd name="connsiteX28" fmla="*/ 485775 w 981075"/>
                <a:gd name="connsiteY28" fmla="*/ 395287 h 1309687"/>
                <a:gd name="connsiteX29" fmla="*/ 516731 w 981075"/>
                <a:gd name="connsiteY29" fmla="*/ 373856 h 1309687"/>
                <a:gd name="connsiteX30" fmla="*/ 981075 w 981075"/>
                <a:gd name="connsiteY30" fmla="*/ 10715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1075" h="1309687">
                  <a:moveTo>
                    <a:pt x="981075" y="107156"/>
                  </a:moveTo>
                  <a:lnTo>
                    <a:pt x="792956" y="0"/>
                  </a:lnTo>
                  <a:lnTo>
                    <a:pt x="342900" y="254793"/>
                  </a:lnTo>
                  <a:lnTo>
                    <a:pt x="285750" y="302418"/>
                  </a:lnTo>
                  <a:lnTo>
                    <a:pt x="259556" y="323850"/>
                  </a:lnTo>
                  <a:lnTo>
                    <a:pt x="238125" y="345281"/>
                  </a:lnTo>
                  <a:lnTo>
                    <a:pt x="190500" y="400050"/>
                  </a:lnTo>
                  <a:lnTo>
                    <a:pt x="157163" y="442912"/>
                  </a:lnTo>
                  <a:lnTo>
                    <a:pt x="138113" y="469106"/>
                  </a:lnTo>
                  <a:lnTo>
                    <a:pt x="114300" y="511968"/>
                  </a:lnTo>
                  <a:lnTo>
                    <a:pt x="90488" y="559593"/>
                  </a:lnTo>
                  <a:lnTo>
                    <a:pt x="54769" y="633412"/>
                  </a:lnTo>
                  <a:lnTo>
                    <a:pt x="28575" y="711993"/>
                  </a:lnTo>
                  <a:lnTo>
                    <a:pt x="11906" y="781050"/>
                  </a:lnTo>
                  <a:lnTo>
                    <a:pt x="2381" y="852487"/>
                  </a:lnTo>
                  <a:cubicBezTo>
                    <a:pt x="1587" y="968375"/>
                    <a:pt x="794" y="1084262"/>
                    <a:pt x="0" y="1200150"/>
                  </a:cubicBezTo>
                  <a:lnTo>
                    <a:pt x="190500" y="1309687"/>
                  </a:lnTo>
                  <a:lnTo>
                    <a:pt x="190500" y="954881"/>
                  </a:lnTo>
                  <a:lnTo>
                    <a:pt x="204788" y="862012"/>
                  </a:lnTo>
                  <a:lnTo>
                    <a:pt x="219075" y="826293"/>
                  </a:lnTo>
                  <a:lnTo>
                    <a:pt x="245269" y="731043"/>
                  </a:lnTo>
                  <a:lnTo>
                    <a:pt x="259556" y="697706"/>
                  </a:lnTo>
                  <a:lnTo>
                    <a:pt x="283369" y="657225"/>
                  </a:lnTo>
                  <a:lnTo>
                    <a:pt x="307181" y="619125"/>
                  </a:lnTo>
                  <a:lnTo>
                    <a:pt x="340519" y="552450"/>
                  </a:lnTo>
                  <a:lnTo>
                    <a:pt x="376238" y="511968"/>
                  </a:lnTo>
                  <a:lnTo>
                    <a:pt x="414338" y="461962"/>
                  </a:lnTo>
                  <a:lnTo>
                    <a:pt x="452438" y="428625"/>
                  </a:lnTo>
                  <a:lnTo>
                    <a:pt x="485775" y="395287"/>
                  </a:lnTo>
                  <a:lnTo>
                    <a:pt x="516731" y="373856"/>
                  </a:lnTo>
                  <a:lnTo>
                    <a:pt x="981075" y="107156"/>
                  </a:lnTo>
                  <a:close/>
                </a:path>
              </a:pathLst>
            </a:custGeom>
            <a:gradFill>
              <a:gsLst>
                <a:gs pos="0">
                  <a:srgbClr val="5E9EFF"/>
                </a:gs>
                <a:gs pos="39999">
                  <a:srgbClr val="85C2FF"/>
                </a:gs>
                <a:gs pos="70000">
                  <a:srgbClr val="C4D6EB"/>
                </a:gs>
                <a:gs pos="100000">
                  <a:srgbClr val="FFEBFA"/>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Freeform 225"/>
            <p:cNvSpPr/>
            <p:nvPr/>
          </p:nvSpPr>
          <p:spPr>
            <a:xfrm>
              <a:off x="7412831" y="4905375"/>
              <a:ext cx="1121569" cy="1178719"/>
            </a:xfrm>
            <a:custGeom>
              <a:avLst/>
              <a:gdLst>
                <a:gd name="connsiteX0" fmla="*/ 0 w 1121569"/>
                <a:gd name="connsiteY0" fmla="*/ 966788 h 1178719"/>
                <a:gd name="connsiteX1" fmla="*/ 745332 w 1121569"/>
                <a:gd name="connsiteY1" fmla="*/ 540544 h 1178719"/>
                <a:gd name="connsiteX2" fmla="*/ 747713 w 1121569"/>
                <a:gd name="connsiteY2" fmla="*/ 216694 h 1178719"/>
                <a:gd name="connsiteX3" fmla="*/ 1121569 w 1121569"/>
                <a:gd name="connsiteY3" fmla="*/ 0 h 1178719"/>
                <a:gd name="connsiteX4" fmla="*/ 1121569 w 1121569"/>
                <a:gd name="connsiteY4" fmla="*/ 535781 h 1178719"/>
                <a:gd name="connsiteX5" fmla="*/ 7144 w 1121569"/>
                <a:gd name="connsiteY5" fmla="*/ 1178719 h 1178719"/>
                <a:gd name="connsiteX6" fmla="*/ 0 w 1121569"/>
                <a:gd name="connsiteY6" fmla="*/ 966788 h 117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1569" h="1178719">
                  <a:moveTo>
                    <a:pt x="0" y="966788"/>
                  </a:moveTo>
                  <a:lnTo>
                    <a:pt x="745332" y="540544"/>
                  </a:lnTo>
                  <a:cubicBezTo>
                    <a:pt x="746126" y="432594"/>
                    <a:pt x="746919" y="324644"/>
                    <a:pt x="747713" y="216694"/>
                  </a:cubicBezTo>
                  <a:lnTo>
                    <a:pt x="1121569" y="0"/>
                  </a:lnTo>
                  <a:lnTo>
                    <a:pt x="1121569" y="535781"/>
                  </a:lnTo>
                  <a:lnTo>
                    <a:pt x="7144" y="1178719"/>
                  </a:lnTo>
                  <a:lnTo>
                    <a:pt x="0" y="966788"/>
                  </a:ln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7881257" y="4961164"/>
              <a:ext cx="285750" cy="473529"/>
            </a:xfrm>
            <a:custGeom>
              <a:avLst/>
              <a:gdLst>
                <a:gd name="connsiteX0" fmla="*/ 0 w 285750"/>
                <a:gd name="connsiteY0" fmla="*/ 0 h 473529"/>
                <a:gd name="connsiteX1" fmla="*/ 5443 w 285750"/>
                <a:gd name="connsiteY1" fmla="*/ 321129 h 473529"/>
                <a:gd name="connsiteX2" fmla="*/ 274864 w 285750"/>
                <a:gd name="connsiteY2" fmla="*/ 473529 h 473529"/>
                <a:gd name="connsiteX3" fmla="*/ 285750 w 285750"/>
                <a:gd name="connsiteY3" fmla="*/ 166007 h 473529"/>
                <a:gd name="connsiteX4" fmla="*/ 0 w 285750"/>
                <a:gd name="connsiteY4" fmla="*/ 0 h 47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473529">
                  <a:moveTo>
                    <a:pt x="0" y="0"/>
                  </a:moveTo>
                  <a:cubicBezTo>
                    <a:pt x="1814" y="107043"/>
                    <a:pt x="3629" y="214086"/>
                    <a:pt x="5443" y="321129"/>
                  </a:cubicBezTo>
                  <a:lnTo>
                    <a:pt x="274864" y="473529"/>
                  </a:lnTo>
                  <a:lnTo>
                    <a:pt x="285750" y="166007"/>
                  </a:lnTo>
                  <a:lnTo>
                    <a:pt x="0" y="0"/>
                  </a:lnTo>
                  <a:close/>
                </a:path>
              </a:pathLst>
            </a:cu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81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reeform 227"/>
            <p:cNvSpPr/>
            <p:nvPr/>
          </p:nvSpPr>
          <p:spPr>
            <a:xfrm>
              <a:off x="6768307" y="5729288"/>
              <a:ext cx="184943" cy="311943"/>
            </a:xfrm>
            <a:custGeom>
              <a:avLst/>
              <a:gdLst>
                <a:gd name="connsiteX0" fmla="*/ 3968 w 184943"/>
                <a:gd name="connsiteY0" fmla="*/ 202406 h 311943"/>
                <a:gd name="connsiteX1" fmla="*/ 184943 w 184943"/>
                <a:gd name="connsiteY1" fmla="*/ 311943 h 311943"/>
                <a:gd name="connsiteX2" fmla="*/ 184943 w 184943"/>
                <a:gd name="connsiteY2" fmla="*/ 100012 h 311943"/>
                <a:gd name="connsiteX3" fmla="*/ 1587 w 184943"/>
                <a:gd name="connsiteY3" fmla="*/ 0 h 311943"/>
                <a:gd name="connsiteX4" fmla="*/ 3968 w 184943"/>
                <a:gd name="connsiteY4" fmla="*/ 202406 h 3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43" h="311943">
                  <a:moveTo>
                    <a:pt x="3968" y="202406"/>
                  </a:moveTo>
                  <a:lnTo>
                    <a:pt x="184943" y="311943"/>
                  </a:lnTo>
                  <a:lnTo>
                    <a:pt x="184943" y="100012"/>
                  </a:lnTo>
                  <a:lnTo>
                    <a:pt x="1587" y="0"/>
                  </a:lnTo>
                  <a:cubicBezTo>
                    <a:pt x="793" y="69850"/>
                    <a:pt x="0" y="139700"/>
                    <a:pt x="3968" y="202406"/>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reeform 228"/>
            <p:cNvSpPr/>
            <p:nvPr/>
          </p:nvSpPr>
          <p:spPr>
            <a:xfrm>
              <a:off x="7417594" y="4912519"/>
              <a:ext cx="185737" cy="316706"/>
            </a:xfrm>
            <a:custGeom>
              <a:avLst/>
              <a:gdLst>
                <a:gd name="connsiteX0" fmla="*/ 2381 w 185737"/>
                <a:gd name="connsiteY0" fmla="*/ 316706 h 316706"/>
                <a:gd name="connsiteX1" fmla="*/ 42862 w 185737"/>
                <a:gd name="connsiteY1" fmla="*/ 285750 h 316706"/>
                <a:gd name="connsiteX2" fmla="*/ 59531 w 185737"/>
                <a:gd name="connsiteY2" fmla="*/ 273844 h 316706"/>
                <a:gd name="connsiteX3" fmla="*/ 80962 w 185737"/>
                <a:gd name="connsiteY3" fmla="*/ 245269 h 316706"/>
                <a:gd name="connsiteX4" fmla="*/ 100012 w 185737"/>
                <a:gd name="connsiteY4" fmla="*/ 221456 h 316706"/>
                <a:gd name="connsiteX5" fmla="*/ 114300 w 185737"/>
                <a:gd name="connsiteY5" fmla="*/ 202406 h 316706"/>
                <a:gd name="connsiteX6" fmla="*/ 133350 w 185737"/>
                <a:gd name="connsiteY6" fmla="*/ 164306 h 316706"/>
                <a:gd name="connsiteX7" fmla="*/ 157162 w 185737"/>
                <a:gd name="connsiteY7" fmla="*/ 114300 h 316706"/>
                <a:gd name="connsiteX8" fmla="*/ 173831 w 185737"/>
                <a:gd name="connsiteY8" fmla="*/ 73819 h 316706"/>
                <a:gd name="connsiteX9" fmla="*/ 180975 w 185737"/>
                <a:gd name="connsiteY9" fmla="*/ 57150 h 316706"/>
                <a:gd name="connsiteX10" fmla="*/ 185737 w 185737"/>
                <a:gd name="connsiteY10" fmla="*/ 30956 h 316706"/>
                <a:gd name="connsiteX11" fmla="*/ 185737 w 185737"/>
                <a:gd name="connsiteY11" fmla="*/ 9525 h 316706"/>
                <a:gd name="connsiteX12" fmla="*/ 178594 w 185737"/>
                <a:gd name="connsiteY12" fmla="*/ 0 h 316706"/>
                <a:gd name="connsiteX13" fmla="*/ 154781 w 185737"/>
                <a:gd name="connsiteY13" fmla="*/ 14287 h 316706"/>
                <a:gd name="connsiteX14" fmla="*/ 138112 w 185737"/>
                <a:gd name="connsiteY14" fmla="*/ 28575 h 316706"/>
                <a:gd name="connsiteX15" fmla="*/ 126206 w 185737"/>
                <a:gd name="connsiteY15" fmla="*/ 40481 h 316706"/>
                <a:gd name="connsiteX16" fmla="*/ 109537 w 185737"/>
                <a:gd name="connsiteY16" fmla="*/ 57150 h 316706"/>
                <a:gd name="connsiteX17" fmla="*/ 97631 w 185737"/>
                <a:gd name="connsiteY17" fmla="*/ 71437 h 316706"/>
                <a:gd name="connsiteX18" fmla="*/ 83344 w 185737"/>
                <a:gd name="connsiteY18" fmla="*/ 83344 h 316706"/>
                <a:gd name="connsiteX19" fmla="*/ 71437 w 185737"/>
                <a:gd name="connsiteY19" fmla="*/ 102394 h 316706"/>
                <a:gd name="connsiteX20" fmla="*/ 52387 w 185737"/>
                <a:gd name="connsiteY20" fmla="*/ 133350 h 316706"/>
                <a:gd name="connsiteX21" fmla="*/ 38100 w 185737"/>
                <a:gd name="connsiteY21" fmla="*/ 154781 h 316706"/>
                <a:gd name="connsiteX22" fmla="*/ 26194 w 185737"/>
                <a:gd name="connsiteY22" fmla="*/ 185737 h 316706"/>
                <a:gd name="connsiteX23" fmla="*/ 14287 w 185737"/>
                <a:gd name="connsiteY23" fmla="*/ 209550 h 316706"/>
                <a:gd name="connsiteX24" fmla="*/ 7144 w 185737"/>
                <a:gd name="connsiteY24" fmla="*/ 240506 h 316706"/>
                <a:gd name="connsiteX25" fmla="*/ 0 w 185737"/>
                <a:gd name="connsiteY25" fmla="*/ 264319 h 316706"/>
                <a:gd name="connsiteX26" fmla="*/ 2381 w 185737"/>
                <a:gd name="connsiteY26" fmla="*/ 316706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737" h="316706">
                  <a:moveTo>
                    <a:pt x="2381" y="316706"/>
                  </a:moveTo>
                  <a:lnTo>
                    <a:pt x="42862" y="285750"/>
                  </a:lnTo>
                  <a:lnTo>
                    <a:pt x="59531" y="273844"/>
                  </a:lnTo>
                  <a:lnTo>
                    <a:pt x="80962" y="245269"/>
                  </a:lnTo>
                  <a:lnTo>
                    <a:pt x="100012" y="221456"/>
                  </a:lnTo>
                  <a:lnTo>
                    <a:pt x="114300" y="202406"/>
                  </a:lnTo>
                  <a:lnTo>
                    <a:pt x="133350" y="164306"/>
                  </a:lnTo>
                  <a:lnTo>
                    <a:pt x="157162" y="114300"/>
                  </a:lnTo>
                  <a:lnTo>
                    <a:pt x="173831" y="73819"/>
                  </a:lnTo>
                  <a:lnTo>
                    <a:pt x="180975" y="57150"/>
                  </a:lnTo>
                  <a:lnTo>
                    <a:pt x="185737" y="30956"/>
                  </a:lnTo>
                  <a:lnTo>
                    <a:pt x="185737" y="9525"/>
                  </a:lnTo>
                  <a:lnTo>
                    <a:pt x="178594" y="0"/>
                  </a:lnTo>
                  <a:lnTo>
                    <a:pt x="154781" y="14287"/>
                  </a:lnTo>
                  <a:lnTo>
                    <a:pt x="138112" y="28575"/>
                  </a:lnTo>
                  <a:lnTo>
                    <a:pt x="126206" y="40481"/>
                  </a:lnTo>
                  <a:lnTo>
                    <a:pt x="109537" y="57150"/>
                  </a:lnTo>
                  <a:lnTo>
                    <a:pt x="97631" y="71437"/>
                  </a:lnTo>
                  <a:lnTo>
                    <a:pt x="83344" y="83344"/>
                  </a:lnTo>
                  <a:lnTo>
                    <a:pt x="71437" y="102394"/>
                  </a:lnTo>
                  <a:lnTo>
                    <a:pt x="52387" y="133350"/>
                  </a:lnTo>
                  <a:lnTo>
                    <a:pt x="38100" y="154781"/>
                  </a:lnTo>
                  <a:lnTo>
                    <a:pt x="26194" y="185737"/>
                  </a:lnTo>
                  <a:lnTo>
                    <a:pt x="14287" y="209550"/>
                  </a:lnTo>
                  <a:lnTo>
                    <a:pt x="7144" y="240506"/>
                  </a:lnTo>
                  <a:lnTo>
                    <a:pt x="0" y="264319"/>
                  </a:lnTo>
                  <a:lnTo>
                    <a:pt x="2381" y="316706"/>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a:off x="7417594" y="4881563"/>
              <a:ext cx="371475" cy="483393"/>
            </a:xfrm>
            <a:custGeom>
              <a:avLst/>
              <a:gdLst>
                <a:gd name="connsiteX0" fmla="*/ 0 w 371475"/>
                <a:gd name="connsiteY0" fmla="*/ 354806 h 483393"/>
                <a:gd name="connsiteX1" fmla="*/ 9525 w 371475"/>
                <a:gd name="connsiteY1" fmla="*/ 414337 h 483393"/>
                <a:gd name="connsiteX2" fmla="*/ 16669 w 371475"/>
                <a:gd name="connsiteY2" fmla="*/ 428625 h 483393"/>
                <a:gd name="connsiteX3" fmla="*/ 30956 w 371475"/>
                <a:gd name="connsiteY3" fmla="*/ 452437 h 483393"/>
                <a:gd name="connsiteX4" fmla="*/ 47625 w 371475"/>
                <a:gd name="connsiteY4" fmla="*/ 469106 h 483393"/>
                <a:gd name="connsiteX5" fmla="*/ 64294 w 371475"/>
                <a:gd name="connsiteY5" fmla="*/ 476250 h 483393"/>
                <a:gd name="connsiteX6" fmla="*/ 83344 w 371475"/>
                <a:gd name="connsiteY6" fmla="*/ 483393 h 483393"/>
                <a:gd name="connsiteX7" fmla="*/ 116681 w 371475"/>
                <a:gd name="connsiteY7" fmla="*/ 483393 h 483393"/>
                <a:gd name="connsiteX8" fmla="*/ 145256 w 371475"/>
                <a:gd name="connsiteY8" fmla="*/ 476250 h 483393"/>
                <a:gd name="connsiteX9" fmla="*/ 157162 w 371475"/>
                <a:gd name="connsiteY9" fmla="*/ 466725 h 483393"/>
                <a:gd name="connsiteX10" fmla="*/ 178594 w 371475"/>
                <a:gd name="connsiteY10" fmla="*/ 461962 h 483393"/>
                <a:gd name="connsiteX11" fmla="*/ 200025 w 371475"/>
                <a:gd name="connsiteY11" fmla="*/ 445293 h 483393"/>
                <a:gd name="connsiteX12" fmla="*/ 230981 w 371475"/>
                <a:gd name="connsiteY12" fmla="*/ 428625 h 483393"/>
                <a:gd name="connsiteX13" fmla="*/ 254794 w 371475"/>
                <a:gd name="connsiteY13" fmla="*/ 404812 h 483393"/>
                <a:gd name="connsiteX14" fmla="*/ 266700 w 371475"/>
                <a:gd name="connsiteY14" fmla="*/ 390525 h 483393"/>
                <a:gd name="connsiteX15" fmla="*/ 278606 w 371475"/>
                <a:gd name="connsiteY15" fmla="*/ 371475 h 483393"/>
                <a:gd name="connsiteX16" fmla="*/ 309562 w 371475"/>
                <a:gd name="connsiteY16" fmla="*/ 333375 h 483393"/>
                <a:gd name="connsiteX17" fmla="*/ 326231 w 371475"/>
                <a:gd name="connsiteY17" fmla="*/ 302418 h 483393"/>
                <a:gd name="connsiteX18" fmla="*/ 342900 w 371475"/>
                <a:gd name="connsiteY18" fmla="*/ 261937 h 483393"/>
                <a:gd name="connsiteX19" fmla="*/ 350044 w 371475"/>
                <a:gd name="connsiteY19" fmla="*/ 242887 h 483393"/>
                <a:gd name="connsiteX20" fmla="*/ 359569 w 371475"/>
                <a:gd name="connsiteY20" fmla="*/ 216693 h 483393"/>
                <a:gd name="connsiteX21" fmla="*/ 366712 w 371475"/>
                <a:gd name="connsiteY21" fmla="*/ 188118 h 483393"/>
                <a:gd name="connsiteX22" fmla="*/ 371475 w 371475"/>
                <a:gd name="connsiteY22" fmla="*/ 150018 h 483393"/>
                <a:gd name="connsiteX23" fmla="*/ 371475 w 371475"/>
                <a:gd name="connsiteY23" fmla="*/ 109537 h 483393"/>
                <a:gd name="connsiteX24" fmla="*/ 364331 w 371475"/>
                <a:gd name="connsiteY24" fmla="*/ 85725 h 483393"/>
                <a:gd name="connsiteX25" fmla="*/ 357187 w 371475"/>
                <a:gd name="connsiteY25" fmla="*/ 66675 h 483393"/>
                <a:gd name="connsiteX26" fmla="*/ 350044 w 371475"/>
                <a:gd name="connsiteY26" fmla="*/ 50006 h 483393"/>
                <a:gd name="connsiteX27" fmla="*/ 338137 w 371475"/>
                <a:gd name="connsiteY27" fmla="*/ 28575 h 483393"/>
                <a:gd name="connsiteX28" fmla="*/ 319087 w 371475"/>
                <a:gd name="connsiteY28" fmla="*/ 14287 h 483393"/>
                <a:gd name="connsiteX29" fmla="*/ 304800 w 371475"/>
                <a:gd name="connsiteY29" fmla="*/ 7143 h 483393"/>
                <a:gd name="connsiteX30" fmla="*/ 290512 w 371475"/>
                <a:gd name="connsiteY30" fmla="*/ 0 h 483393"/>
                <a:gd name="connsiteX31" fmla="*/ 278606 w 371475"/>
                <a:gd name="connsiteY31" fmla="*/ 0 h 483393"/>
                <a:gd name="connsiteX32" fmla="*/ 261937 w 371475"/>
                <a:gd name="connsiteY32" fmla="*/ 0 h 483393"/>
                <a:gd name="connsiteX33" fmla="*/ 242887 w 371475"/>
                <a:gd name="connsiteY33" fmla="*/ 0 h 483393"/>
                <a:gd name="connsiteX34" fmla="*/ 226219 w 371475"/>
                <a:gd name="connsiteY34" fmla="*/ 4762 h 483393"/>
                <a:gd name="connsiteX35" fmla="*/ 211931 w 371475"/>
                <a:gd name="connsiteY35" fmla="*/ 11906 h 483393"/>
                <a:gd name="connsiteX36" fmla="*/ 195262 w 371475"/>
                <a:gd name="connsiteY36" fmla="*/ 19050 h 483393"/>
                <a:gd name="connsiteX37" fmla="*/ 185737 w 371475"/>
                <a:gd name="connsiteY37" fmla="*/ 28575 h 483393"/>
                <a:gd name="connsiteX38" fmla="*/ 183356 w 371475"/>
                <a:gd name="connsiteY38" fmla="*/ 42862 h 483393"/>
                <a:gd name="connsiteX39" fmla="*/ 185737 w 371475"/>
                <a:gd name="connsiteY39" fmla="*/ 57150 h 483393"/>
                <a:gd name="connsiteX40" fmla="*/ 183356 w 371475"/>
                <a:gd name="connsiteY40" fmla="*/ 71437 h 483393"/>
                <a:gd name="connsiteX41" fmla="*/ 180975 w 371475"/>
                <a:gd name="connsiteY41" fmla="*/ 90487 h 483393"/>
                <a:gd name="connsiteX42" fmla="*/ 176212 w 371475"/>
                <a:gd name="connsiteY42" fmla="*/ 100012 h 483393"/>
                <a:gd name="connsiteX43" fmla="*/ 173831 w 371475"/>
                <a:gd name="connsiteY43" fmla="*/ 109537 h 483393"/>
                <a:gd name="connsiteX44" fmla="*/ 164306 w 371475"/>
                <a:gd name="connsiteY44" fmla="*/ 128587 h 483393"/>
                <a:gd name="connsiteX45" fmla="*/ 157162 w 371475"/>
                <a:gd name="connsiteY45" fmla="*/ 150018 h 483393"/>
                <a:gd name="connsiteX46" fmla="*/ 145256 w 371475"/>
                <a:gd name="connsiteY46" fmla="*/ 178593 h 483393"/>
                <a:gd name="connsiteX47" fmla="*/ 128587 w 371475"/>
                <a:gd name="connsiteY47" fmla="*/ 207168 h 483393"/>
                <a:gd name="connsiteX48" fmla="*/ 111919 w 371475"/>
                <a:gd name="connsiteY48" fmla="*/ 238125 h 483393"/>
                <a:gd name="connsiteX49" fmla="*/ 90487 w 371475"/>
                <a:gd name="connsiteY49" fmla="*/ 266700 h 483393"/>
                <a:gd name="connsiteX50" fmla="*/ 78581 w 371475"/>
                <a:gd name="connsiteY50" fmla="*/ 283368 h 483393"/>
                <a:gd name="connsiteX51" fmla="*/ 66675 w 371475"/>
                <a:gd name="connsiteY51" fmla="*/ 297656 h 483393"/>
                <a:gd name="connsiteX52" fmla="*/ 52387 w 371475"/>
                <a:gd name="connsiteY52" fmla="*/ 309562 h 483393"/>
                <a:gd name="connsiteX53" fmla="*/ 40481 w 371475"/>
                <a:gd name="connsiteY53" fmla="*/ 319087 h 483393"/>
                <a:gd name="connsiteX54" fmla="*/ 0 w 371475"/>
                <a:gd name="connsiteY54" fmla="*/ 354806 h 48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71475" h="483393">
                  <a:moveTo>
                    <a:pt x="0" y="354806"/>
                  </a:moveTo>
                  <a:lnTo>
                    <a:pt x="9525" y="414337"/>
                  </a:lnTo>
                  <a:lnTo>
                    <a:pt x="16669" y="428625"/>
                  </a:lnTo>
                  <a:lnTo>
                    <a:pt x="30956" y="452437"/>
                  </a:lnTo>
                  <a:lnTo>
                    <a:pt x="47625" y="469106"/>
                  </a:lnTo>
                  <a:lnTo>
                    <a:pt x="64294" y="476250"/>
                  </a:lnTo>
                  <a:lnTo>
                    <a:pt x="83344" y="483393"/>
                  </a:lnTo>
                  <a:lnTo>
                    <a:pt x="116681" y="483393"/>
                  </a:lnTo>
                  <a:lnTo>
                    <a:pt x="145256" y="476250"/>
                  </a:lnTo>
                  <a:lnTo>
                    <a:pt x="157162" y="466725"/>
                  </a:lnTo>
                  <a:lnTo>
                    <a:pt x="178594" y="461962"/>
                  </a:lnTo>
                  <a:lnTo>
                    <a:pt x="200025" y="445293"/>
                  </a:lnTo>
                  <a:lnTo>
                    <a:pt x="230981" y="428625"/>
                  </a:lnTo>
                  <a:lnTo>
                    <a:pt x="254794" y="404812"/>
                  </a:lnTo>
                  <a:lnTo>
                    <a:pt x="266700" y="390525"/>
                  </a:lnTo>
                  <a:lnTo>
                    <a:pt x="278606" y="371475"/>
                  </a:lnTo>
                  <a:lnTo>
                    <a:pt x="309562" y="333375"/>
                  </a:lnTo>
                  <a:lnTo>
                    <a:pt x="326231" y="302418"/>
                  </a:lnTo>
                  <a:lnTo>
                    <a:pt x="342900" y="261937"/>
                  </a:lnTo>
                  <a:lnTo>
                    <a:pt x="350044" y="242887"/>
                  </a:lnTo>
                  <a:lnTo>
                    <a:pt x="359569" y="216693"/>
                  </a:lnTo>
                  <a:lnTo>
                    <a:pt x="366712" y="188118"/>
                  </a:lnTo>
                  <a:lnTo>
                    <a:pt x="371475" y="150018"/>
                  </a:lnTo>
                  <a:lnTo>
                    <a:pt x="371475" y="109537"/>
                  </a:lnTo>
                  <a:lnTo>
                    <a:pt x="364331" y="85725"/>
                  </a:lnTo>
                  <a:lnTo>
                    <a:pt x="357187" y="66675"/>
                  </a:lnTo>
                  <a:lnTo>
                    <a:pt x="350044" y="50006"/>
                  </a:lnTo>
                  <a:lnTo>
                    <a:pt x="338137" y="28575"/>
                  </a:lnTo>
                  <a:lnTo>
                    <a:pt x="319087" y="14287"/>
                  </a:lnTo>
                  <a:lnTo>
                    <a:pt x="304800" y="7143"/>
                  </a:lnTo>
                  <a:lnTo>
                    <a:pt x="290512" y="0"/>
                  </a:lnTo>
                  <a:lnTo>
                    <a:pt x="278606" y="0"/>
                  </a:lnTo>
                  <a:lnTo>
                    <a:pt x="261937" y="0"/>
                  </a:lnTo>
                  <a:lnTo>
                    <a:pt x="242887" y="0"/>
                  </a:lnTo>
                  <a:lnTo>
                    <a:pt x="226219" y="4762"/>
                  </a:lnTo>
                  <a:lnTo>
                    <a:pt x="211931" y="11906"/>
                  </a:lnTo>
                  <a:lnTo>
                    <a:pt x="195262" y="19050"/>
                  </a:lnTo>
                  <a:lnTo>
                    <a:pt x="185737" y="28575"/>
                  </a:lnTo>
                  <a:lnTo>
                    <a:pt x="183356" y="42862"/>
                  </a:lnTo>
                  <a:lnTo>
                    <a:pt x="185737" y="57150"/>
                  </a:lnTo>
                  <a:lnTo>
                    <a:pt x="183356" y="71437"/>
                  </a:lnTo>
                  <a:lnTo>
                    <a:pt x="180975" y="90487"/>
                  </a:lnTo>
                  <a:lnTo>
                    <a:pt x="176212" y="100012"/>
                  </a:lnTo>
                  <a:lnTo>
                    <a:pt x="173831" y="109537"/>
                  </a:lnTo>
                  <a:lnTo>
                    <a:pt x="164306" y="128587"/>
                  </a:lnTo>
                  <a:lnTo>
                    <a:pt x="157162" y="150018"/>
                  </a:lnTo>
                  <a:lnTo>
                    <a:pt x="145256" y="178593"/>
                  </a:lnTo>
                  <a:lnTo>
                    <a:pt x="128587" y="207168"/>
                  </a:lnTo>
                  <a:lnTo>
                    <a:pt x="111919" y="238125"/>
                  </a:lnTo>
                  <a:lnTo>
                    <a:pt x="90487" y="266700"/>
                  </a:lnTo>
                  <a:lnTo>
                    <a:pt x="78581" y="283368"/>
                  </a:lnTo>
                  <a:lnTo>
                    <a:pt x="66675" y="297656"/>
                  </a:lnTo>
                  <a:lnTo>
                    <a:pt x="52387" y="309562"/>
                  </a:lnTo>
                  <a:lnTo>
                    <a:pt x="40481" y="319087"/>
                  </a:lnTo>
                  <a:lnTo>
                    <a:pt x="0" y="354806"/>
                  </a:lnTo>
                  <a:close/>
                </a:path>
              </a:pathLst>
            </a:custGeom>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52" name="Line 28"/>
          <p:cNvSpPr>
            <a:spLocks noChangeShapeType="1"/>
          </p:cNvSpPr>
          <p:nvPr/>
        </p:nvSpPr>
        <p:spPr bwMode="auto">
          <a:xfrm flipV="1">
            <a:off x="6956425" y="1384301"/>
            <a:ext cx="1588" cy="23082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Line 17"/>
          <p:cNvSpPr>
            <a:spLocks noChangeShapeType="1"/>
          </p:cNvSpPr>
          <p:nvPr/>
        </p:nvSpPr>
        <p:spPr bwMode="auto">
          <a:xfrm>
            <a:off x="2894014" y="3692525"/>
            <a:ext cx="6658371" cy="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Line 18"/>
          <p:cNvSpPr>
            <a:spLocks noChangeShapeType="1"/>
          </p:cNvSpPr>
          <p:nvPr/>
        </p:nvSpPr>
        <p:spPr bwMode="auto">
          <a:xfrm>
            <a:off x="3916364" y="3692525"/>
            <a:ext cx="30400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Line 5"/>
          <p:cNvSpPr>
            <a:spLocks noChangeShapeType="1"/>
          </p:cNvSpPr>
          <p:nvPr/>
        </p:nvSpPr>
        <p:spPr bwMode="auto">
          <a:xfrm>
            <a:off x="1531938" y="4762"/>
            <a:ext cx="1588" cy="68580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Line 6"/>
          <p:cNvSpPr>
            <a:spLocks noChangeShapeType="1"/>
          </p:cNvSpPr>
          <p:nvPr/>
        </p:nvSpPr>
        <p:spPr bwMode="auto">
          <a:xfrm>
            <a:off x="1531938" y="4762"/>
            <a:ext cx="91186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Line 7"/>
          <p:cNvSpPr>
            <a:spLocks noChangeShapeType="1"/>
          </p:cNvSpPr>
          <p:nvPr/>
        </p:nvSpPr>
        <p:spPr bwMode="auto">
          <a:xfrm>
            <a:off x="1747839" y="236537"/>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Line 8"/>
          <p:cNvSpPr>
            <a:spLocks noChangeShapeType="1"/>
          </p:cNvSpPr>
          <p:nvPr/>
        </p:nvSpPr>
        <p:spPr bwMode="auto">
          <a:xfrm>
            <a:off x="1747839" y="398462"/>
            <a:ext cx="8685213" cy="1588"/>
          </a:xfrm>
          <a:prstGeom prst="line">
            <a:avLst/>
          </a:prstGeom>
          <a:no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Line 9"/>
          <p:cNvSpPr>
            <a:spLocks noChangeShapeType="1"/>
          </p:cNvSpPr>
          <p:nvPr/>
        </p:nvSpPr>
        <p:spPr bwMode="auto">
          <a:xfrm>
            <a:off x="1747839" y="466725"/>
            <a:ext cx="8685213" cy="1588"/>
          </a:xfrm>
          <a:prstGeom prst="line">
            <a:avLst/>
          </a:prstGeom>
          <a:no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Line 10"/>
          <p:cNvSpPr>
            <a:spLocks noChangeShapeType="1"/>
          </p:cNvSpPr>
          <p:nvPr/>
        </p:nvSpPr>
        <p:spPr bwMode="auto">
          <a:xfrm>
            <a:off x="1747839" y="536575"/>
            <a:ext cx="8685213" cy="1588"/>
          </a:xfrm>
          <a:prstGeom prst="line">
            <a:avLst/>
          </a:prstGeom>
          <a:no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p:nvSpPr>
        <p:spPr bwMode="auto">
          <a:xfrm>
            <a:off x="1747839" y="698500"/>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Line 12"/>
          <p:cNvSpPr>
            <a:spLocks noChangeShapeType="1"/>
          </p:cNvSpPr>
          <p:nvPr/>
        </p:nvSpPr>
        <p:spPr bwMode="auto">
          <a:xfrm>
            <a:off x="10650538" y="4762"/>
            <a:ext cx="1588" cy="68580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Line 13"/>
          <p:cNvSpPr>
            <a:spLocks noChangeShapeType="1"/>
          </p:cNvSpPr>
          <p:nvPr/>
        </p:nvSpPr>
        <p:spPr bwMode="auto">
          <a:xfrm>
            <a:off x="10433050" y="236537"/>
            <a:ext cx="1588" cy="63944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Line 14"/>
          <p:cNvSpPr>
            <a:spLocks noChangeShapeType="1"/>
          </p:cNvSpPr>
          <p:nvPr/>
        </p:nvSpPr>
        <p:spPr bwMode="auto">
          <a:xfrm flipH="1">
            <a:off x="1531938" y="6862762"/>
            <a:ext cx="91186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Line 15"/>
          <p:cNvSpPr>
            <a:spLocks noChangeShapeType="1"/>
          </p:cNvSpPr>
          <p:nvPr/>
        </p:nvSpPr>
        <p:spPr bwMode="auto">
          <a:xfrm flipH="1">
            <a:off x="1747839" y="6630987"/>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Line 16"/>
          <p:cNvSpPr>
            <a:spLocks noChangeShapeType="1"/>
          </p:cNvSpPr>
          <p:nvPr/>
        </p:nvSpPr>
        <p:spPr bwMode="auto">
          <a:xfrm>
            <a:off x="1747838" y="236537"/>
            <a:ext cx="1588" cy="63944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Line 19"/>
          <p:cNvSpPr>
            <a:spLocks noChangeShapeType="1"/>
          </p:cNvSpPr>
          <p:nvPr/>
        </p:nvSpPr>
        <p:spPr bwMode="auto">
          <a:xfrm>
            <a:off x="3916364" y="4154487"/>
            <a:ext cx="30400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Line 20"/>
          <p:cNvSpPr>
            <a:spLocks noChangeShapeType="1"/>
          </p:cNvSpPr>
          <p:nvPr/>
        </p:nvSpPr>
        <p:spPr bwMode="auto">
          <a:xfrm>
            <a:off x="6088064" y="4616450"/>
            <a:ext cx="8683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Line 21"/>
          <p:cNvSpPr>
            <a:spLocks noChangeShapeType="1"/>
          </p:cNvSpPr>
          <p:nvPr/>
        </p:nvSpPr>
        <p:spPr bwMode="auto">
          <a:xfrm>
            <a:off x="3916364" y="4848225"/>
            <a:ext cx="30400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Line 22"/>
          <p:cNvSpPr>
            <a:spLocks noChangeShapeType="1"/>
          </p:cNvSpPr>
          <p:nvPr/>
        </p:nvSpPr>
        <p:spPr bwMode="auto">
          <a:xfrm>
            <a:off x="3916364" y="6002337"/>
            <a:ext cx="30400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Line 23"/>
          <p:cNvSpPr>
            <a:spLocks noChangeShapeType="1"/>
          </p:cNvSpPr>
          <p:nvPr/>
        </p:nvSpPr>
        <p:spPr bwMode="auto">
          <a:xfrm>
            <a:off x="6088064" y="5540375"/>
            <a:ext cx="8683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Line 24"/>
          <p:cNvSpPr>
            <a:spLocks noChangeShapeType="1"/>
          </p:cNvSpPr>
          <p:nvPr/>
        </p:nvSpPr>
        <p:spPr bwMode="auto">
          <a:xfrm>
            <a:off x="3916364" y="5308600"/>
            <a:ext cx="30400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Line 25"/>
          <p:cNvSpPr>
            <a:spLocks noChangeShapeType="1"/>
          </p:cNvSpPr>
          <p:nvPr/>
        </p:nvSpPr>
        <p:spPr bwMode="auto">
          <a:xfrm>
            <a:off x="3916364" y="3230562"/>
            <a:ext cx="30400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Line 26"/>
          <p:cNvSpPr>
            <a:spLocks noChangeShapeType="1"/>
          </p:cNvSpPr>
          <p:nvPr/>
        </p:nvSpPr>
        <p:spPr bwMode="auto">
          <a:xfrm>
            <a:off x="3916364" y="2538412"/>
            <a:ext cx="30400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Line 27"/>
          <p:cNvSpPr>
            <a:spLocks noChangeShapeType="1"/>
          </p:cNvSpPr>
          <p:nvPr/>
        </p:nvSpPr>
        <p:spPr bwMode="auto">
          <a:xfrm>
            <a:off x="3916364" y="1616075"/>
            <a:ext cx="30400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Line 29"/>
          <p:cNvSpPr>
            <a:spLocks noChangeShapeType="1"/>
          </p:cNvSpPr>
          <p:nvPr/>
        </p:nvSpPr>
        <p:spPr bwMode="auto">
          <a:xfrm flipV="1">
            <a:off x="6088063" y="1384301"/>
            <a:ext cx="1588" cy="2308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Line 30"/>
          <p:cNvSpPr>
            <a:spLocks noChangeShapeType="1"/>
          </p:cNvSpPr>
          <p:nvPr/>
        </p:nvSpPr>
        <p:spPr bwMode="auto">
          <a:xfrm flipV="1">
            <a:off x="4567238" y="1384301"/>
            <a:ext cx="1588" cy="2308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Line 31"/>
          <p:cNvSpPr>
            <a:spLocks noChangeShapeType="1"/>
          </p:cNvSpPr>
          <p:nvPr/>
        </p:nvSpPr>
        <p:spPr bwMode="auto">
          <a:xfrm flipV="1">
            <a:off x="5435600" y="1384301"/>
            <a:ext cx="1588" cy="2308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Line 32"/>
          <p:cNvSpPr>
            <a:spLocks noChangeShapeType="1"/>
          </p:cNvSpPr>
          <p:nvPr/>
        </p:nvSpPr>
        <p:spPr bwMode="auto">
          <a:xfrm flipV="1">
            <a:off x="6521450" y="1384301"/>
            <a:ext cx="1588" cy="2308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Line 33"/>
          <p:cNvSpPr>
            <a:spLocks noChangeShapeType="1"/>
          </p:cNvSpPr>
          <p:nvPr/>
        </p:nvSpPr>
        <p:spPr bwMode="auto">
          <a:xfrm flipH="1">
            <a:off x="3916364" y="1384300"/>
            <a:ext cx="304006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Line 34"/>
          <p:cNvSpPr>
            <a:spLocks noChangeShapeType="1"/>
          </p:cNvSpPr>
          <p:nvPr/>
        </p:nvSpPr>
        <p:spPr bwMode="auto">
          <a:xfrm>
            <a:off x="3916363" y="1384301"/>
            <a:ext cx="1588" cy="2308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Line 36"/>
          <p:cNvSpPr>
            <a:spLocks noChangeShapeType="1"/>
          </p:cNvSpPr>
          <p:nvPr/>
        </p:nvSpPr>
        <p:spPr bwMode="auto">
          <a:xfrm>
            <a:off x="3916363" y="3230563"/>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Line 37"/>
          <p:cNvSpPr>
            <a:spLocks noChangeShapeType="1"/>
          </p:cNvSpPr>
          <p:nvPr/>
        </p:nvSpPr>
        <p:spPr bwMode="auto">
          <a:xfrm>
            <a:off x="3916363" y="3230562"/>
            <a:ext cx="21717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Line 38"/>
          <p:cNvSpPr>
            <a:spLocks noChangeShapeType="1"/>
          </p:cNvSpPr>
          <p:nvPr/>
        </p:nvSpPr>
        <p:spPr bwMode="auto">
          <a:xfrm flipV="1">
            <a:off x="6088063" y="2538412"/>
            <a:ext cx="1588" cy="6921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Line 39"/>
          <p:cNvSpPr>
            <a:spLocks noChangeShapeType="1"/>
          </p:cNvSpPr>
          <p:nvPr/>
        </p:nvSpPr>
        <p:spPr bwMode="auto">
          <a:xfrm flipV="1">
            <a:off x="6088063" y="1384301"/>
            <a:ext cx="433388" cy="11541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Line 40"/>
          <p:cNvSpPr>
            <a:spLocks noChangeShapeType="1"/>
          </p:cNvSpPr>
          <p:nvPr/>
        </p:nvSpPr>
        <p:spPr bwMode="auto">
          <a:xfrm>
            <a:off x="6521451" y="1384300"/>
            <a:ext cx="434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Line 42"/>
          <p:cNvSpPr>
            <a:spLocks noChangeShapeType="1"/>
          </p:cNvSpPr>
          <p:nvPr/>
        </p:nvSpPr>
        <p:spPr bwMode="auto">
          <a:xfrm>
            <a:off x="4351338" y="3230563"/>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Line 43"/>
          <p:cNvSpPr>
            <a:spLocks noChangeShapeType="1"/>
          </p:cNvSpPr>
          <p:nvPr/>
        </p:nvSpPr>
        <p:spPr bwMode="auto">
          <a:xfrm flipV="1">
            <a:off x="4567238" y="2538412"/>
            <a:ext cx="1588" cy="6921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p:cNvSpPr>
          <p:nvPr/>
        </p:nvSpPr>
        <p:spPr bwMode="auto">
          <a:xfrm>
            <a:off x="4567239" y="1616075"/>
            <a:ext cx="868363" cy="922338"/>
          </a:xfrm>
          <a:custGeom>
            <a:avLst/>
            <a:gdLst/>
            <a:ahLst/>
            <a:cxnLst>
              <a:cxn ang="0">
                <a:pos x="2189" y="0"/>
              </a:cxn>
              <a:cxn ang="0">
                <a:pos x="2032" y="6"/>
              </a:cxn>
              <a:cxn ang="0">
                <a:pos x="1878" y="24"/>
              </a:cxn>
              <a:cxn ang="0">
                <a:pos x="1724" y="54"/>
              </a:cxn>
              <a:cxn ang="0">
                <a:pos x="1572" y="94"/>
              </a:cxn>
              <a:cxn ang="0">
                <a:pos x="1424" y="147"/>
              </a:cxn>
              <a:cxn ang="0">
                <a:pos x="1279" y="210"/>
              </a:cxn>
              <a:cxn ang="0">
                <a:pos x="1139" y="285"/>
              </a:cxn>
              <a:cxn ang="0">
                <a:pos x="1005" y="370"/>
              </a:cxn>
              <a:cxn ang="0">
                <a:pos x="877" y="464"/>
              </a:cxn>
              <a:cxn ang="0">
                <a:pos x="755" y="568"/>
              </a:cxn>
              <a:cxn ang="0">
                <a:pos x="641" y="681"/>
              </a:cxn>
              <a:cxn ang="0">
                <a:pos x="535" y="803"/>
              </a:cxn>
              <a:cxn ang="0">
                <a:pos x="437" y="933"/>
              </a:cxn>
              <a:cxn ang="0">
                <a:pos x="348" y="1069"/>
              </a:cxn>
              <a:cxn ang="0">
                <a:pos x="268" y="1212"/>
              </a:cxn>
              <a:cxn ang="0">
                <a:pos x="198" y="1360"/>
              </a:cxn>
              <a:cxn ang="0">
                <a:pos x="138" y="1514"/>
              </a:cxn>
              <a:cxn ang="0">
                <a:pos x="89" y="1672"/>
              </a:cxn>
              <a:cxn ang="0">
                <a:pos x="50" y="1833"/>
              </a:cxn>
              <a:cxn ang="0">
                <a:pos x="23" y="1996"/>
              </a:cxn>
              <a:cxn ang="0">
                <a:pos x="6" y="2161"/>
              </a:cxn>
              <a:cxn ang="0">
                <a:pos x="0" y="2327"/>
              </a:cxn>
            </a:cxnLst>
            <a:rect l="0" t="0" r="r" b="b"/>
            <a:pathLst>
              <a:path w="2189" h="2327">
                <a:moveTo>
                  <a:pt x="2189" y="0"/>
                </a:moveTo>
                <a:lnTo>
                  <a:pt x="2032" y="6"/>
                </a:lnTo>
                <a:lnTo>
                  <a:pt x="1878" y="24"/>
                </a:lnTo>
                <a:lnTo>
                  <a:pt x="1724" y="54"/>
                </a:lnTo>
                <a:lnTo>
                  <a:pt x="1572" y="94"/>
                </a:lnTo>
                <a:lnTo>
                  <a:pt x="1424" y="147"/>
                </a:lnTo>
                <a:lnTo>
                  <a:pt x="1279" y="210"/>
                </a:lnTo>
                <a:lnTo>
                  <a:pt x="1139" y="285"/>
                </a:lnTo>
                <a:lnTo>
                  <a:pt x="1005" y="370"/>
                </a:lnTo>
                <a:lnTo>
                  <a:pt x="877" y="464"/>
                </a:lnTo>
                <a:lnTo>
                  <a:pt x="755" y="568"/>
                </a:lnTo>
                <a:lnTo>
                  <a:pt x="641" y="681"/>
                </a:lnTo>
                <a:lnTo>
                  <a:pt x="535" y="803"/>
                </a:lnTo>
                <a:lnTo>
                  <a:pt x="437" y="933"/>
                </a:lnTo>
                <a:lnTo>
                  <a:pt x="348" y="1069"/>
                </a:lnTo>
                <a:lnTo>
                  <a:pt x="268" y="1212"/>
                </a:lnTo>
                <a:lnTo>
                  <a:pt x="198" y="1360"/>
                </a:lnTo>
                <a:lnTo>
                  <a:pt x="138" y="1514"/>
                </a:lnTo>
                <a:lnTo>
                  <a:pt x="89" y="1672"/>
                </a:lnTo>
                <a:lnTo>
                  <a:pt x="50" y="1833"/>
                </a:lnTo>
                <a:lnTo>
                  <a:pt x="23" y="1996"/>
                </a:lnTo>
                <a:lnTo>
                  <a:pt x="6" y="2161"/>
                </a:lnTo>
                <a:lnTo>
                  <a:pt x="0" y="2327"/>
                </a:lnTo>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Line 46"/>
          <p:cNvSpPr>
            <a:spLocks noChangeShapeType="1"/>
          </p:cNvSpPr>
          <p:nvPr/>
        </p:nvSpPr>
        <p:spPr bwMode="auto">
          <a:xfrm>
            <a:off x="5435601" y="1616075"/>
            <a:ext cx="10001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Line 47"/>
          <p:cNvSpPr>
            <a:spLocks noChangeShapeType="1"/>
          </p:cNvSpPr>
          <p:nvPr/>
        </p:nvSpPr>
        <p:spPr bwMode="auto">
          <a:xfrm>
            <a:off x="3916363" y="3692525"/>
            <a:ext cx="1588" cy="26289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Line 48"/>
          <p:cNvSpPr>
            <a:spLocks noChangeShapeType="1"/>
          </p:cNvSpPr>
          <p:nvPr/>
        </p:nvSpPr>
        <p:spPr bwMode="auto">
          <a:xfrm>
            <a:off x="6956425" y="3692526"/>
            <a:ext cx="1588" cy="27209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Line 49"/>
          <p:cNvSpPr>
            <a:spLocks noChangeShapeType="1"/>
          </p:cNvSpPr>
          <p:nvPr/>
        </p:nvSpPr>
        <p:spPr bwMode="auto">
          <a:xfrm>
            <a:off x="4351338" y="3692525"/>
            <a:ext cx="1588" cy="26289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Line 50"/>
          <p:cNvSpPr>
            <a:spLocks noChangeShapeType="1"/>
          </p:cNvSpPr>
          <p:nvPr/>
        </p:nvSpPr>
        <p:spPr bwMode="auto">
          <a:xfrm>
            <a:off x="4567238" y="3692525"/>
            <a:ext cx="1588" cy="26289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Line 51"/>
          <p:cNvSpPr>
            <a:spLocks noChangeShapeType="1"/>
          </p:cNvSpPr>
          <p:nvPr/>
        </p:nvSpPr>
        <p:spPr bwMode="auto">
          <a:xfrm>
            <a:off x="6088063" y="3692525"/>
            <a:ext cx="1588" cy="26289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Line 52"/>
          <p:cNvSpPr>
            <a:spLocks noChangeShapeType="1"/>
          </p:cNvSpPr>
          <p:nvPr/>
        </p:nvSpPr>
        <p:spPr bwMode="auto">
          <a:xfrm>
            <a:off x="6521450" y="3692525"/>
            <a:ext cx="1588" cy="26289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Line 53"/>
          <p:cNvSpPr>
            <a:spLocks noChangeShapeType="1"/>
          </p:cNvSpPr>
          <p:nvPr/>
        </p:nvSpPr>
        <p:spPr bwMode="auto">
          <a:xfrm flipV="1">
            <a:off x="3916364" y="4154487"/>
            <a:ext cx="434975"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Line 54"/>
          <p:cNvSpPr>
            <a:spLocks noChangeShapeType="1"/>
          </p:cNvSpPr>
          <p:nvPr/>
        </p:nvSpPr>
        <p:spPr bwMode="auto">
          <a:xfrm>
            <a:off x="4351338" y="4154487"/>
            <a:ext cx="26050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Line 56"/>
          <p:cNvSpPr>
            <a:spLocks noChangeShapeType="1"/>
          </p:cNvSpPr>
          <p:nvPr/>
        </p:nvSpPr>
        <p:spPr bwMode="auto">
          <a:xfrm flipH="1">
            <a:off x="4351338" y="6002337"/>
            <a:ext cx="26050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Line 57"/>
          <p:cNvSpPr>
            <a:spLocks noChangeShapeType="1"/>
          </p:cNvSpPr>
          <p:nvPr/>
        </p:nvSpPr>
        <p:spPr bwMode="auto">
          <a:xfrm flipH="1" flipV="1">
            <a:off x="3916364" y="5308600"/>
            <a:ext cx="434975"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Line 58"/>
          <p:cNvSpPr>
            <a:spLocks noChangeShapeType="1"/>
          </p:cNvSpPr>
          <p:nvPr/>
        </p:nvSpPr>
        <p:spPr bwMode="auto">
          <a:xfrm flipV="1">
            <a:off x="3916363" y="4848226"/>
            <a:ext cx="1588" cy="4603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Line 59"/>
          <p:cNvSpPr>
            <a:spLocks noChangeShapeType="1"/>
          </p:cNvSpPr>
          <p:nvPr/>
        </p:nvSpPr>
        <p:spPr bwMode="auto">
          <a:xfrm>
            <a:off x="6521451" y="4616450"/>
            <a:ext cx="434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Line 60"/>
          <p:cNvSpPr>
            <a:spLocks noChangeShapeType="1"/>
          </p:cNvSpPr>
          <p:nvPr/>
        </p:nvSpPr>
        <p:spPr bwMode="auto">
          <a:xfrm>
            <a:off x="6521450" y="4616451"/>
            <a:ext cx="1588" cy="9239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Line 61"/>
          <p:cNvSpPr>
            <a:spLocks noChangeShapeType="1"/>
          </p:cNvSpPr>
          <p:nvPr/>
        </p:nvSpPr>
        <p:spPr bwMode="auto">
          <a:xfrm>
            <a:off x="6521451" y="5540375"/>
            <a:ext cx="434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Line 62"/>
          <p:cNvSpPr>
            <a:spLocks noChangeShapeType="1"/>
          </p:cNvSpPr>
          <p:nvPr/>
        </p:nvSpPr>
        <p:spPr bwMode="auto">
          <a:xfrm flipV="1">
            <a:off x="6088063" y="5540376"/>
            <a:ext cx="4333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Line 63"/>
          <p:cNvSpPr>
            <a:spLocks noChangeShapeType="1"/>
          </p:cNvSpPr>
          <p:nvPr/>
        </p:nvSpPr>
        <p:spPr bwMode="auto">
          <a:xfrm flipH="1" flipV="1">
            <a:off x="6088063" y="4154488"/>
            <a:ext cx="4333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Line 64"/>
          <p:cNvSpPr>
            <a:spLocks noChangeShapeType="1"/>
          </p:cNvSpPr>
          <p:nvPr/>
        </p:nvSpPr>
        <p:spPr bwMode="auto">
          <a:xfrm>
            <a:off x="4567238" y="4848226"/>
            <a:ext cx="1588" cy="4603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9" name="Line 65"/>
          <p:cNvSpPr>
            <a:spLocks noChangeShapeType="1"/>
          </p:cNvSpPr>
          <p:nvPr/>
        </p:nvSpPr>
        <p:spPr bwMode="auto">
          <a:xfrm>
            <a:off x="6435725" y="1616076"/>
            <a:ext cx="1588" cy="4208463"/>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Line 66"/>
          <p:cNvSpPr>
            <a:spLocks noChangeShapeType="1"/>
          </p:cNvSpPr>
          <p:nvPr/>
        </p:nvSpPr>
        <p:spPr bwMode="auto">
          <a:xfrm>
            <a:off x="4567238" y="4848225"/>
            <a:ext cx="18684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1" name="Line 67"/>
          <p:cNvSpPr>
            <a:spLocks noChangeShapeType="1"/>
          </p:cNvSpPr>
          <p:nvPr/>
        </p:nvSpPr>
        <p:spPr bwMode="auto">
          <a:xfrm>
            <a:off x="6435725" y="4848226"/>
            <a:ext cx="1588" cy="4603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Line 68"/>
          <p:cNvSpPr>
            <a:spLocks noChangeShapeType="1"/>
          </p:cNvSpPr>
          <p:nvPr/>
        </p:nvSpPr>
        <p:spPr bwMode="auto">
          <a:xfrm flipH="1">
            <a:off x="4567238" y="5308600"/>
            <a:ext cx="18684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Line 69"/>
          <p:cNvSpPr>
            <a:spLocks noChangeShapeType="1"/>
          </p:cNvSpPr>
          <p:nvPr/>
        </p:nvSpPr>
        <p:spPr bwMode="auto">
          <a:xfrm>
            <a:off x="6088063" y="4154487"/>
            <a:ext cx="1588"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Line 71"/>
          <p:cNvSpPr>
            <a:spLocks noChangeShapeType="1"/>
          </p:cNvSpPr>
          <p:nvPr/>
        </p:nvSpPr>
        <p:spPr bwMode="auto">
          <a:xfrm>
            <a:off x="6088063" y="5308600"/>
            <a:ext cx="1588"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Line 72"/>
          <p:cNvSpPr>
            <a:spLocks noChangeShapeType="1"/>
          </p:cNvSpPr>
          <p:nvPr/>
        </p:nvSpPr>
        <p:spPr bwMode="auto">
          <a:xfrm>
            <a:off x="5002213" y="2538413"/>
            <a:ext cx="1588" cy="29813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Line 73"/>
          <p:cNvSpPr>
            <a:spLocks noChangeShapeType="1"/>
          </p:cNvSpPr>
          <p:nvPr/>
        </p:nvSpPr>
        <p:spPr bwMode="auto">
          <a:xfrm>
            <a:off x="5870575" y="2538412"/>
            <a:ext cx="1588" cy="299085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8" name="Line 74"/>
          <p:cNvSpPr>
            <a:spLocks noChangeShapeType="1"/>
          </p:cNvSpPr>
          <p:nvPr/>
        </p:nvSpPr>
        <p:spPr bwMode="auto">
          <a:xfrm flipV="1">
            <a:off x="5002213" y="4848226"/>
            <a:ext cx="1588" cy="460375"/>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9" name="Line 75"/>
          <p:cNvSpPr>
            <a:spLocks noChangeShapeType="1"/>
          </p:cNvSpPr>
          <p:nvPr/>
        </p:nvSpPr>
        <p:spPr bwMode="auto">
          <a:xfrm flipV="1">
            <a:off x="5870575" y="4848226"/>
            <a:ext cx="1588" cy="460375"/>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0" name="Line 76"/>
          <p:cNvSpPr>
            <a:spLocks noChangeShapeType="1"/>
          </p:cNvSpPr>
          <p:nvPr/>
        </p:nvSpPr>
        <p:spPr bwMode="auto">
          <a:xfrm flipV="1">
            <a:off x="6956425" y="3692526"/>
            <a:ext cx="433388" cy="4619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1" name="Line 77"/>
          <p:cNvSpPr>
            <a:spLocks noChangeShapeType="1"/>
          </p:cNvSpPr>
          <p:nvPr/>
        </p:nvSpPr>
        <p:spPr bwMode="auto">
          <a:xfrm flipV="1">
            <a:off x="6956426" y="3692526"/>
            <a:ext cx="868363" cy="92392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6" name="Line 82"/>
          <p:cNvSpPr>
            <a:spLocks noChangeShapeType="1"/>
          </p:cNvSpPr>
          <p:nvPr/>
        </p:nvSpPr>
        <p:spPr bwMode="auto">
          <a:xfrm>
            <a:off x="6956426" y="1384300"/>
            <a:ext cx="24923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7" name="Line 83"/>
          <p:cNvSpPr>
            <a:spLocks noChangeShapeType="1"/>
          </p:cNvSpPr>
          <p:nvPr/>
        </p:nvSpPr>
        <p:spPr bwMode="auto">
          <a:xfrm>
            <a:off x="6956426" y="1616075"/>
            <a:ext cx="24923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8" name="Line 84"/>
          <p:cNvSpPr>
            <a:spLocks noChangeShapeType="1"/>
          </p:cNvSpPr>
          <p:nvPr/>
        </p:nvSpPr>
        <p:spPr bwMode="auto">
          <a:xfrm>
            <a:off x="6956426" y="2538412"/>
            <a:ext cx="24923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9" name="Line 85"/>
          <p:cNvSpPr>
            <a:spLocks noChangeShapeType="1"/>
          </p:cNvSpPr>
          <p:nvPr/>
        </p:nvSpPr>
        <p:spPr bwMode="auto">
          <a:xfrm>
            <a:off x="6956426" y="3230562"/>
            <a:ext cx="249237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0" name="Line 86"/>
          <p:cNvSpPr>
            <a:spLocks noChangeShapeType="1"/>
          </p:cNvSpPr>
          <p:nvPr/>
        </p:nvSpPr>
        <p:spPr bwMode="auto">
          <a:xfrm flipV="1">
            <a:off x="7389813" y="2538413"/>
            <a:ext cx="1588" cy="11541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1" name="Line 87"/>
          <p:cNvSpPr>
            <a:spLocks noChangeShapeType="1"/>
          </p:cNvSpPr>
          <p:nvPr/>
        </p:nvSpPr>
        <p:spPr bwMode="auto">
          <a:xfrm flipV="1">
            <a:off x="9126538" y="2538413"/>
            <a:ext cx="1588" cy="11541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2" name="Line 88"/>
          <p:cNvSpPr>
            <a:spLocks noChangeShapeType="1"/>
          </p:cNvSpPr>
          <p:nvPr/>
        </p:nvSpPr>
        <p:spPr bwMode="auto">
          <a:xfrm>
            <a:off x="7389814" y="3692525"/>
            <a:ext cx="17367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3" name="Line 89"/>
          <p:cNvSpPr>
            <a:spLocks noChangeShapeType="1"/>
          </p:cNvSpPr>
          <p:nvPr/>
        </p:nvSpPr>
        <p:spPr bwMode="auto">
          <a:xfrm flipH="1">
            <a:off x="7389814" y="3230562"/>
            <a:ext cx="17367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4" name="Line 90"/>
          <p:cNvSpPr>
            <a:spLocks noChangeShapeType="1"/>
          </p:cNvSpPr>
          <p:nvPr/>
        </p:nvSpPr>
        <p:spPr bwMode="auto">
          <a:xfrm flipV="1">
            <a:off x="7824788" y="1384301"/>
            <a:ext cx="1588" cy="2308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5" name="Line 91"/>
          <p:cNvSpPr>
            <a:spLocks noChangeShapeType="1"/>
          </p:cNvSpPr>
          <p:nvPr/>
        </p:nvSpPr>
        <p:spPr bwMode="auto">
          <a:xfrm flipV="1">
            <a:off x="8042275" y="1384301"/>
            <a:ext cx="1588" cy="2308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6" name="Line 92"/>
          <p:cNvSpPr>
            <a:spLocks noChangeShapeType="1"/>
          </p:cNvSpPr>
          <p:nvPr/>
        </p:nvSpPr>
        <p:spPr bwMode="auto">
          <a:xfrm flipV="1">
            <a:off x="8475663" y="1384301"/>
            <a:ext cx="1588" cy="2308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7" name="Line 93"/>
          <p:cNvSpPr>
            <a:spLocks noChangeShapeType="1"/>
          </p:cNvSpPr>
          <p:nvPr/>
        </p:nvSpPr>
        <p:spPr bwMode="auto">
          <a:xfrm flipV="1">
            <a:off x="8693150" y="1384301"/>
            <a:ext cx="1588" cy="2308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8" name="Line 94"/>
          <p:cNvSpPr>
            <a:spLocks noChangeShapeType="1"/>
          </p:cNvSpPr>
          <p:nvPr/>
        </p:nvSpPr>
        <p:spPr bwMode="auto">
          <a:xfrm>
            <a:off x="7824789" y="1384300"/>
            <a:ext cx="8683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9" name="Line 95"/>
          <p:cNvSpPr>
            <a:spLocks noChangeShapeType="1"/>
          </p:cNvSpPr>
          <p:nvPr/>
        </p:nvSpPr>
        <p:spPr bwMode="auto">
          <a:xfrm>
            <a:off x="8693150" y="1384301"/>
            <a:ext cx="433388" cy="11541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0" name="Line 96"/>
          <p:cNvSpPr>
            <a:spLocks noChangeShapeType="1"/>
          </p:cNvSpPr>
          <p:nvPr/>
        </p:nvSpPr>
        <p:spPr bwMode="auto">
          <a:xfrm flipH="1">
            <a:off x="7389814" y="1384301"/>
            <a:ext cx="434975" cy="11541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1" name="Line 97"/>
          <p:cNvSpPr>
            <a:spLocks noChangeShapeType="1"/>
          </p:cNvSpPr>
          <p:nvPr/>
        </p:nvSpPr>
        <p:spPr bwMode="auto">
          <a:xfrm>
            <a:off x="8042275" y="3230563"/>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2" name="Line 98"/>
          <p:cNvSpPr>
            <a:spLocks noChangeShapeType="1"/>
          </p:cNvSpPr>
          <p:nvPr/>
        </p:nvSpPr>
        <p:spPr bwMode="auto">
          <a:xfrm>
            <a:off x="8475663" y="3230563"/>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3" name="Line 99"/>
          <p:cNvSpPr>
            <a:spLocks noChangeShapeType="1"/>
          </p:cNvSpPr>
          <p:nvPr/>
        </p:nvSpPr>
        <p:spPr bwMode="auto">
          <a:xfrm flipV="1">
            <a:off x="8042275" y="1616075"/>
            <a:ext cx="1588" cy="16144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4" name="Line 100"/>
          <p:cNvSpPr>
            <a:spLocks noChangeShapeType="1"/>
          </p:cNvSpPr>
          <p:nvPr/>
        </p:nvSpPr>
        <p:spPr bwMode="auto">
          <a:xfrm>
            <a:off x="8042275" y="1616075"/>
            <a:ext cx="4333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5" name="Line 101"/>
          <p:cNvSpPr>
            <a:spLocks noChangeShapeType="1"/>
          </p:cNvSpPr>
          <p:nvPr/>
        </p:nvSpPr>
        <p:spPr bwMode="auto">
          <a:xfrm>
            <a:off x="8475663" y="1616075"/>
            <a:ext cx="1588" cy="16144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6" name="Line 102"/>
          <p:cNvSpPr>
            <a:spLocks noChangeShapeType="1"/>
          </p:cNvSpPr>
          <p:nvPr/>
        </p:nvSpPr>
        <p:spPr bwMode="auto">
          <a:xfrm>
            <a:off x="7389814" y="2538412"/>
            <a:ext cx="6524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7" name="Line 103"/>
          <p:cNvSpPr>
            <a:spLocks noChangeShapeType="1"/>
          </p:cNvSpPr>
          <p:nvPr/>
        </p:nvSpPr>
        <p:spPr bwMode="auto">
          <a:xfrm>
            <a:off x="8475664" y="2538412"/>
            <a:ext cx="6508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8" name="Line 104"/>
          <p:cNvSpPr>
            <a:spLocks noChangeShapeType="1"/>
          </p:cNvSpPr>
          <p:nvPr/>
        </p:nvSpPr>
        <p:spPr bwMode="auto">
          <a:xfrm>
            <a:off x="5435601" y="2076450"/>
            <a:ext cx="3927475" cy="1588"/>
          </a:xfrm>
          <a:prstGeom prst="line">
            <a:avLst/>
          </a:prstGeom>
          <a:noFill/>
          <a:ln w="1905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9" name="Line 105"/>
          <p:cNvSpPr>
            <a:spLocks noChangeShapeType="1"/>
          </p:cNvSpPr>
          <p:nvPr/>
        </p:nvSpPr>
        <p:spPr bwMode="auto">
          <a:xfrm>
            <a:off x="5435600" y="3000375"/>
            <a:ext cx="3957638" cy="1588"/>
          </a:xfrm>
          <a:prstGeom prst="line">
            <a:avLst/>
          </a:prstGeom>
          <a:noFill/>
          <a:ln w="19050">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0" name="Line 106"/>
          <p:cNvSpPr>
            <a:spLocks noChangeShapeType="1"/>
          </p:cNvSpPr>
          <p:nvPr/>
        </p:nvSpPr>
        <p:spPr bwMode="auto">
          <a:xfrm>
            <a:off x="8042275" y="2076450"/>
            <a:ext cx="433388" cy="1588"/>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1" name="Line 107"/>
          <p:cNvSpPr>
            <a:spLocks noChangeShapeType="1"/>
          </p:cNvSpPr>
          <p:nvPr/>
        </p:nvSpPr>
        <p:spPr bwMode="auto">
          <a:xfrm>
            <a:off x="8042275" y="3000375"/>
            <a:ext cx="433388" cy="1588"/>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2" name="Line 108"/>
          <p:cNvSpPr>
            <a:spLocks noChangeShapeType="1"/>
          </p:cNvSpPr>
          <p:nvPr/>
        </p:nvSpPr>
        <p:spPr bwMode="auto">
          <a:xfrm flipH="1">
            <a:off x="2903315" y="5308600"/>
            <a:ext cx="1008063" cy="1588"/>
          </a:xfrm>
          <a:prstGeom prst="line">
            <a:avLst/>
          </a:pr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3" name="Freeform 109"/>
          <p:cNvSpPr>
            <a:spLocks/>
          </p:cNvSpPr>
          <p:nvPr/>
        </p:nvSpPr>
        <p:spPr bwMode="auto">
          <a:xfrm>
            <a:off x="3133726" y="5308600"/>
            <a:ext cx="1217613" cy="833438"/>
          </a:xfrm>
          <a:custGeom>
            <a:avLst/>
            <a:gdLst/>
            <a:ahLst/>
            <a:cxnLst>
              <a:cxn ang="0">
                <a:pos x="0" y="0"/>
              </a:cxn>
              <a:cxn ang="0">
                <a:pos x="3" y="123"/>
              </a:cxn>
              <a:cxn ang="0">
                <a:pos x="12" y="245"/>
              </a:cxn>
              <a:cxn ang="0">
                <a:pos x="29" y="366"/>
              </a:cxn>
              <a:cxn ang="0">
                <a:pos x="53" y="485"/>
              </a:cxn>
              <a:cxn ang="0">
                <a:pos x="83" y="604"/>
              </a:cxn>
              <a:cxn ang="0">
                <a:pos x="119" y="720"/>
              </a:cxn>
              <a:cxn ang="0">
                <a:pos x="162" y="833"/>
              </a:cxn>
              <a:cxn ang="0">
                <a:pos x="211" y="944"/>
              </a:cxn>
              <a:cxn ang="0">
                <a:pos x="265" y="1052"/>
              </a:cxn>
              <a:cxn ang="0">
                <a:pos x="326" y="1156"/>
              </a:cxn>
              <a:cxn ang="0">
                <a:pos x="392" y="1256"/>
              </a:cxn>
              <a:cxn ang="0">
                <a:pos x="464" y="1352"/>
              </a:cxn>
              <a:cxn ang="0">
                <a:pos x="540" y="1443"/>
              </a:cxn>
              <a:cxn ang="0">
                <a:pos x="621" y="1530"/>
              </a:cxn>
              <a:cxn ang="0">
                <a:pos x="708" y="1611"/>
              </a:cxn>
              <a:cxn ang="0">
                <a:pos x="798" y="1687"/>
              </a:cxn>
              <a:cxn ang="0">
                <a:pos x="892" y="1757"/>
              </a:cxn>
              <a:cxn ang="0">
                <a:pos x="990" y="1820"/>
              </a:cxn>
              <a:cxn ang="0">
                <a:pos x="1092" y="1878"/>
              </a:cxn>
              <a:cxn ang="0">
                <a:pos x="1196" y="1929"/>
              </a:cxn>
              <a:cxn ang="0">
                <a:pos x="1304" y="1974"/>
              </a:cxn>
              <a:cxn ang="0">
                <a:pos x="1413" y="2012"/>
              </a:cxn>
              <a:cxn ang="0">
                <a:pos x="1525" y="2044"/>
              </a:cxn>
              <a:cxn ang="0">
                <a:pos x="1637" y="2067"/>
              </a:cxn>
              <a:cxn ang="0">
                <a:pos x="1751" y="2085"/>
              </a:cxn>
              <a:cxn ang="0">
                <a:pos x="1866" y="2096"/>
              </a:cxn>
              <a:cxn ang="0">
                <a:pos x="1981" y="2098"/>
              </a:cxn>
              <a:cxn ang="0">
                <a:pos x="2095" y="2095"/>
              </a:cxn>
              <a:cxn ang="0">
                <a:pos x="2211" y="2083"/>
              </a:cxn>
              <a:cxn ang="0">
                <a:pos x="2325" y="2064"/>
              </a:cxn>
              <a:cxn ang="0">
                <a:pos x="2437" y="2039"/>
              </a:cxn>
              <a:cxn ang="0">
                <a:pos x="2548" y="2007"/>
              </a:cxn>
              <a:cxn ang="0">
                <a:pos x="2657" y="1968"/>
              </a:cxn>
              <a:cxn ang="0">
                <a:pos x="2763" y="1922"/>
              </a:cxn>
              <a:cxn ang="0">
                <a:pos x="2868" y="1869"/>
              </a:cxn>
              <a:cxn ang="0">
                <a:pos x="2969" y="1811"/>
              </a:cxn>
              <a:cxn ang="0">
                <a:pos x="3066" y="1746"/>
              </a:cxn>
            </a:cxnLst>
            <a:rect l="0" t="0" r="r" b="b"/>
            <a:pathLst>
              <a:path w="3066" h="2098">
                <a:moveTo>
                  <a:pt x="0" y="0"/>
                </a:moveTo>
                <a:lnTo>
                  <a:pt x="3" y="123"/>
                </a:lnTo>
                <a:lnTo>
                  <a:pt x="12" y="245"/>
                </a:lnTo>
                <a:lnTo>
                  <a:pt x="29" y="366"/>
                </a:lnTo>
                <a:lnTo>
                  <a:pt x="53" y="485"/>
                </a:lnTo>
                <a:lnTo>
                  <a:pt x="83" y="604"/>
                </a:lnTo>
                <a:lnTo>
                  <a:pt x="119" y="720"/>
                </a:lnTo>
                <a:lnTo>
                  <a:pt x="162" y="833"/>
                </a:lnTo>
                <a:lnTo>
                  <a:pt x="211" y="944"/>
                </a:lnTo>
                <a:lnTo>
                  <a:pt x="265" y="1052"/>
                </a:lnTo>
                <a:lnTo>
                  <a:pt x="326" y="1156"/>
                </a:lnTo>
                <a:lnTo>
                  <a:pt x="392" y="1256"/>
                </a:lnTo>
                <a:lnTo>
                  <a:pt x="464" y="1352"/>
                </a:lnTo>
                <a:lnTo>
                  <a:pt x="540" y="1443"/>
                </a:lnTo>
                <a:lnTo>
                  <a:pt x="621" y="1530"/>
                </a:lnTo>
                <a:lnTo>
                  <a:pt x="708" y="1611"/>
                </a:lnTo>
                <a:lnTo>
                  <a:pt x="798" y="1687"/>
                </a:lnTo>
                <a:lnTo>
                  <a:pt x="892" y="1757"/>
                </a:lnTo>
                <a:lnTo>
                  <a:pt x="990" y="1820"/>
                </a:lnTo>
                <a:lnTo>
                  <a:pt x="1092" y="1878"/>
                </a:lnTo>
                <a:lnTo>
                  <a:pt x="1196" y="1929"/>
                </a:lnTo>
                <a:lnTo>
                  <a:pt x="1304" y="1974"/>
                </a:lnTo>
                <a:lnTo>
                  <a:pt x="1413" y="2012"/>
                </a:lnTo>
                <a:lnTo>
                  <a:pt x="1525" y="2044"/>
                </a:lnTo>
                <a:lnTo>
                  <a:pt x="1637" y="2067"/>
                </a:lnTo>
                <a:lnTo>
                  <a:pt x="1751" y="2085"/>
                </a:lnTo>
                <a:lnTo>
                  <a:pt x="1866" y="2096"/>
                </a:lnTo>
                <a:lnTo>
                  <a:pt x="1981" y="2098"/>
                </a:lnTo>
                <a:lnTo>
                  <a:pt x="2095" y="2095"/>
                </a:lnTo>
                <a:lnTo>
                  <a:pt x="2211" y="2083"/>
                </a:lnTo>
                <a:lnTo>
                  <a:pt x="2325" y="2064"/>
                </a:lnTo>
                <a:lnTo>
                  <a:pt x="2437" y="2039"/>
                </a:lnTo>
                <a:lnTo>
                  <a:pt x="2548" y="2007"/>
                </a:lnTo>
                <a:lnTo>
                  <a:pt x="2657" y="1968"/>
                </a:lnTo>
                <a:lnTo>
                  <a:pt x="2763" y="1922"/>
                </a:lnTo>
                <a:lnTo>
                  <a:pt x="2868" y="1869"/>
                </a:lnTo>
                <a:lnTo>
                  <a:pt x="2969" y="1811"/>
                </a:lnTo>
                <a:lnTo>
                  <a:pt x="3066" y="1746"/>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4" name="Line 110"/>
          <p:cNvSpPr>
            <a:spLocks noChangeShapeType="1"/>
          </p:cNvSpPr>
          <p:nvPr/>
        </p:nvSpPr>
        <p:spPr bwMode="auto">
          <a:xfrm flipV="1">
            <a:off x="3133725" y="3024188"/>
            <a:ext cx="1588" cy="2284413"/>
          </a:xfrm>
          <a:prstGeom prst="line">
            <a:avLst/>
          </a:pr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5" name="Line 111"/>
          <p:cNvSpPr>
            <a:spLocks noChangeShapeType="1"/>
          </p:cNvSpPr>
          <p:nvPr/>
        </p:nvSpPr>
        <p:spPr bwMode="auto">
          <a:xfrm flipH="1">
            <a:off x="2990851" y="3230562"/>
            <a:ext cx="925513" cy="1588"/>
          </a:xfrm>
          <a:prstGeom prst="line">
            <a:avLst/>
          </a:pr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6" name="Line 112"/>
          <p:cNvSpPr>
            <a:spLocks noChangeShapeType="1"/>
          </p:cNvSpPr>
          <p:nvPr/>
        </p:nvSpPr>
        <p:spPr bwMode="auto">
          <a:xfrm flipH="1">
            <a:off x="3133725" y="3692525"/>
            <a:ext cx="7826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7" name="Line 113"/>
          <p:cNvSpPr>
            <a:spLocks noChangeShapeType="1"/>
          </p:cNvSpPr>
          <p:nvPr/>
        </p:nvSpPr>
        <p:spPr bwMode="auto">
          <a:xfrm flipV="1">
            <a:off x="3133725" y="3230563"/>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8" name="Line 114"/>
          <p:cNvSpPr>
            <a:spLocks noChangeShapeType="1"/>
          </p:cNvSpPr>
          <p:nvPr/>
        </p:nvSpPr>
        <p:spPr bwMode="auto">
          <a:xfrm>
            <a:off x="3133725" y="3230562"/>
            <a:ext cx="7826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Oval 115"/>
          <p:cNvSpPr/>
          <p:nvPr/>
        </p:nvSpPr>
        <p:spPr>
          <a:xfrm>
            <a:off x="3850697" y="3640565"/>
            <a:ext cx="137843" cy="137843"/>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p:cNvSpPr txBox="1"/>
          <p:nvPr/>
        </p:nvSpPr>
        <p:spPr>
          <a:xfrm>
            <a:off x="1919536" y="394564"/>
            <a:ext cx="1944216" cy="230832"/>
          </a:xfrm>
          <a:prstGeom prst="rect">
            <a:avLst/>
          </a:prstGeom>
          <a:noFill/>
        </p:spPr>
        <p:txBody>
          <a:bodyPr wrap="square" rtlCol="0">
            <a:spAutoFit/>
          </a:bodyPr>
          <a:lstStyle/>
          <a:p>
            <a:r>
              <a:rPr lang="en-GB" sz="900" b="1" dirty="0"/>
              <a:t>NAME:</a:t>
            </a:r>
            <a:endParaRPr lang="en-GB" sz="900" b="1" dirty="0"/>
          </a:p>
        </p:txBody>
      </p:sp>
      <p:sp>
        <p:nvSpPr>
          <p:cNvPr id="118" name="TextBox 117"/>
          <p:cNvSpPr txBox="1"/>
          <p:nvPr/>
        </p:nvSpPr>
        <p:spPr>
          <a:xfrm>
            <a:off x="5303912" y="281821"/>
            <a:ext cx="3240360" cy="369332"/>
          </a:xfrm>
          <a:prstGeom prst="rect">
            <a:avLst/>
          </a:prstGeom>
          <a:noFill/>
        </p:spPr>
        <p:txBody>
          <a:bodyPr wrap="square" rtlCol="0">
            <a:spAutoFit/>
          </a:bodyPr>
          <a:lstStyle/>
          <a:p>
            <a:r>
              <a:rPr lang="en-GB" dirty="0"/>
              <a:t>COMPONENT</a:t>
            </a:r>
            <a:endParaRPr lang="en-GB" dirty="0"/>
          </a:p>
        </p:txBody>
      </p:sp>
      <p:sp>
        <p:nvSpPr>
          <p:cNvPr id="119" name="TextBox 118"/>
          <p:cNvSpPr txBox="1"/>
          <p:nvPr/>
        </p:nvSpPr>
        <p:spPr>
          <a:xfrm>
            <a:off x="8904312" y="390653"/>
            <a:ext cx="1944216" cy="230832"/>
          </a:xfrm>
          <a:prstGeom prst="rect">
            <a:avLst/>
          </a:prstGeom>
          <a:noFill/>
        </p:spPr>
        <p:txBody>
          <a:bodyPr wrap="square" rtlCol="0">
            <a:spAutoFit/>
          </a:bodyPr>
          <a:lstStyle/>
          <a:p>
            <a:r>
              <a:rPr lang="en-GB" sz="900" dirty="0"/>
              <a:t>DATE:</a:t>
            </a:r>
            <a:endParaRPr lang="en-GB" sz="900" b="1" dirty="0"/>
          </a:p>
        </p:txBody>
      </p:sp>
      <p:sp>
        <p:nvSpPr>
          <p:cNvPr id="1069" name="Freeform 45"/>
          <p:cNvSpPr>
            <a:spLocks/>
          </p:cNvSpPr>
          <p:nvPr/>
        </p:nvSpPr>
        <p:spPr bwMode="auto">
          <a:xfrm>
            <a:off x="5002214" y="2076451"/>
            <a:ext cx="868363" cy="923925"/>
          </a:xfrm>
          <a:custGeom>
            <a:avLst/>
            <a:gdLst/>
            <a:ahLst/>
            <a:cxnLst>
              <a:cxn ang="0">
                <a:pos x="2183" y="1050"/>
              </a:cxn>
              <a:cxn ang="0">
                <a:pos x="2140" y="826"/>
              </a:cxn>
              <a:cxn ang="0">
                <a:pos x="2058" y="615"/>
              </a:cxn>
              <a:cxn ang="0">
                <a:pos x="1940" y="426"/>
              </a:cxn>
              <a:cxn ang="0">
                <a:pos x="1787" y="265"/>
              </a:cxn>
              <a:cxn ang="0">
                <a:pos x="1609" y="138"/>
              </a:cxn>
              <a:cxn ang="0">
                <a:pos x="1411" y="51"/>
              </a:cxn>
              <a:cxn ang="0">
                <a:pos x="1201" y="6"/>
              </a:cxn>
              <a:cxn ang="0">
                <a:pos x="986" y="6"/>
              </a:cxn>
              <a:cxn ang="0">
                <a:pos x="776" y="51"/>
              </a:cxn>
              <a:cxn ang="0">
                <a:pos x="578" y="138"/>
              </a:cxn>
              <a:cxn ang="0">
                <a:pos x="400" y="265"/>
              </a:cxn>
              <a:cxn ang="0">
                <a:pos x="248" y="426"/>
              </a:cxn>
              <a:cxn ang="0">
                <a:pos x="129" y="615"/>
              </a:cxn>
              <a:cxn ang="0">
                <a:pos x="47" y="826"/>
              </a:cxn>
              <a:cxn ang="0">
                <a:pos x="5" y="1050"/>
              </a:cxn>
              <a:cxn ang="0">
                <a:pos x="5" y="1278"/>
              </a:cxn>
              <a:cxn ang="0">
                <a:pos x="47" y="1501"/>
              </a:cxn>
              <a:cxn ang="0">
                <a:pos x="129" y="1712"/>
              </a:cxn>
              <a:cxn ang="0">
                <a:pos x="248" y="1903"/>
              </a:cxn>
              <a:cxn ang="0">
                <a:pos x="400" y="2064"/>
              </a:cxn>
              <a:cxn ang="0">
                <a:pos x="578" y="2190"/>
              </a:cxn>
              <a:cxn ang="0">
                <a:pos x="776" y="2278"/>
              </a:cxn>
              <a:cxn ang="0">
                <a:pos x="986" y="2322"/>
              </a:cxn>
              <a:cxn ang="0">
                <a:pos x="1201" y="2322"/>
              </a:cxn>
              <a:cxn ang="0">
                <a:pos x="1411" y="2278"/>
              </a:cxn>
              <a:cxn ang="0">
                <a:pos x="1609" y="2190"/>
              </a:cxn>
              <a:cxn ang="0">
                <a:pos x="1787" y="2064"/>
              </a:cxn>
              <a:cxn ang="0">
                <a:pos x="1940" y="1903"/>
              </a:cxn>
              <a:cxn ang="0">
                <a:pos x="2058" y="1712"/>
              </a:cxn>
              <a:cxn ang="0">
                <a:pos x="2140" y="1501"/>
              </a:cxn>
              <a:cxn ang="0">
                <a:pos x="2183" y="1278"/>
              </a:cxn>
            </a:cxnLst>
            <a:rect l="0" t="0" r="r" b="b"/>
            <a:pathLst>
              <a:path w="2188" h="2328">
                <a:moveTo>
                  <a:pt x="2188" y="1164"/>
                </a:moveTo>
                <a:lnTo>
                  <a:pt x="2183" y="1050"/>
                </a:lnTo>
                <a:lnTo>
                  <a:pt x="2167" y="937"/>
                </a:lnTo>
                <a:lnTo>
                  <a:pt x="2140" y="826"/>
                </a:lnTo>
                <a:lnTo>
                  <a:pt x="2104" y="718"/>
                </a:lnTo>
                <a:lnTo>
                  <a:pt x="2058" y="615"/>
                </a:lnTo>
                <a:lnTo>
                  <a:pt x="2004" y="518"/>
                </a:lnTo>
                <a:lnTo>
                  <a:pt x="1940" y="426"/>
                </a:lnTo>
                <a:lnTo>
                  <a:pt x="1867" y="341"/>
                </a:lnTo>
                <a:lnTo>
                  <a:pt x="1787" y="265"/>
                </a:lnTo>
                <a:lnTo>
                  <a:pt x="1702" y="197"/>
                </a:lnTo>
                <a:lnTo>
                  <a:pt x="1609" y="138"/>
                </a:lnTo>
                <a:lnTo>
                  <a:pt x="1512" y="90"/>
                </a:lnTo>
                <a:lnTo>
                  <a:pt x="1411" y="51"/>
                </a:lnTo>
                <a:lnTo>
                  <a:pt x="1307" y="23"/>
                </a:lnTo>
                <a:lnTo>
                  <a:pt x="1201" y="6"/>
                </a:lnTo>
                <a:lnTo>
                  <a:pt x="1094" y="0"/>
                </a:lnTo>
                <a:lnTo>
                  <a:pt x="986" y="6"/>
                </a:lnTo>
                <a:lnTo>
                  <a:pt x="881" y="23"/>
                </a:lnTo>
                <a:lnTo>
                  <a:pt x="776" y="51"/>
                </a:lnTo>
                <a:lnTo>
                  <a:pt x="675" y="90"/>
                </a:lnTo>
                <a:lnTo>
                  <a:pt x="578" y="138"/>
                </a:lnTo>
                <a:lnTo>
                  <a:pt x="486" y="197"/>
                </a:lnTo>
                <a:lnTo>
                  <a:pt x="400" y="265"/>
                </a:lnTo>
                <a:lnTo>
                  <a:pt x="320" y="341"/>
                </a:lnTo>
                <a:lnTo>
                  <a:pt x="248" y="426"/>
                </a:lnTo>
                <a:lnTo>
                  <a:pt x="184" y="518"/>
                </a:lnTo>
                <a:lnTo>
                  <a:pt x="129" y="615"/>
                </a:lnTo>
                <a:lnTo>
                  <a:pt x="83" y="718"/>
                </a:lnTo>
                <a:lnTo>
                  <a:pt x="47" y="826"/>
                </a:lnTo>
                <a:lnTo>
                  <a:pt x="21" y="937"/>
                </a:lnTo>
                <a:lnTo>
                  <a:pt x="5" y="1050"/>
                </a:lnTo>
                <a:lnTo>
                  <a:pt x="0" y="1164"/>
                </a:lnTo>
                <a:lnTo>
                  <a:pt x="5" y="1278"/>
                </a:lnTo>
                <a:lnTo>
                  <a:pt x="21" y="1390"/>
                </a:lnTo>
                <a:lnTo>
                  <a:pt x="47" y="1501"/>
                </a:lnTo>
                <a:lnTo>
                  <a:pt x="83" y="1609"/>
                </a:lnTo>
                <a:lnTo>
                  <a:pt x="129" y="1712"/>
                </a:lnTo>
                <a:lnTo>
                  <a:pt x="184" y="1811"/>
                </a:lnTo>
                <a:lnTo>
                  <a:pt x="248" y="1903"/>
                </a:lnTo>
                <a:lnTo>
                  <a:pt x="320" y="1987"/>
                </a:lnTo>
                <a:lnTo>
                  <a:pt x="400" y="2064"/>
                </a:lnTo>
                <a:lnTo>
                  <a:pt x="486" y="2132"/>
                </a:lnTo>
                <a:lnTo>
                  <a:pt x="578" y="2190"/>
                </a:lnTo>
                <a:lnTo>
                  <a:pt x="675" y="2239"/>
                </a:lnTo>
                <a:lnTo>
                  <a:pt x="776" y="2278"/>
                </a:lnTo>
                <a:lnTo>
                  <a:pt x="881" y="2305"/>
                </a:lnTo>
                <a:lnTo>
                  <a:pt x="986" y="2322"/>
                </a:lnTo>
                <a:lnTo>
                  <a:pt x="1094" y="2328"/>
                </a:lnTo>
                <a:lnTo>
                  <a:pt x="1201" y="2322"/>
                </a:lnTo>
                <a:lnTo>
                  <a:pt x="1307" y="2305"/>
                </a:lnTo>
                <a:lnTo>
                  <a:pt x="1411" y="2278"/>
                </a:lnTo>
                <a:lnTo>
                  <a:pt x="1512" y="2239"/>
                </a:lnTo>
                <a:lnTo>
                  <a:pt x="1609" y="2190"/>
                </a:lnTo>
                <a:lnTo>
                  <a:pt x="1702" y="2132"/>
                </a:lnTo>
                <a:lnTo>
                  <a:pt x="1787" y="2064"/>
                </a:lnTo>
                <a:lnTo>
                  <a:pt x="1867" y="1987"/>
                </a:lnTo>
                <a:lnTo>
                  <a:pt x="1940" y="1903"/>
                </a:lnTo>
                <a:lnTo>
                  <a:pt x="2004" y="1811"/>
                </a:lnTo>
                <a:lnTo>
                  <a:pt x="2058" y="1712"/>
                </a:lnTo>
                <a:lnTo>
                  <a:pt x="2104" y="1609"/>
                </a:lnTo>
                <a:lnTo>
                  <a:pt x="2140" y="1501"/>
                </a:lnTo>
                <a:lnTo>
                  <a:pt x="2167" y="1390"/>
                </a:lnTo>
                <a:lnTo>
                  <a:pt x="2183" y="1278"/>
                </a:lnTo>
                <a:lnTo>
                  <a:pt x="2188" y="1164"/>
                </a:lnTo>
                <a:close/>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Oval 120"/>
          <p:cNvSpPr/>
          <p:nvPr/>
        </p:nvSpPr>
        <p:spPr>
          <a:xfrm>
            <a:off x="6356298" y="1556793"/>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2" name="Line 78"/>
          <p:cNvSpPr>
            <a:spLocks noChangeShapeType="1"/>
          </p:cNvSpPr>
          <p:nvPr/>
        </p:nvSpPr>
        <p:spPr bwMode="auto">
          <a:xfrm flipV="1">
            <a:off x="6956425" y="3692525"/>
            <a:ext cx="1085850" cy="115570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3" name="Line 79"/>
          <p:cNvSpPr>
            <a:spLocks noChangeShapeType="1"/>
          </p:cNvSpPr>
          <p:nvPr/>
        </p:nvSpPr>
        <p:spPr bwMode="auto">
          <a:xfrm flipV="1">
            <a:off x="6956425" y="3692526"/>
            <a:ext cx="1519238" cy="161607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4" name="Line 80"/>
          <p:cNvSpPr>
            <a:spLocks noChangeShapeType="1"/>
          </p:cNvSpPr>
          <p:nvPr/>
        </p:nvSpPr>
        <p:spPr bwMode="auto">
          <a:xfrm flipV="1">
            <a:off x="6956426" y="3692525"/>
            <a:ext cx="1736725" cy="184785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5" name="Line 81"/>
          <p:cNvSpPr>
            <a:spLocks noChangeShapeType="1"/>
          </p:cNvSpPr>
          <p:nvPr/>
        </p:nvSpPr>
        <p:spPr bwMode="auto">
          <a:xfrm flipV="1">
            <a:off x="6956426" y="3692526"/>
            <a:ext cx="2170113" cy="230981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TextBox 122"/>
          <p:cNvSpPr txBox="1"/>
          <p:nvPr/>
        </p:nvSpPr>
        <p:spPr>
          <a:xfrm>
            <a:off x="1991544" y="4365104"/>
            <a:ext cx="792088"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000" b="1" dirty="0"/>
              <a:t>Red dot point for compass</a:t>
            </a:r>
            <a:endParaRPr lang="en-GB" sz="1000" b="1" dirty="0"/>
          </a:p>
        </p:txBody>
      </p:sp>
      <p:sp>
        <p:nvSpPr>
          <p:cNvPr id="124" name="Right Arrow 123"/>
          <p:cNvSpPr/>
          <p:nvPr/>
        </p:nvSpPr>
        <p:spPr>
          <a:xfrm rot="3567188">
            <a:off x="2610359" y="2526339"/>
            <a:ext cx="1114237" cy="31500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25" name="TextBox 124"/>
          <p:cNvSpPr txBox="1"/>
          <p:nvPr/>
        </p:nvSpPr>
        <p:spPr>
          <a:xfrm>
            <a:off x="1919536" y="1772817"/>
            <a:ext cx="136815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a:solidFill>
                  <a:schemeClr val="bg1"/>
                </a:solidFill>
              </a:rPr>
              <a:t>TRUE SHAPE OF SURFACE</a:t>
            </a:r>
            <a:endParaRPr lang="en-GB" dirty="0">
              <a:solidFill>
                <a:schemeClr val="bg1"/>
              </a:solidFill>
            </a:endParaRPr>
          </a:p>
        </p:txBody>
      </p:sp>
      <p:sp>
        <p:nvSpPr>
          <p:cNvPr id="126" name="Up Arrow 125"/>
          <p:cNvSpPr/>
          <p:nvPr/>
        </p:nvSpPr>
        <p:spPr>
          <a:xfrm rot="224894">
            <a:off x="8468103" y="6083345"/>
            <a:ext cx="432048" cy="739687"/>
          </a:xfrm>
          <a:prstGeom prst="upArrow">
            <a:avLst/>
          </a:prstGeom>
          <a:ln>
            <a:solidFill>
              <a:schemeClr val="bg1">
                <a:lumMod val="95000"/>
              </a:schemeClr>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grpSp>
        <p:nvGrpSpPr>
          <p:cNvPr id="127" name="Group 99"/>
          <p:cNvGrpSpPr/>
          <p:nvPr/>
        </p:nvGrpSpPr>
        <p:grpSpPr>
          <a:xfrm>
            <a:off x="3927693" y="3710874"/>
            <a:ext cx="3032403" cy="311847"/>
            <a:chOff x="4966121" y="4005064"/>
            <a:chExt cx="1310007" cy="311847"/>
          </a:xfrm>
        </p:grpSpPr>
        <p:cxnSp>
          <p:nvCxnSpPr>
            <p:cNvPr id="128" name="Straight Arrow Connector 127"/>
            <p:cNvCxnSpPr/>
            <p:nvPr/>
          </p:nvCxnSpPr>
          <p:spPr>
            <a:xfrm rot="10800000">
              <a:off x="4971412" y="4117396"/>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5492465" y="4055301"/>
              <a:ext cx="432048" cy="261610"/>
            </a:xfrm>
            <a:prstGeom prst="rect">
              <a:avLst/>
            </a:prstGeom>
            <a:noFill/>
          </p:spPr>
          <p:txBody>
            <a:bodyPr wrap="square" rtlCol="0">
              <a:spAutoFit/>
            </a:bodyPr>
            <a:lstStyle/>
            <a:p>
              <a:r>
                <a:rPr lang="en-GB" sz="1100" dirty="0"/>
                <a:t>140</a:t>
              </a:r>
              <a:endParaRPr lang="en-GB" sz="1100" dirty="0"/>
            </a:p>
          </p:txBody>
        </p:sp>
        <p:cxnSp>
          <p:nvCxnSpPr>
            <p:cNvPr id="130" name="Straight Connector 129"/>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32" name="Straight Connector 131"/>
          <p:cNvCxnSpPr/>
          <p:nvPr/>
        </p:nvCxnSpPr>
        <p:spPr>
          <a:xfrm rot="10800000">
            <a:off x="3636997" y="1389288"/>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3747611" y="1396018"/>
            <a:ext cx="0" cy="227847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a:off x="3662903" y="3693542"/>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3430749" y="2348881"/>
            <a:ext cx="504056" cy="246221"/>
          </a:xfrm>
          <a:prstGeom prst="rect">
            <a:avLst/>
          </a:prstGeom>
          <a:noFill/>
        </p:spPr>
        <p:txBody>
          <a:bodyPr wrap="square" rtlCol="0">
            <a:spAutoFit/>
          </a:bodyPr>
          <a:lstStyle/>
          <a:p>
            <a:r>
              <a:rPr lang="en-GB" sz="1000" dirty="0"/>
              <a:t>100</a:t>
            </a:r>
            <a:endParaRPr lang="en-GB" sz="1000" dirty="0"/>
          </a:p>
        </p:txBody>
      </p:sp>
      <p:sp>
        <p:nvSpPr>
          <p:cNvPr id="137" name="Oval 136"/>
          <p:cNvSpPr/>
          <p:nvPr/>
        </p:nvSpPr>
        <p:spPr>
          <a:xfrm>
            <a:off x="5375921" y="2496912"/>
            <a:ext cx="137843" cy="13784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8" name="Group 137"/>
          <p:cNvGrpSpPr/>
          <p:nvPr/>
        </p:nvGrpSpPr>
        <p:grpSpPr>
          <a:xfrm>
            <a:off x="5445258" y="1594044"/>
            <a:ext cx="382548" cy="1028345"/>
            <a:chOff x="4814811" y="855249"/>
            <a:chExt cx="234099" cy="486417"/>
          </a:xfrm>
        </p:grpSpPr>
        <p:cxnSp>
          <p:nvCxnSpPr>
            <p:cNvPr id="139" name="Straight Arrow Connector 138"/>
            <p:cNvCxnSpPr/>
            <p:nvPr/>
          </p:nvCxnSpPr>
          <p:spPr>
            <a:xfrm flipV="1">
              <a:off x="4814811" y="1144173"/>
              <a:ext cx="177894" cy="1620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rot="18883951">
              <a:off x="4720947" y="1013703"/>
              <a:ext cx="486417" cy="169509"/>
            </a:xfrm>
            <a:prstGeom prst="rect">
              <a:avLst/>
            </a:prstGeom>
            <a:noFill/>
          </p:spPr>
          <p:txBody>
            <a:bodyPr wrap="square" rtlCol="0">
              <a:spAutoFit/>
            </a:bodyPr>
            <a:lstStyle/>
            <a:p>
              <a:r>
                <a:rPr lang="en-GB" sz="1200" b="1" dirty="0">
                  <a:solidFill>
                    <a:srgbClr val="FF0000"/>
                  </a:solidFill>
                </a:rPr>
                <a:t> </a:t>
              </a:r>
              <a:r>
                <a:rPr lang="en-GB" sz="1200" b="1">
                  <a:solidFill>
                    <a:srgbClr val="FF0000"/>
                  </a:solidFill>
                </a:rPr>
                <a:t>R 20</a:t>
              </a:r>
              <a:endParaRPr lang="en-GB" sz="1200" b="1" dirty="0">
                <a:solidFill>
                  <a:srgbClr val="FF0000"/>
                </a:solidFill>
              </a:endParaRPr>
            </a:p>
          </p:txBody>
        </p:sp>
      </p:grpSp>
      <p:cxnSp>
        <p:nvCxnSpPr>
          <p:cNvPr id="142" name="Straight Arrow Connector 141"/>
          <p:cNvCxnSpPr>
            <a:stCxn id="137" idx="1"/>
          </p:cNvCxnSpPr>
          <p:nvPr/>
        </p:nvCxnSpPr>
        <p:spPr>
          <a:xfrm flipH="1" flipV="1">
            <a:off x="4727849" y="1988840"/>
            <a:ext cx="668259" cy="528258"/>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2299796">
            <a:off x="4686025" y="2116962"/>
            <a:ext cx="1028345" cy="277000"/>
          </a:xfrm>
          <a:prstGeom prst="rect">
            <a:avLst/>
          </a:prstGeom>
          <a:noFill/>
        </p:spPr>
        <p:txBody>
          <a:bodyPr wrap="square" rtlCol="0">
            <a:spAutoFit/>
          </a:bodyPr>
          <a:lstStyle/>
          <a:p>
            <a:r>
              <a:rPr lang="en-GB" sz="1200" b="1" dirty="0">
                <a:solidFill>
                  <a:srgbClr val="00B050"/>
                </a:solidFill>
              </a:rPr>
              <a:t> R 40</a:t>
            </a:r>
            <a:endParaRPr lang="en-GB" sz="1200" b="1" dirty="0">
              <a:solidFill>
                <a:srgbClr val="00B050"/>
              </a:solidFill>
            </a:endParaRPr>
          </a:p>
        </p:txBody>
      </p:sp>
      <p:cxnSp>
        <p:nvCxnSpPr>
          <p:cNvPr id="150" name="Straight Connector 149"/>
          <p:cNvCxnSpPr/>
          <p:nvPr/>
        </p:nvCxnSpPr>
        <p:spPr>
          <a:xfrm rot="10800000">
            <a:off x="3811430" y="2543724"/>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3687986" y="2750732"/>
            <a:ext cx="504056" cy="246221"/>
          </a:xfrm>
          <a:prstGeom prst="rect">
            <a:avLst/>
          </a:prstGeom>
          <a:noFill/>
        </p:spPr>
        <p:txBody>
          <a:bodyPr wrap="square" rtlCol="0">
            <a:spAutoFit/>
          </a:bodyPr>
          <a:lstStyle/>
          <a:p>
            <a:r>
              <a:rPr lang="en-GB" sz="1000" dirty="0"/>
              <a:t>30</a:t>
            </a:r>
            <a:endParaRPr lang="en-GB" sz="1000" dirty="0"/>
          </a:p>
        </p:txBody>
      </p:sp>
      <p:cxnSp>
        <p:nvCxnSpPr>
          <p:cNvPr id="144" name="Straight Connector 143"/>
          <p:cNvCxnSpPr/>
          <p:nvPr/>
        </p:nvCxnSpPr>
        <p:spPr>
          <a:xfrm rot="10800000">
            <a:off x="6949434" y="1387377"/>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0800000">
            <a:off x="6968480" y="253417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6962255" y="369163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65" name="Line 41"/>
          <p:cNvSpPr>
            <a:spLocks noChangeShapeType="1"/>
          </p:cNvSpPr>
          <p:nvPr/>
        </p:nvSpPr>
        <p:spPr bwMode="auto">
          <a:xfrm>
            <a:off x="6088064" y="2538412"/>
            <a:ext cx="8683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56" name="Straight Connector 155"/>
          <p:cNvCxnSpPr/>
          <p:nvPr/>
        </p:nvCxnSpPr>
        <p:spPr>
          <a:xfrm rot="10800000">
            <a:off x="3804445" y="3227709"/>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3676303" y="3310385"/>
            <a:ext cx="504056" cy="246221"/>
          </a:xfrm>
          <a:prstGeom prst="rect">
            <a:avLst/>
          </a:prstGeom>
          <a:noFill/>
        </p:spPr>
        <p:txBody>
          <a:bodyPr wrap="square" rtlCol="0">
            <a:spAutoFit/>
          </a:bodyPr>
          <a:lstStyle/>
          <a:p>
            <a:r>
              <a:rPr lang="en-GB" sz="1000" dirty="0"/>
              <a:t>20</a:t>
            </a:r>
            <a:endParaRPr lang="en-GB" sz="1000" dirty="0"/>
          </a:p>
        </p:txBody>
      </p:sp>
      <p:sp>
        <p:nvSpPr>
          <p:cNvPr id="158" name="TextBox 157"/>
          <p:cNvSpPr txBox="1"/>
          <p:nvPr/>
        </p:nvSpPr>
        <p:spPr>
          <a:xfrm>
            <a:off x="6888088" y="2966756"/>
            <a:ext cx="504056" cy="246221"/>
          </a:xfrm>
          <a:prstGeom prst="rect">
            <a:avLst/>
          </a:prstGeom>
          <a:noFill/>
        </p:spPr>
        <p:txBody>
          <a:bodyPr wrap="square" rtlCol="0">
            <a:spAutoFit/>
          </a:bodyPr>
          <a:lstStyle/>
          <a:p>
            <a:r>
              <a:rPr lang="en-GB" sz="1000" dirty="0"/>
              <a:t>50</a:t>
            </a:r>
            <a:endParaRPr lang="en-GB" sz="1000" dirty="0"/>
          </a:p>
        </p:txBody>
      </p:sp>
      <p:sp>
        <p:nvSpPr>
          <p:cNvPr id="159" name="TextBox 158"/>
          <p:cNvSpPr txBox="1"/>
          <p:nvPr/>
        </p:nvSpPr>
        <p:spPr>
          <a:xfrm>
            <a:off x="6897613" y="1875558"/>
            <a:ext cx="504056" cy="246221"/>
          </a:xfrm>
          <a:prstGeom prst="rect">
            <a:avLst/>
          </a:prstGeom>
          <a:noFill/>
        </p:spPr>
        <p:txBody>
          <a:bodyPr wrap="square" rtlCol="0">
            <a:spAutoFit/>
          </a:bodyPr>
          <a:lstStyle/>
          <a:p>
            <a:r>
              <a:rPr lang="en-GB" sz="1000" dirty="0"/>
              <a:t>40</a:t>
            </a:r>
            <a:endParaRPr lang="en-GB" sz="1000" dirty="0"/>
          </a:p>
        </p:txBody>
      </p:sp>
      <p:cxnSp>
        <p:nvCxnSpPr>
          <p:cNvPr id="160" name="Straight Connector 159"/>
          <p:cNvCxnSpPr/>
          <p:nvPr/>
        </p:nvCxnSpPr>
        <p:spPr>
          <a:xfrm rot="10800000">
            <a:off x="6950571" y="161927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960096" y="1381027"/>
            <a:ext cx="504056" cy="246221"/>
          </a:xfrm>
          <a:prstGeom prst="rect">
            <a:avLst/>
          </a:prstGeom>
          <a:noFill/>
        </p:spPr>
        <p:txBody>
          <a:bodyPr wrap="square" rtlCol="0">
            <a:spAutoFit/>
          </a:bodyPr>
          <a:lstStyle/>
          <a:p>
            <a:r>
              <a:rPr lang="en-GB" sz="1000" dirty="0"/>
              <a:t>10</a:t>
            </a:r>
            <a:endParaRPr lang="en-GB" sz="1000" dirty="0"/>
          </a:p>
        </p:txBody>
      </p:sp>
      <p:cxnSp>
        <p:nvCxnSpPr>
          <p:cNvPr id="162" name="Straight Connector 161"/>
          <p:cNvCxnSpPr/>
          <p:nvPr/>
        </p:nvCxnSpPr>
        <p:spPr>
          <a:xfrm>
            <a:off x="6086474" y="3678365"/>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352568" y="3692358"/>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3985544" y="3639211"/>
            <a:ext cx="349951" cy="246221"/>
          </a:xfrm>
          <a:prstGeom prst="rect">
            <a:avLst/>
          </a:prstGeom>
          <a:noFill/>
        </p:spPr>
        <p:txBody>
          <a:bodyPr wrap="square" rtlCol="0">
            <a:spAutoFit/>
          </a:bodyPr>
          <a:lstStyle/>
          <a:p>
            <a:r>
              <a:rPr lang="en-GB" sz="1000" dirty="0"/>
              <a:t>20</a:t>
            </a:r>
            <a:endParaRPr lang="en-GB" sz="1000" dirty="0"/>
          </a:p>
        </p:txBody>
      </p:sp>
      <p:sp>
        <p:nvSpPr>
          <p:cNvPr id="165" name="TextBox 164"/>
          <p:cNvSpPr txBox="1"/>
          <p:nvPr/>
        </p:nvSpPr>
        <p:spPr>
          <a:xfrm>
            <a:off x="5087889" y="3635499"/>
            <a:ext cx="349951" cy="246221"/>
          </a:xfrm>
          <a:prstGeom prst="rect">
            <a:avLst/>
          </a:prstGeom>
          <a:noFill/>
        </p:spPr>
        <p:txBody>
          <a:bodyPr wrap="square" rtlCol="0">
            <a:spAutoFit/>
          </a:bodyPr>
          <a:lstStyle/>
          <a:p>
            <a:r>
              <a:rPr lang="en-GB" sz="1000" dirty="0"/>
              <a:t>80</a:t>
            </a:r>
            <a:endParaRPr lang="en-GB" sz="1000" dirty="0"/>
          </a:p>
        </p:txBody>
      </p:sp>
      <p:sp>
        <p:nvSpPr>
          <p:cNvPr id="166" name="TextBox 165"/>
          <p:cNvSpPr txBox="1"/>
          <p:nvPr/>
        </p:nvSpPr>
        <p:spPr>
          <a:xfrm>
            <a:off x="6307825" y="3635499"/>
            <a:ext cx="349951" cy="246221"/>
          </a:xfrm>
          <a:prstGeom prst="rect">
            <a:avLst/>
          </a:prstGeom>
          <a:noFill/>
        </p:spPr>
        <p:txBody>
          <a:bodyPr wrap="square" rtlCol="0">
            <a:spAutoFit/>
          </a:bodyPr>
          <a:lstStyle/>
          <a:p>
            <a:r>
              <a:rPr lang="en-GB" sz="1000" dirty="0"/>
              <a:t>40</a:t>
            </a:r>
            <a:endParaRPr lang="en-GB" sz="1000" dirty="0"/>
          </a:p>
        </p:txBody>
      </p:sp>
      <p:cxnSp>
        <p:nvCxnSpPr>
          <p:cNvPr id="167" name="Straight Connector 166"/>
          <p:cNvCxnSpPr/>
          <p:nvPr/>
        </p:nvCxnSpPr>
        <p:spPr>
          <a:xfrm>
            <a:off x="6095364" y="1243275"/>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564658" y="1257268"/>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5231904" y="1166556"/>
            <a:ext cx="504056" cy="246221"/>
          </a:xfrm>
          <a:prstGeom prst="rect">
            <a:avLst/>
          </a:prstGeom>
          <a:noFill/>
        </p:spPr>
        <p:txBody>
          <a:bodyPr wrap="square" rtlCol="0">
            <a:spAutoFit/>
          </a:bodyPr>
          <a:lstStyle/>
          <a:p>
            <a:r>
              <a:rPr lang="en-GB" sz="1000" dirty="0"/>
              <a:t>70</a:t>
            </a:r>
            <a:endParaRPr lang="en-GB" sz="1000" dirty="0"/>
          </a:p>
        </p:txBody>
      </p:sp>
      <p:cxnSp>
        <p:nvCxnSpPr>
          <p:cNvPr id="170" name="Straight Connector 169"/>
          <p:cNvCxnSpPr/>
          <p:nvPr/>
        </p:nvCxnSpPr>
        <p:spPr>
          <a:xfrm>
            <a:off x="6951588" y="1267122"/>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6589390" y="1196753"/>
            <a:ext cx="504056" cy="246221"/>
          </a:xfrm>
          <a:prstGeom prst="rect">
            <a:avLst/>
          </a:prstGeom>
          <a:noFill/>
        </p:spPr>
        <p:txBody>
          <a:bodyPr wrap="square" rtlCol="0">
            <a:spAutoFit/>
          </a:bodyPr>
          <a:lstStyle/>
          <a:p>
            <a:r>
              <a:rPr lang="en-GB" sz="1000" dirty="0"/>
              <a:t>20</a:t>
            </a:r>
            <a:endParaRPr lang="en-GB" sz="1000" dirty="0"/>
          </a:p>
        </p:txBody>
      </p:sp>
      <p:cxnSp>
        <p:nvCxnSpPr>
          <p:cNvPr id="172" name="Straight Connector 171"/>
          <p:cNvCxnSpPr/>
          <p:nvPr/>
        </p:nvCxnSpPr>
        <p:spPr>
          <a:xfrm>
            <a:off x="6524873" y="1259426"/>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6160388" y="1196753"/>
            <a:ext cx="504056" cy="246221"/>
          </a:xfrm>
          <a:prstGeom prst="rect">
            <a:avLst/>
          </a:prstGeom>
          <a:noFill/>
        </p:spPr>
        <p:txBody>
          <a:bodyPr wrap="square" rtlCol="0">
            <a:spAutoFit/>
          </a:bodyPr>
          <a:lstStyle/>
          <a:p>
            <a:r>
              <a:rPr lang="en-GB" sz="1000" dirty="0"/>
              <a:t>20</a:t>
            </a:r>
            <a:endParaRPr lang="en-GB" sz="1000" dirty="0"/>
          </a:p>
        </p:txBody>
      </p:sp>
      <p:cxnSp>
        <p:nvCxnSpPr>
          <p:cNvPr id="174" name="Straight Connector 173"/>
          <p:cNvCxnSpPr/>
          <p:nvPr/>
        </p:nvCxnSpPr>
        <p:spPr>
          <a:xfrm>
            <a:off x="3916710" y="1275110"/>
            <a:ext cx="0" cy="134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4107334" y="1184053"/>
            <a:ext cx="504056" cy="246221"/>
          </a:xfrm>
          <a:prstGeom prst="rect">
            <a:avLst/>
          </a:prstGeom>
          <a:noFill/>
        </p:spPr>
        <p:txBody>
          <a:bodyPr wrap="square" rtlCol="0">
            <a:spAutoFit/>
          </a:bodyPr>
          <a:lstStyle/>
          <a:p>
            <a:r>
              <a:rPr lang="en-GB" sz="1000" dirty="0"/>
              <a:t>30</a:t>
            </a:r>
            <a:endParaRPr lang="en-GB" sz="1000" dirty="0"/>
          </a:p>
        </p:txBody>
      </p:sp>
      <p:grpSp>
        <p:nvGrpSpPr>
          <p:cNvPr id="176" name="Group 175"/>
          <p:cNvGrpSpPr/>
          <p:nvPr/>
        </p:nvGrpSpPr>
        <p:grpSpPr>
          <a:xfrm>
            <a:off x="3446434" y="4147641"/>
            <a:ext cx="495041" cy="1859359"/>
            <a:chOff x="3053989" y="3841998"/>
            <a:chExt cx="495041" cy="2073756"/>
          </a:xfrm>
        </p:grpSpPr>
        <p:cxnSp>
          <p:nvCxnSpPr>
            <p:cNvPr id="177" name="Straight Connector 176"/>
            <p:cNvCxnSpPr/>
            <p:nvPr/>
          </p:nvCxnSpPr>
          <p:spPr>
            <a:xfrm rot="10800000">
              <a:off x="3242711" y="3841998"/>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a:off x="3235091" y="5915754"/>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flipH="1" flipV="1">
              <a:off x="2292958" y="4882750"/>
              <a:ext cx="203781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3053989" y="4720017"/>
              <a:ext cx="360040" cy="274612"/>
            </a:xfrm>
            <a:prstGeom prst="rect">
              <a:avLst/>
            </a:prstGeom>
            <a:noFill/>
          </p:spPr>
          <p:txBody>
            <a:bodyPr wrap="square" rtlCol="0">
              <a:spAutoFit/>
            </a:bodyPr>
            <a:lstStyle/>
            <a:p>
              <a:r>
                <a:rPr lang="en-GB" sz="1000" dirty="0"/>
                <a:t>80</a:t>
              </a:r>
              <a:endParaRPr lang="en-GB" sz="1000" dirty="0"/>
            </a:p>
          </p:txBody>
        </p:sp>
      </p:grpSp>
      <p:cxnSp>
        <p:nvCxnSpPr>
          <p:cNvPr id="181" name="Straight Connector 180"/>
          <p:cNvCxnSpPr/>
          <p:nvPr/>
        </p:nvCxnSpPr>
        <p:spPr>
          <a:xfrm rot="10800000">
            <a:off x="3793448" y="4838433"/>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3676306" y="4345490"/>
            <a:ext cx="504056" cy="246221"/>
          </a:xfrm>
          <a:prstGeom prst="rect">
            <a:avLst/>
          </a:prstGeom>
          <a:noFill/>
        </p:spPr>
        <p:txBody>
          <a:bodyPr wrap="square" rtlCol="0">
            <a:spAutoFit/>
          </a:bodyPr>
          <a:lstStyle/>
          <a:p>
            <a:r>
              <a:rPr lang="en-GB" sz="1000" dirty="0"/>
              <a:t>30</a:t>
            </a:r>
            <a:endParaRPr lang="en-GB" sz="1000" dirty="0"/>
          </a:p>
        </p:txBody>
      </p:sp>
      <p:sp>
        <p:nvSpPr>
          <p:cNvPr id="183" name="TextBox 182"/>
          <p:cNvSpPr txBox="1"/>
          <p:nvPr/>
        </p:nvSpPr>
        <p:spPr>
          <a:xfrm>
            <a:off x="3676306" y="4941169"/>
            <a:ext cx="504056" cy="246221"/>
          </a:xfrm>
          <a:prstGeom prst="rect">
            <a:avLst/>
          </a:prstGeom>
          <a:noFill/>
        </p:spPr>
        <p:txBody>
          <a:bodyPr wrap="square" rtlCol="0">
            <a:spAutoFit/>
          </a:bodyPr>
          <a:lstStyle/>
          <a:p>
            <a:r>
              <a:rPr lang="en-GB" sz="1000" dirty="0"/>
              <a:t>20</a:t>
            </a:r>
            <a:endParaRPr lang="en-GB" sz="1000" dirty="0"/>
          </a:p>
        </p:txBody>
      </p:sp>
      <p:sp>
        <p:nvSpPr>
          <p:cNvPr id="184" name="TextBox 183"/>
          <p:cNvSpPr txBox="1"/>
          <p:nvPr/>
        </p:nvSpPr>
        <p:spPr>
          <a:xfrm>
            <a:off x="3671543" y="5559044"/>
            <a:ext cx="504056" cy="246221"/>
          </a:xfrm>
          <a:prstGeom prst="rect">
            <a:avLst/>
          </a:prstGeom>
          <a:noFill/>
        </p:spPr>
        <p:txBody>
          <a:bodyPr wrap="square" rtlCol="0">
            <a:spAutoFit/>
          </a:bodyPr>
          <a:lstStyle/>
          <a:p>
            <a:r>
              <a:rPr lang="en-GB" sz="1000" dirty="0"/>
              <a:t>30</a:t>
            </a:r>
            <a:endParaRPr lang="en-GB" sz="1000" dirty="0"/>
          </a:p>
        </p:txBody>
      </p:sp>
      <p:cxnSp>
        <p:nvCxnSpPr>
          <p:cNvPr id="185" name="Straight Connector 184"/>
          <p:cNvCxnSpPr/>
          <p:nvPr/>
        </p:nvCxnSpPr>
        <p:spPr>
          <a:xfrm rot="10800000">
            <a:off x="3791745" y="530008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0800000">
            <a:off x="6973480" y="415543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6926188" y="4258166"/>
            <a:ext cx="504056" cy="246221"/>
          </a:xfrm>
          <a:prstGeom prst="rect">
            <a:avLst/>
          </a:prstGeom>
          <a:noFill/>
        </p:spPr>
        <p:txBody>
          <a:bodyPr wrap="square" rtlCol="0">
            <a:spAutoFit/>
          </a:bodyPr>
          <a:lstStyle/>
          <a:p>
            <a:r>
              <a:rPr lang="en-GB" sz="1000" dirty="0"/>
              <a:t>20</a:t>
            </a:r>
            <a:endParaRPr lang="en-GB" sz="1000" dirty="0"/>
          </a:p>
        </p:txBody>
      </p:sp>
      <p:cxnSp>
        <p:nvCxnSpPr>
          <p:cNvPr id="188" name="Straight Connector 187"/>
          <p:cNvCxnSpPr/>
          <p:nvPr/>
        </p:nvCxnSpPr>
        <p:spPr>
          <a:xfrm rot="10800000">
            <a:off x="6971777" y="4617079"/>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6921996" y="4903193"/>
            <a:ext cx="504056" cy="246221"/>
          </a:xfrm>
          <a:prstGeom prst="rect">
            <a:avLst/>
          </a:prstGeom>
          <a:noFill/>
        </p:spPr>
        <p:txBody>
          <a:bodyPr wrap="square" rtlCol="0">
            <a:spAutoFit/>
          </a:bodyPr>
          <a:lstStyle/>
          <a:p>
            <a:r>
              <a:rPr lang="en-GB" sz="1000" dirty="0"/>
              <a:t>40</a:t>
            </a:r>
            <a:endParaRPr lang="en-GB" sz="1000" dirty="0"/>
          </a:p>
        </p:txBody>
      </p:sp>
      <p:cxnSp>
        <p:nvCxnSpPr>
          <p:cNvPr id="190" name="Straight Connector 189"/>
          <p:cNvCxnSpPr/>
          <p:nvPr/>
        </p:nvCxnSpPr>
        <p:spPr>
          <a:xfrm rot="10800000">
            <a:off x="6967585" y="554150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6928346" y="5648549"/>
            <a:ext cx="504056" cy="246221"/>
          </a:xfrm>
          <a:prstGeom prst="rect">
            <a:avLst/>
          </a:prstGeom>
          <a:noFill/>
        </p:spPr>
        <p:txBody>
          <a:bodyPr wrap="square" rtlCol="0">
            <a:spAutoFit/>
          </a:bodyPr>
          <a:lstStyle/>
          <a:p>
            <a:r>
              <a:rPr lang="en-GB" sz="1000" dirty="0"/>
              <a:t>20</a:t>
            </a:r>
            <a:endParaRPr lang="en-GB" sz="1000" dirty="0"/>
          </a:p>
        </p:txBody>
      </p:sp>
      <p:cxnSp>
        <p:nvCxnSpPr>
          <p:cNvPr id="192" name="Straight Connector 191"/>
          <p:cNvCxnSpPr/>
          <p:nvPr/>
        </p:nvCxnSpPr>
        <p:spPr>
          <a:xfrm rot="10800000">
            <a:off x="6973935" y="600746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1703512" y="5877273"/>
            <a:ext cx="2448272" cy="646331"/>
          </a:xfrm>
          <a:prstGeom prst="rect">
            <a:avLst/>
          </a:prstGeom>
          <a:noFill/>
        </p:spPr>
        <p:txBody>
          <a:bodyPr wrap="square" rtlCol="0">
            <a:spAutoFit/>
          </a:bodyPr>
          <a:lstStyle/>
          <a:p>
            <a:r>
              <a:rPr lang="en-GB" dirty="0"/>
              <a:t>Down 130</a:t>
            </a:r>
          </a:p>
          <a:p>
            <a:r>
              <a:rPr lang="en-GB" dirty="0"/>
              <a:t>In 100</a:t>
            </a:r>
          </a:p>
        </p:txBody>
      </p:sp>
      <p:sp>
        <p:nvSpPr>
          <p:cNvPr id="207" name="Oval 206"/>
          <p:cNvSpPr/>
          <p:nvPr/>
        </p:nvSpPr>
        <p:spPr>
          <a:xfrm>
            <a:off x="3857226" y="5235374"/>
            <a:ext cx="137843" cy="1378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9" name="Line 55"/>
          <p:cNvSpPr>
            <a:spLocks noChangeShapeType="1"/>
          </p:cNvSpPr>
          <p:nvPr/>
        </p:nvSpPr>
        <p:spPr bwMode="auto">
          <a:xfrm>
            <a:off x="6956425" y="4154487"/>
            <a:ext cx="1588" cy="18478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6" name="Up Arrow 235"/>
          <p:cNvSpPr/>
          <p:nvPr/>
        </p:nvSpPr>
        <p:spPr>
          <a:xfrm>
            <a:off x="3143672" y="5301208"/>
            <a:ext cx="504056" cy="936104"/>
          </a:xfrm>
          <a:prstGeom prst="upArrow">
            <a:avLst/>
          </a:prstGeom>
          <a:ln>
            <a:solidFill>
              <a:schemeClr val="bg1">
                <a:lumMod val="95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237" name="TextBox 236"/>
          <p:cNvSpPr txBox="1"/>
          <p:nvPr/>
        </p:nvSpPr>
        <p:spPr>
          <a:xfrm>
            <a:off x="2639616" y="6191488"/>
            <a:ext cx="1512168" cy="369332"/>
          </a:xfrm>
          <a:prstGeom prst="rect">
            <a:avLst/>
          </a:prstGeom>
          <a:ln>
            <a:solidFill>
              <a:schemeClr val="bg1">
                <a:lumMod val="95000"/>
              </a:schemeClr>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dirty="0"/>
              <a:t>Looking at 90°</a:t>
            </a:r>
          </a:p>
        </p:txBody>
      </p:sp>
      <p:cxnSp>
        <p:nvCxnSpPr>
          <p:cNvPr id="239" name="Straight Arrow Connector 238"/>
          <p:cNvCxnSpPr/>
          <p:nvPr/>
        </p:nvCxnSpPr>
        <p:spPr>
          <a:xfrm>
            <a:off x="4568826" y="1484784"/>
            <a:ext cx="86836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4831606" y="1435538"/>
            <a:ext cx="504056" cy="246221"/>
          </a:xfrm>
          <a:prstGeom prst="rect">
            <a:avLst/>
          </a:prstGeom>
          <a:noFill/>
        </p:spPr>
        <p:txBody>
          <a:bodyPr wrap="square" rtlCol="0">
            <a:spAutoFit/>
          </a:bodyPr>
          <a:lstStyle/>
          <a:p>
            <a:r>
              <a:rPr lang="en-GB" sz="1000" dirty="0"/>
              <a:t>40</a:t>
            </a:r>
            <a:endParaRPr lang="en-GB" sz="1000" dirty="0"/>
          </a:p>
        </p:txBody>
      </p:sp>
    </p:spTree>
    <p:extLst>
      <p:ext uri="{BB962C8B-B14F-4D97-AF65-F5344CB8AC3E}">
        <p14:creationId xmlns:p14="http://schemas.microsoft.com/office/powerpoint/2010/main" val="326921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20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
                                        </p:tgtEl>
                                        <p:attrNameLst>
                                          <p:attrName>style.visibility</p:attrName>
                                        </p:attrNameLst>
                                      </p:cBhvr>
                                      <p:to>
                                        <p:strVal val="visible"/>
                                      </p:to>
                                    </p:set>
                                    <p:animEffect transition="in" filter="fade">
                                      <p:cBhvr>
                                        <p:cTn id="10" dur="2000"/>
                                        <p:tgtEl>
                                          <p:spTgt spid="206"/>
                                        </p:tgtEl>
                                      </p:cBhvr>
                                    </p:animEffect>
                                  </p:childTnLst>
                                </p:cTn>
                              </p:par>
                              <p:par>
                                <p:cTn id="11" presetID="10" presetClass="entr" presetSubtype="0" fill="hold" nodeType="withEffect">
                                  <p:stCondLst>
                                    <p:cond delay="0"/>
                                  </p:stCondLst>
                                  <p:childTnLst>
                                    <p:set>
                                      <p:cBhvr>
                                        <p:cTn id="12" dur="1" fill="hold">
                                          <p:stCondLst>
                                            <p:cond delay="0"/>
                                          </p:stCondLst>
                                        </p:cTn>
                                        <p:tgtEl>
                                          <p:spTgt spid="1139"/>
                                        </p:tgtEl>
                                        <p:attrNameLst>
                                          <p:attrName>style.visibility</p:attrName>
                                        </p:attrNameLst>
                                      </p:cBhvr>
                                      <p:to>
                                        <p:strVal val="visible"/>
                                      </p:to>
                                    </p:set>
                                    <p:animEffect transition="in" filter="fade">
                                      <p:cBhvr>
                                        <p:cTn id="13" dur="2000"/>
                                        <p:tgtEl>
                                          <p:spTgt spid="11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41"/>
                                        </p:tgtEl>
                                        <p:attrNameLst>
                                          <p:attrName>style.visibility</p:attrName>
                                        </p:attrNameLst>
                                      </p:cBhvr>
                                      <p:to>
                                        <p:strVal val="visible"/>
                                      </p:to>
                                    </p:set>
                                    <p:animEffect transition="in" filter="wipe(left)">
                                      <p:cBhvr>
                                        <p:cTn id="18" dur="500"/>
                                        <p:tgtEl>
                                          <p:spTgt spid="10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42"/>
                                        </p:tgtEl>
                                        <p:attrNameLst>
                                          <p:attrName>style.visibility</p:attrName>
                                        </p:attrNameLst>
                                      </p:cBhvr>
                                      <p:to>
                                        <p:strVal val="visible"/>
                                      </p:to>
                                    </p:set>
                                    <p:animEffect transition="in" filter="wipe(left)">
                                      <p:cBhvr>
                                        <p:cTn id="23" dur="500"/>
                                        <p:tgtEl>
                                          <p:spTgt spid="10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2000"/>
                                        <p:tgtEl>
                                          <p:spTgt spid="1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58"/>
                                        </p:tgtEl>
                                        <p:attrNameLst>
                                          <p:attrName>style.visibility</p:attrName>
                                        </p:attrNameLst>
                                      </p:cBhvr>
                                      <p:to>
                                        <p:strVal val="visible"/>
                                      </p:to>
                                    </p:set>
                                    <p:animEffect transition="in" filter="wipe(down)">
                                      <p:cBhvr>
                                        <p:cTn id="33" dur="500"/>
                                        <p:tgtEl>
                                          <p:spTgt spid="105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fade">
                                      <p:cBhvr>
                                        <p:cTn id="38" dur="2000"/>
                                        <p:tgtEl>
                                          <p:spTgt spid="132"/>
                                        </p:tgtEl>
                                      </p:cBhvr>
                                    </p:animEffect>
                                  </p:childTnLst>
                                </p:cTn>
                              </p:par>
                              <p:par>
                                <p:cTn id="39" presetID="10" presetClass="entr" presetSubtype="0" fill="hold" nodeType="with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2000"/>
                                        <p:tgtEl>
                                          <p:spTgt spid="133"/>
                                        </p:tgtEl>
                                      </p:cBhvr>
                                    </p:animEffect>
                                  </p:childTnLst>
                                </p:cTn>
                              </p:par>
                              <p:par>
                                <p:cTn id="42" presetID="10" presetClass="entr" presetSubtype="0" fill="hold" nodeType="withEffect">
                                  <p:stCondLst>
                                    <p:cond delay="0"/>
                                  </p:stCondLst>
                                  <p:childTnLst>
                                    <p:set>
                                      <p:cBhvr>
                                        <p:cTn id="43" dur="1" fill="hold">
                                          <p:stCondLst>
                                            <p:cond delay="0"/>
                                          </p:stCondLst>
                                        </p:cTn>
                                        <p:tgtEl>
                                          <p:spTgt spid="134"/>
                                        </p:tgtEl>
                                        <p:attrNameLst>
                                          <p:attrName>style.visibility</p:attrName>
                                        </p:attrNameLst>
                                      </p:cBhvr>
                                      <p:to>
                                        <p:strVal val="visible"/>
                                      </p:to>
                                    </p:set>
                                    <p:animEffect transition="in" filter="fade">
                                      <p:cBhvr>
                                        <p:cTn id="44" dur="2000"/>
                                        <p:tgtEl>
                                          <p:spTgt spid="1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fade">
                                      <p:cBhvr>
                                        <p:cTn id="47" dur="2000"/>
                                        <p:tgtEl>
                                          <p:spTgt spid="1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52"/>
                                        </p:tgtEl>
                                        <p:attrNameLst>
                                          <p:attrName>style.visibility</p:attrName>
                                        </p:attrNameLst>
                                      </p:cBhvr>
                                      <p:to>
                                        <p:strVal val="visible"/>
                                      </p:to>
                                    </p:set>
                                    <p:animEffect transition="in" filter="wipe(down)">
                                      <p:cBhvr>
                                        <p:cTn id="52" dur="500"/>
                                        <p:tgtEl>
                                          <p:spTgt spid="10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57"/>
                                        </p:tgtEl>
                                        <p:attrNameLst>
                                          <p:attrName>style.visibility</p:attrName>
                                        </p:attrNameLst>
                                      </p:cBhvr>
                                      <p:to>
                                        <p:strVal val="visible"/>
                                      </p:to>
                                    </p:set>
                                    <p:animEffect transition="in" filter="wipe(left)">
                                      <p:cBhvr>
                                        <p:cTn id="57" dur="500"/>
                                        <p:tgtEl>
                                          <p:spTgt spid="10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fade">
                                      <p:cBhvr>
                                        <p:cTn id="62" dur="2000"/>
                                        <p:tgtEl>
                                          <p:spTgt spid="1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1"/>
                                        </p:tgtEl>
                                        <p:attrNameLst>
                                          <p:attrName>style.visibility</p:attrName>
                                        </p:attrNameLst>
                                      </p:cBhvr>
                                      <p:to>
                                        <p:strVal val="visible"/>
                                      </p:to>
                                    </p:set>
                                    <p:animEffect transition="in" filter="fade">
                                      <p:cBhvr>
                                        <p:cTn id="65" dur="2000"/>
                                        <p:tgtEl>
                                          <p:spTgt spid="15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7"/>
                                        </p:tgtEl>
                                        <p:attrNameLst>
                                          <p:attrName>style.visibility</p:attrName>
                                        </p:attrNameLst>
                                      </p:cBhvr>
                                      <p:to>
                                        <p:strVal val="visible"/>
                                      </p:to>
                                    </p:set>
                                    <p:animEffect transition="in" filter="fade">
                                      <p:cBhvr>
                                        <p:cTn id="68" dur="2000"/>
                                        <p:tgtEl>
                                          <p:spTgt spid="157"/>
                                        </p:tgtEl>
                                      </p:cBhvr>
                                    </p:animEffect>
                                  </p:childTnLst>
                                </p:cTn>
                              </p:par>
                              <p:par>
                                <p:cTn id="69" presetID="10" presetClass="entr" presetSubtype="0" fill="hold" nodeType="withEffect">
                                  <p:stCondLst>
                                    <p:cond delay="0"/>
                                  </p:stCondLst>
                                  <p:childTnLst>
                                    <p:set>
                                      <p:cBhvr>
                                        <p:cTn id="70" dur="1" fill="hold">
                                          <p:stCondLst>
                                            <p:cond delay="0"/>
                                          </p:stCondLst>
                                        </p:cTn>
                                        <p:tgtEl>
                                          <p:spTgt spid="150"/>
                                        </p:tgtEl>
                                        <p:attrNameLst>
                                          <p:attrName>style.visibility</p:attrName>
                                        </p:attrNameLst>
                                      </p:cBhvr>
                                      <p:to>
                                        <p:strVal val="visible"/>
                                      </p:to>
                                    </p:set>
                                    <p:animEffect transition="in" filter="fade">
                                      <p:cBhvr>
                                        <p:cTn id="71" dur="2000"/>
                                        <p:tgtEl>
                                          <p:spTgt spid="15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50"/>
                                        </p:tgtEl>
                                        <p:attrNameLst>
                                          <p:attrName>style.visibility</p:attrName>
                                        </p:attrNameLst>
                                      </p:cBhvr>
                                      <p:to>
                                        <p:strVal val="visible"/>
                                      </p:to>
                                    </p:set>
                                    <p:animEffect transition="in" filter="wipe(left)">
                                      <p:cBhvr>
                                        <p:cTn id="76" dur="500"/>
                                        <p:tgtEl>
                                          <p:spTgt spid="105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049"/>
                                        </p:tgtEl>
                                        <p:attrNameLst>
                                          <p:attrName>style.visibility</p:attrName>
                                        </p:attrNameLst>
                                      </p:cBhvr>
                                      <p:to>
                                        <p:strVal val="visible"/>
                                      </p:to>
                                    </p:set>
                                    <p:animEffect transition="in" filter="wipe(left)">
                                      <p:cBhvr>
                                        <p:cTn id="81" dur="500"/>
                                        <p:tgtEl>
                                          <p:spTgt spid="104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63"/>
                                        </p:tgtEl>
                                        <p:attrNameLst>
                                          <p:attrName>style.visibility</p:attrName>
                                        </p:attrNameLst>
                                      </p:cBhvr>
                                      <p:to>
                                        <p:strVal val="visible"/>
                                      </p:to>
                                    </p:set>
                                    <p:animEffect transition="in" filter="fade">
                                      <p:cBhvr>
                                        <p:cTn id="86" dur="2000"/>
                                        <p:tgtEl>
                                          <p:spTgt spid="16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2000"/>
                                        <p:tgtEl>
                                          <p:spTgt spid="16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5"/>
                                        </p:tgtEl>
                                        <p:attrNameLst>
                                          <p:attrName>style.visibility</p:attrName>
                                        </p:attrNameLst>
                                      </p:cBhvr>
                                      <p:to>
                                        <p:strVal val="visible"/>
                                      </p:to>
                                    </p:set>
                                    <p:animEffect transition="in" filter="fade">
                                      <p:cBhvr>
                                        <p:cTn id="92" dur="2000"/>
                                        <p:tgtEl>
                                          <p:spTgt spid="165"/>
                                        </p:tgtEl>
                                      </p:cBhvr>
                                    </p:animEffect>
                                  </p:childTnLst>
                                </p:cTn>
                              </p:par>
                              <p:par>
                                <p:cTn id="93" presetID="10" presetClass="entr" presetSubtype="0" fill="hold" nodeType="with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2000"/>
                                        <p:tgtEl>
                                          <p:spTgt spid="16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66"/>
                                        </p:tgtEl>
                                        <p:attrNameLst>
                                          <p:attrName>style.visibility</p:attrName>
                                        </p:attrNameLst>
                                      </p:cBhvr>
                                      <p:to>
                                        <p:strVal val="visible"/>
                                      </p:to>
                                    </p:set>
                                    <p:animEffect transition="in" filter="fade">
                                      <p:cBhvr>
                                        <p:cTn id="98" dur="2000"/>
                                        <p:tgtEl>
                                          <p:spTgt spid="16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1066"/>
                                        </p:tgtEl>
                                        <p:attrNameLst>
                                          <p:attrName>style.visibility</p:attrName>
                                        </p:attrNameLst>
                                      </p:cBhvr>
                                      <p:to>
                                        <p:strVal val="visible"/>
                                      </p:to>
                                    </p:set>
                                    <p:animEffect transition="in" filter="wipe(down)">
                                      <p:cBhvr>
                                        <p:cTn id="103" dur="500"/>
                                        <p:tgtEl>
                                          <p:spTgt spid="106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053"/>
                                        </p:tgtEl>
                                        <p:attrNameLst>
                                          <p:attrName>style.visibility</p:attrName>
                                        </p:attrNameLst>
                                      </p:cBhvr>
                                      <p:to>
                                        <p:strVal val="visible"/>
                                      </p:to>
                                    </p:set>
                                    <p:animEffect transition="in" filter="wipe(down)">
                                      <p:cBhvr>
                                        <p:cTn id="108" dur="500"/>
                                        <p:tgtEl>
                                          <p:spTgt spid="105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060"/>
                                        </p:tgtEl>
                                        <p:attrNameLst>
                                          <p:attrName>style.visibility</p:attrName>
                                        </p:attrNameLst>
                                      </p:cBhvr>
                                      <p:to>
                                        <p:strVal val="visible"/>
                                      </p:to>
                                    </p:set>
                                    <p:animEffect transition="in" filter="wipe(down)">
                                      <p:cBhvr>
                                        <p:cTn id="113" dur="500"/>
                                        <p:tgtEl>
                                          <p:spTgt spid="106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74"/>
                                        </p:tgtEl>
                                        <p:attrNameLst>
                                          <p:attrName>style.visibility</p:attrName>
                                        </p:attrNameLst>
                                      </p:cBhvr>
                                      <p:to>
                                        <p:strVal val="visible"/>
                                      </p:to>
                                    </p:set>
                                    <p:animEffect transition="in" filter="fade">
                                      <p:cBhvr>
                                        <p:cTn id="118" dur="2000"/>
                                        <p:tgtEl>
                                          <p:spTgt spid="17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75"/>
                                        </p:tgtEl>
                                        <p:attrNameLst>
                                          <p:attrName>style.visibility</p:attrName>
                                        </p:attrNameLst>
                                      </p:cBhvr>
                                      <p:to>
                                        <p:strVal val="visible"/>
                                      </p:to>
                                    </p:set>
                                    <p:animEffect transition="in" filter="fade">
                                      <p:cBhvr>
                                        <p:cTn id="121" dur="2000"/>
                                        <p:tgtEl>
                                          <p:spTgt spid="175"/>
                                        </p:tgtEl>
                                      </p:cBhvr>
                                    </p:animEffect>
                                  </p:childTnLst>
                                </p:cTn>
                              </p:par>
                              <p:par>
                                <p:cTn id="122" presetID="10" presetClass="entr" presetSubtype="0" fill="hold" nodeType="withEffect">
                                  <p:stCondLst>
                                    <p:cond delay="0"/>
                                  </p:stCondLst>
                                  <p:childTnLst>
                                    <p:set>
                                      <p:cBhvr>
                                        <p:cTn id="123" dur="1" fill="hold">
                                          <p:stCondLst>
                                            <p:cond delay="0"/>
                                          </p:stCondLst>
                                        </p:cTn>
                                        <p:tgtEl>
                                          <p:spTgt spid="168"/>
                                        </p:tgtEl>
                                        <p:attrNameLst>
                                          <p:attrName>style.visibility</p:attrName>
                                        </p:attrNameLst>
                                      </p:cBhvr>
                                      <p:to>
                                        <p:strVal val="visible"/>
                                      </p:to>
                                    </p:set>
                                    <p:animEffect transition="in" filter="fade">
                                      <p:cBhvr>
                                        <p:cTn id="124" dur="2000"/>
                                        <p:tgtEl>
                                          <p:spTgt spid="16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69"/>
                                        </p:tgtEl>
                                        <p:attrNameLst>
                                          <p:attrName>style.visibility</p:attrName>
                                        </p:attrNameLst>
                                      </p:cBhvr>
                                      <p:to>
                                        <p:strVal val="visible"/>
                                      </p:to>
                                    </p:set>
                                    <p:animEffect transition="in" filter="fade">
                                      <p:cBhvr>
                                        <p:cTn id="127" dur="2000"/>
                                        <p:tgtEl>
                                          <p:spTgt spid="16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73"/>
                                        </p:tgtEl>
                                        <p:attrNameLst>
                                          <p:attrName>style.visibility</p:attrName>
                                        </p:attrNameLst>
                                      </p:cBhvr>
                                      <p:to>
                                        <p:strVal val="visible"/>
                                      </p:to>
                                    </p:set>
                                    <p:animEffect transition="in" filter="fade">
                                      <p:cBhvr>
                                        <p:cTn id="130" dur="2000"/>
                                        <p:tgtEl>
                                          <p:spTgt spid="173"/>
                                        </p:tgtEl>
                                      </p:cBhvr>
                                    </p:animEffect>
                                  </p:childTnLst>
                                </p:cTn>
                              </p:par>
                              <p:par>
                                <p:cTn id="131" presetID="10" presetClass="entr" presetSubtype="0" fill="hold" nodeType="withEffect">
                                  <p:stCondLst>
                                    <p:cond delay="0"/>
                                  </p:stCondLst>
                                  <p:childTnLst>
                                    <p:set>
                                      <p:cBhvr>
                                        <p:cTn id="132" dur="1" fill="hold">
                                          <p:stCondLst>
                                            <p:cond delay="0"/>
                                          </p:stCondLst>
                                        </p:cTn>
                                        <p:tgtEl>
                                          <p:spTgt spid="167"/>
                                        </p:tgtEl>
                                        <p:attrNameLst>
                                          <p:attrName>style.visibility</p:attrName>
                                        </p:attrNameLst>
                                      </p:cBhvr>
                                      <p:to>
                                        <p:strVal val="visible"/>
                                      </p:to>
                                    </p:set>
                                    <p:animEffect transition="in" filter="fade">
                                      <p:cBhvr>
                                        <p:cTn id="133" dur="2000"/>
                                        <p:tgtEl>
                                          <p:spTgt spid="167"/>
                                        </p:tgtEl>
                                      </p:cBhvr>
                                    </p:animEffect>
                                  </p:childTnLst>
                                </p:cTn>
                              </p:par>
                              <p:par>
                                <p:cTn id="134" presetID="10" presetClass="entr" presetSubtype="0" fill="hold" nodeType="withEffect">
                                  <p:stCondLst>
                                    <p:cond delay="0"/>
                                  </p:stCondLst>
                                  <p:childTnLst>
                                    <p:set>
                                      <p:cBhvr>
                                        <p:cTn id="135" dur="1" fill="hold">
                                          <p:stCondLst>
                                            <p:cond delay="0"/>
                                          </p:stCondLst>
                                        </p:cTn>
                                        <p:tgtEl>
                                          <p:spTgt spid="172"/>
                                        </p:tgtEl>
                                        <p:attrNameLst>
                                          <p:attrName>style.visibility</p:attrName>
                                        </p:attrNameLst>
                                      </p:cBhvr>
                                      <p:to>
                                        <p:strVal val="visible"/>
                                      </p:to>
                                    </p:set>
                                    <p:animEffect transition="in" filter="fade">
                                      <p:cBhvr>
                                        <p:cTn id="136" dur="2000"/>
                                        <p:tgtEl>
                                          <p:spTgt spid="172"/>
                                        </p:tgtEl>
                                      </p:cBhvr>
                                    </p:animEffect>
                                  </p:childTnLst>
                                </p:cTn>
                              </p:par>
                              <p:par>
                                <p:cTn id="137" presetID="10" presetClass="entr" presetSubtype="0" fill="hold" nodeType="withEffect">
                                  <p:stCondLst>
                                    <p:cond delay="0"/>
                                  </p:stCondLst>
                                  <p:childTnLst>
                                    <p:set>
                                      <p:cBhvr>
                                        <p:cTn id="138" dur="1" fill="hold">
                                          <p:stCondLst>
                                            <p:cond delay="0"/>
                                          </p:stCondLst>
                                        </p:cTn>
                                        <p:tgtEl>
                                          <p:spTgt spid="170"/>
                                        </p:tgtEl>
                                        <p:attrNameLst>
                                          <p:attrName>style.visibility</p:attrName>
                                        </p:attrNameLst>
                                      </p:cBhvr>
                                      <p:to>
                                        <p:strVal val="visible"/>
                                      </p:to>
                                    </p:set>
                                    <p:animEffect transition="in" filter="fade">
                                      <p:cBhvr>
                                        <p:cTn id="139" dur="2000"/>
                                        <p:tgtEl>
                                          <p:spTgt spid="17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71"/>
                                        </p:tgtEl>
                                        <p:attrNameLst>
                                          <p:attrName>style.visibility</p:attrName>
                                        </p:attrNameLst>
                                      </p:cBhvr>
                                      <p:to>
                                        <p:strVal val="visible"/>
                                      </p:to>
                                    </p:set>
                                    <p:animEffect transition="in" filter="fade">
                                      <p:cBhvr>
                                        <p:cTn id="142" dur="2000"/>
                                        <p:tgtEl>
                                          <p:spTgt spid="17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1054"/>
                                        </p:tgtEl>
                                        <p:attrNameLst>
                                          <p:attrName>style.visibility</p:attrName>
                                        </p:attrNameLst>
                                      </p:cBhvr>
                                      <p:to>
                                        <p:strVal val="visible"/>
                                      </p:to>
                                    </p:set>
                                    <p:animEffect transition="in" filter="wipe(up)">
                                      <p:cBhvr>
                                        <p:cTn id="147" dur="500"/>
                                        <p:tgtEl>
                                          <p:spTgt spid="105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239"/>
                                        </p:tgtEl>
                                        <p:attrNameLst>
                                          <p:attrName>style.visibility</p:attrName>
                                        </p:attrNameLst>
                                      </p:cBhvr>
                                      <p:to>
                                        <p:strVal val="visible"/>
                                      </p:to>
                                    </p:set>
                                    <p:animEffect transition="in" filter="fade">
                                      <p:cBhvr>
                                        <p:cTn id="152" dur="2000"/>
                                        <p:tgtEl>
                                          <p:spTgt spid="23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42"/>
                                        </p:tgtEl>
                                        <p:attrNameLst>
                                          <p:attrName>style.visibility</p:attrName>
                                        </p:attrNameLst>
                                      </p:cBhvr>
                                      <p:to>
                                        <p:strVal val="visible"/>
                                      </p:to>
                                    </p:set>
                                    <p:animEffect transition="in" filter="fade">
                                      <p:cBhvr>
                                        <p:cTn id="155" dur="2000"/>
                                        <p:tgtEl>
                                          <p:spTgt spid="242"/>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1" fill="hold" grpId="0" nodeType="clickEffect">
                                  <p:stCondLst>
                                    <p:cond delay="0"/>
                                  </p:stCondLst>
                                  <p:childTnLst>
                                    <p:set>
                                      <p:cBhvr>
                                        <p:cTn id="159" dur="1" fill="hold">
                                          <p:stCondLst>
                                            <p:cond delay="0"/>
                                          </p:stCondLst>
                                        </p:cTn>
                                        <p:tgtEl>
                                          <p:spTgt spid="1055"/>
                                        </p:tgtEl>
                                        <p:attrNameLst>
                                          <p:attrName>style.visibility</p:attrName>
                                        </p:attrNameLst>
                                      </p:cBhvr>
                                      <p:to>
                                        <p:strVal val="visible"/>
                                      </p:to>
                                    </p:set>
                                    <p:animEffect transition="in" filter="wipe(up)">
                                      <p:cBhvr>
                                        <p:cTn id="160" dur="500"/>
                                        <p:tgtEl>
                                          <p:spTgt spid="1055"/>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grpId="0" nodeType="clickEffect">
                                  <p:stCondLst>
                                    <p:cond delay="0"/>
                                  </p:stCondLst>
                                  <p:childTnLst>
                                    <p:set>
                                      <p:cBhvr>
                                        <p:cTn id="164" dur="1" fill="hold">
                                          <p:stCondLst>
                                            <p:cond delay="0"/>
                                          </p:stCondLst>
                                        </p:cTn>
                                        <p:tgtEl>
                                          <p:spTgt spid="1056"/>
                                        </p:tgtEl>
                                        <p:attrNameLst>
                                          <p:attrName>style.visibility</p:attrName>
                                        </p:attrNameLst>
                                      </p:cBhvr>
                                      <p:to>
                                        <p:strVal val="visible"/>
                                      </p:to>
                                    </p:set>
                                    <p:animEffect transition="in" filter="wipe(up)">
                                      <p:cBhvr>
                                        <p:cTn id="165" dur="500"/>
                                        <p:tgtEl>
                                          <p:spTgt spid="1056"/>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144"/>
                                        </p:tgtEl>
                                        <p:attrNameLst>
                                          <p:attrName>style.visibility</p:attrName>
                                        </p:attrNameLst>
                                      </p:cBhvr>
                                      <p:to>
                                        <p:strVal val="visible"/>
                                      </p:to>
                                    </p:set>
                                    <p:animEffect transition="in" filter="fade">
                                      <p:cBhvr>
                                        <p:cTn id="170" dur="2000"/>
                                        <p:tgtEl>
                                          <p:spTgt spid="144"/>
                                        </p:tgtEl>
                                      </p:cBhvr>
                                    </p:animEffect>
                                  </p:childTnLst>
                                </p:cTn>
                              </p:par>
                              <p:par>
                                <p:cTn id="171" presetID="10" presetClass="entr" presetSubtype="0" fill="hold" nodeType="withEffect">
                                  <p:stCondLst>
                                    <p:cond delay="0"/>
                                  </p:stCondLst>
                                  <p:childTnLst>
                                    <p:set>
                                      <p:cBhvr>
                                        <p:cTn id="172" dur="1" fill="hold">
                                          <p:stCondLst>
                                            <p:cond delay="0"/>
                                          </p:stCondLst>
                                        </p:cTn>
                                        <p:tgtEl>
                                          <p:spTgt spid="160"/>
                                        </p:tgtEl>
                                        <p:attrNameLst>
                                          <p:attrName>style.visibility</p:attrName>
                                        </p:attrNameLst>
                                      </p:cBhvr>
                                      <p:to>
                                        <p:strVal val="visible"/>
                                      </p:to>
                                    </p:set>
                                    <p:animEffect transition="in" filter="fade">
                                      <p:cBhvr>
                                        <p:cTn id="173" dur="2000"/>
                                        <p:tgtEl>
                                          <p:spTgt spid="160"/>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59"/>
                                        </p:tgtEl>
                                        <p:attrNameLst>
                                          <p:attrName>style.visibility</p:attrName>
                                        </p:attrNameLst>
                                      </p:cBhvr>
                                      <p:to>
                                        <p:strVal val="visible"/>
                                      </p:to>
                                    </p:set>
                                    <p:animEffect transition="in" filter="fade">
                                      <p:cBhvr>
                                        <p:cTn id="176" dur="2000"/>
                                        <p:tgtEl>
                                          <p:spTgt spid="159"/>
                                        </p:tgtEl>
                                      </p:cBhvr>
                                    </p:animEffect>
                                  </p:childTnLst>
                                </p:cTn>
                              </p:par>
                              <p:par>
                                <p:cTn id="177" presetID="10" presetClass="entr" presetSubtype="0" fill="hold" nodeType="withEffect">
                                  <p:stCondLst>
                                    <p:cond delay="0"/>
                                  </p:stCondLst>
                                  <p:childTnLst>
                                    <p:set>
                                      <p:cBhvr>
                                        <p:cTn id="178" dur="1" fill="hold">
                                          <p:stCondLst>
                                            <p:cond delay="0"/>
                                          </p:stCondLst>
                                        </p:cTn>
                                        <p:tgtEl>
                                          <p:spTgt spid="153"/>
                                        </p:tgtEl>
                                        <p:attrNameLst>
                                          <p:attrName>style.visibility</p:attrName>
                                        </p:attrNameLst>
                                      </p:cBhvr>
                                      <p:to>
                                        <p:strVal val="visible"/>
                                      </p:to>
                                    </p:set>
                                    <p:animEffect transition="in" filter="fade">
                                      <p:cBhvr>
                                        <p:cTn id="179" dur="2000"/>
                                        <p:tgtEl>
                                          <p:spTgt spid="15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58"/>
                                        </p:tgtEl>
                                        <p:attrNameLst>
                                          <p:attrName>style.visibility</p:attrName>
                                        </p:attrNameLst>
                                      </p:cBhvr>
                                      <p:to>
                                        <p:strVal val="visible"/>
                                      </p:to>
                                    </p:set>
                                    <p:animEffect transition="in" filter="fade">
                                      <p:cBhvr>
                                        <p:cTn id="182" dur="2000"/>
                                        <p:tgtEl>
                                          <p:spTgt spid="158"/>
                                        </p:tgtEl>
                                      </p:cBhvr>
                                    </p:animEffect>
                                  </p:childTnLst>
                                </p:cTn>
                              </p:par>
                              <p:par>
                                <p:cTn id="183" presetID="10" presetClass="entr" presetSubtype="0" fill="hold" nodeType="withEffect">
                                  <p:stCondLst>
                                    <p:cond delay="0"/>
                                  </p:stCondLst>
                                  <p:childTnLst>
                                    <p:set>
                                      <p:cBhvr>
                                        <p:cTn id="184" dur="1" fill="hold">
                                          <p:stCondLst>
                                            <p:cond delay="0"/>
                                          </p:stCondLst>
                                        </p:cTn>
                                        <p:tgtEl>
                                          <p:spTgt spid="155"/>
                                        </p:tgtEl>
                                        <p:attrNameLst>
                                          <p:attrName>style.visibility</p:attrName>
                                        </p:attrNameLst>
                                      </p:cBhvr>
                                      <p:to>
                                        <p:strVal val="visible"/>
                                      </p:to>
                                    </p:set>
                                    <p:animEffect transition="in" filter="fade">
                                      <p:cBhvr>
                                        <p:cTn id="185" dur="2000"/>
                                        <p:tgtEl>
                                          <p:spTgt spid="15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61"/>
                                        </p:tgtEl>
                                        <p:attrNameLst>
                                          <p:attrName>style.visibility</p:attrName>
                                        </p:attrNameLst>
                                      </p:cBhvr>
                                      <p:to>
                                        <p:strVal val="visible"/>
                                      </p:to>
                                    </p:set>
                                    <p:animEffect transition="in" filter="fade">
                                      <p:cBhvr>
                                        <p:cTn id="188" dur="2000"/>
                                        <p:tgtEl>
                                          <p:spTgt spid="161"/>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1051"/>
                                        </p:tgtEl>
                                        <p:attrNameLst>
                                          <p:attrName>style.visibility</p:attrName>
                                        </p:attrNameLst>
                                      </p:cBhvr>
                                      <p:to>
                                        <p:strVal val="visible"/>
                                      </p:to>
                                    </p:set>
                                    <p:animEffect transition="in" filter="wipe(left)">
                                      <p:cBhvr>
                                        <p:cTn id="193" dur="500"/>
                                        <p:tgtEl>
                                          <p:spTgt spid="1051"/>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1061"/>
                                        </p:tgtEl>
                                        <p:attrNameLst>
                                          <p:attrName>style.visibility</p:attrName>
                                        </p:attrNameLst>
                                      </p:cBhvr>
                                      <p:to>
                                        <p:strVal val="visible"/>
                                      </p:to>
                                    </p:set>
                                    <p:animEffect transition="in" filter="wipe(left)">
                                      <p:cBhvr>
                                        <p:cTn id="198" dur="500"/>
                                        <p:tgtEl>
                                          <p:spTgt spid="1061"/>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grpId="0" nodeType="clickEffect">
                                  <p:stCondLst>
                                    <p:cond delay="0"/>
                                  </p:stCondLst>
                                  <p:childTnLst>
                                    <p:set>
                                      <p:cBhvr>
                                        <p:cTn id="202" dur="1" fill="hold">
                                          <p:stCondLst>
                                            <p:cond delay="0"/>
                                          </p:stCondLst>
                                        </p:cTn>
                                        <p:tgtEl>
                                          <p:spTgt spid="1062"/>
                                        </p:tgtEl>
                                        <p:attrNameLst>
                                          <p:attrName>style.visibility</p:attrName>
                                        </p:attrNameLst>
                                      </p:cBhvr>
                                      <p:to>
                                        <p:strVal val="visible"/>
                                      </p:to>
                                    </p:set>
                                    <p:animEffect transition="in" filter="wipe(down)">
                                      <p:cBhvr>
                                        <p:cTn id="203" dur="500"/>
                                        <p:tgtEl>
                                          <p:spTgt spid="1062"/>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1063"/>
                                        </p:tgtEl>
                                        <p:attrNameLst>
                                          <p:attrName>style.visibility</p:attrName>
                                        </p:attrNameLst>
                                      </p:cBhvr>
                                      <p:to>
                                        <p:strVal val="visible"/>
                                      </p:to>
                                    </p:set>
                                    <p:animEffect transition="in" filter="wipe(down)">
                                      <p:cBhvr>
                                        <p:cTn id="208" dur="500"/>
                                        <p:tgtEl>
                                          <p:spTgt spid="1063"/>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064"/>
                                        </p:tgtEl>
                                        <p:attrNameLst>
                                          <p:attrName>style.visibility</p:attrName>
                                        </p:attrNameLst>
                                      </p:cBhvr>
                                      <p:to>
                                        <p:strVal val="visible"/>
                                      </p:to>
                                    </p:set>
                                    <p:animEffect transition="in" filter="wipe(left)">
                                      <p:cBhvr>
                                        <p:cTn id="213" dur="500"/>
                                        <p:tgtEl>
                                          <p:spTgt spid="1064"/>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grpId="0" nodeType="clickEffect">
                                  <p:stCondLst>
                                    <p:cond delay="0"/>
                                  </p:stCondLst>
                                  <p:childTnLst>
                                    <p:set>
                                      <p:cBhvr>
                                        <p:cTn id="217" dur="1" fill="hold">
                                          <p:stCondLst>
                                            <p:cond delay="0"/>
                                          </p:stCondLst>
                                        </p:cTn>
                                        <p:tgtEl>
                                          <p:spTgt spid="1065"/>
                                        </p:tgtEl>
                                        <p:attrNameLst>
                                          <p:attrName>style.visibility</p:attrName>
                                        </p:attrNameLst>
                                      </p:cBhvr>
                                      <p:to>
                                        <p:strVal val="visible"/>
                                      </p:to>
                                    </p:set>
                                    <p:animEffect transition="in" filter="wipe(left)">
                                      <p:cBhvr>
                                        <p:cTn id="218" dur="500"/>
                                        <p:tgtEl>
                                          <p:spTgt spid="1065"/>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1067"/>
                                        </p:tgtEl>
                                        <p:attrNameLst>
                                          <p:attrName>style.visibility</p:attrName>
                                        </p:attrNameLst>
                                      </p:cBhvr>
                                      <p:to>
                                        <p:strVal val="visible"/>
                                      </p:to>
                                    </p:set>
                                    <p:animEffect transition="in" filter="wipe(down)">
                                      <p:cBhvr>
                                        <p:cTn id="223" dur="500"/>
                                        <p:tgtEl>
                                          <p:spTgt spid="1067"/>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138"/>
                                        </p:tgtEl>
                                        <p:attrNameLst>
                                          <p:attrName>style.visibility</p:attrName>
                                        </p:attrNameLst>
                                      </p:cBhvr>
                                      <p:to>
                                        <p:strVal val="visible"/>
                                      </p:to>
                                    </p:set>
                                    <p:animEffect transition="in" filter="fade">
                                      <p:cBhvr>
                                        <p:cTn id="228" dur="2000"/>
                                        <p:tgtEl>
                                          <p:spTgt spid="138"/>
                                        </p:tgtEl>
                                      </p:cBhvr>
                                    </p:animEffect>
                                  </p:childTnLst>
                                </p:cTn>
                              </p:par>
                              <p:par>
                                <p:cTn id="229" presetID="10" presetClass="entr" presetSubtype="0" fill="hold" nodeType="withEffect">
                                  <p:stCondLst>
                                    <p:cond delay="0"/>
                                  </p:stCondLst>
                                  <p:childTnLst>
                                    <p:set>
                                      <p:cBhvr>
                                        <p:cTn id="230" dur="1" fill="hold">
                                          <p:stCondLst>
                                            <p:cond delay="0"/>
                                          </p:stCondLst>
                                        </p:cTn>
                                        <p:tgtEl>
                                          <p:spTgt spid="142"/>
                                        </p:tgtEl>
                                        <p:attrNameLst>
                                          <p:attrName>style.visibility</p:attrName>
                                        </p:attrNameLst>
                                      </p:cBhvr>
                                      <p:to>
                                        <p:strVal val="visible"/>
                                      </p:to>
                                    </p:set>
                                    <p:animEffect transition="in" filter="fade">
                                      <p:cBhvr>
                                        <p:cTn id="231" dur="2000"/>
                                        <p:tgtEl>
                                          <p:spTgt spid="142"/>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37"/>
                                        </p:tgtEl>
                                        <p:attrNameLst>
                                          <p:attrName>style.visibility</p:attrName>
                                        </p:attrNameLst>
                                      </p:cBhvr>
                                      <p:to>
                                        <p:strVal val="visible"/>
                                      </p:to>
                                    </p:set>
                                    <p:animEffect transition="in" filter="fade">
                                      <p:cBhvr>
                                        <p:cTn id="234" dur="2000"/>
                                        <p:tgtEl>
                                          <p:spTgt spid="13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45"/>
                                        </p:tgtEl>
                                        <p:attrNameLst>
                                          <p:attrName>style.visibility</p:attrName>
                                        </p:attrNameLst>
                                      </p:cBhvr>
                                      <p:to>
                                        <p:strVal val="visible"/>
                                      </p:to>
                                    </p:set>
                                    <p:animEffect transition="in" filter="fade">
                                      <p:cBhvr>
                                        <p:cTn id="237" dur="2000"/>
                                        <p:tgtEl>
                                          <p:spTgt spid="145"/>
                                        </p:tgtEl>
                                      </p:cBhvr>
                                    </p:animEffect>
                                  </p:childTnLst>
                                </p:cTn>
                              </p:par>
                            </p:childTnLst>
                          </p:cTn>
                        </p:par>
                      </p:childTnLst>
                    </p:cTn>
                  </p:par>
                  <p:par>
                    <p:cTn id="238" fill="hold">
                      <p:stCondLst>
                        <p:cond delay="indefinite"/>
                      </p:stCondLst>
                      <p:childTnLst>
                        <p:par>
                          <p:cTn id="239" fill="hold">
                            <p:stCondLst>
                              <p:cond delay="0"/>
                            </p:stCondLst>
                            <p:childTnLst>
                              <p:par>
                                <p:cTn id="240" presetID="21" presetClass="entr" presetSubtype="1" fill="hold" grpId="0" nodeType="clickEffect">
                                  <p:stCondLst>
                                    <p:cond delay="0"/>
                                  </p:stCondLst>
                                  <p:childTnLst>
                                    <p:set>
                                      <p:cBhvr>
                                        <p:cTn id="241" dur="1" fill="hold">
                                          <p:stCondLst>
                                            <p:cond delay="0"/>
                                          </p:stCondLst>
                                        </p:cTn>
                                        <p:tgtEl>
                                          <p:spTgt spid="1069"/>
                                        </p:tgtEl>
                                        <p:attrNameLst>
                                          <p:attrName>style.visibility</p:attrName>
                                        </p:attrNameLst>
                                      </p:cBhvr>
                                      <p:to>
                                        <p:strVal val="visible"/>
                                      </p:to>
                                    </p:set>
                                    <p:animEffect transition="in" filter="wheel(1)">
                                      <p:cBhvr>
                                        <p:cTn id="242" dur="2000"/>
                                        <p:tgtEl>
                                          <p:spTgt spid="1069"/>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grpId="0" nodeType="clickEffect">
                                  <p:stCondLst>
                                    <p:cond delay="0"/>
                                  </p:stCondLst>
                                  <p:childTnLst>
                                    <p:set>
                                      <p:cBhvr>
                                        <p:cTn id="246" dur="1" fill="hold">
                                          <p:stCondLst>
                                            <p:cond delay="0"/>
                                          </p:stCondLst>
                                        </p:cTn>
                                        <p:tgtEl>
                                          <p:spTgt spid="1068"/>
                                        </p:tgtEl>
                                        <p:attrNameLst>
                                          <p:attrName>style.visibility</p:attrName>
                                        </p:attrNameLst>
                                      </p:cBhvr>
                                      <p:to>
                                        <p:strVal val="visible"/>
                                      </p:to>
                                    </p:set>
                                    <p:animEffect transition="in" filter="wipe(down)">
                                      <p:cBhvr>
                                        <p:cTn id="247" dur="500"/>
                                        <p:tgtEl>
                                          <p:spTgt spid="1068"/>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8" fill="hold" grpId="0" nodeType="clickEffect">
                                  <p:stCondLst>
                                    <p:cond delay="0"/>
                                  </p:stCondLst>
                                  <p:childTnLst>
                                    <p:set>
                                      <p:cBhvr>
                                        <p:cTn id="251" dur="1" fill="hold">
                                          <p:stCondLst>
                                            <p:cond delay="0"/>
                                          </p:stCondLst>
                                        </p:cTn>
                                        <p:tgtEl>
                                          <p:spTgt spid="1070"/>
                                        </p:tgtEl>
                                        <p:attrNameLst>
                                          <p:attrName>style.visibility</p:attrName>
                                        </p:attrNameLst>
                                      </p:cBhvr>
                                      <p:to>
                                        <p:strVal val="visible"/>
                                      </p:to>
                                    </p:set>
                                    <p:animEffect transition="in" filter="wipe(left)">
                                      <p:cBhvr>
                                        <p:cTn id="252" dur="500"/>
                                        <p:tgtEl>
                                          <p:spTgt spid="1070"/>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21"/>
                                        </p:tgtEl>
                                        <p:attrNameLst>
                                          <p:attrName>style.visibility</p:attrName>
                                        </p:attrNameLst>
                                      </p:cBhvr>
                                      <p:to>
                                        <p:strVal val="visible"/>
                                      </p:to>
                                    </p:set>
                                    <p:animEffect transition="in" filter="fade">
                                      <p:cBhvr>
                                        <p:cTn id="257" dur="2000"/>
                                        <p:tgtEl>
                                          <p:spTgt spid="121"/>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1" fill="hold" grpId="0" nodeType="clickEffect">
                                  <p:stCondLst>
                                    <p:cond delay="0"/>
                                  </p:stCondLst>
                                  <p:childTnLst>
                                    <p:set>
                                      <p:cBhvr>
                                        <p:cTn id="261" dur="1" fill="hold">
                                          <p:stCondLst>
                                            <p:cond delay="0"/>
                                          </p:stCondLst>
                                        </p:cTn>
                                        <p:tgtEl>
                                          <p:spTgt spid="1071"/>
                                        </p:tgtEl>
                                        <p:attrNameLst>
                                          <p:attrName>style.visibility</p:attrName>
                                        </p:attrNameLst>
                                      </p:cBhvr>
                                      <p:to>
                                        <p:strVal val="visible"/>
                                      </p:to>
                                    </p:set>
                                    <p:animEffect transition="in" filter="wipe(up)">
                                      <p:cBhvr>
                                        <p:cTn id="262" dur="500"/>
                                        <p:tgtEl>
                                          <p:spTgt spid="1071"/>
                                        </p:tgtEl>
                                      </p:cBhvr>
                                    </p:animEffect>
                                  </p:childTnLst>
                                </p:cTn>
                              </p:par>
                            </p:childTnLst>
                          </p:cTn>
                        </p:par>
                      </p:childTnLst>
                    </p:cTn>
                  </p:par>
                  <p:par>
                    <p:cTn id="263" fill="hold">
                      <p:stCondLst>
                        <p:cond delay="indefinite"/>
                      </p:stCondLst>
                      <p:childTnLst>
                        <p:par>
                          <p:cTn id="264" fill="hold">
                            <p:stCondLst>
                              <p:cond delay="0"/>
                            </p:stCondLst>
                            <p:childTnLst>
                              <p:par>
                                <p:cTn id="265" presetID="22" presetClass="entr" presetSubtype="1" fill="hold" grpId="0" nodeType="clickEffect">
                                  <p:stCondLst>
                                    <p:cond delay="0"/>
                                  </p:stCondLst>
                                  <p:childTnLst>
                                    <p:set>
                                      <p:cBhvr>
                                        <p:cTn id="266" dur="1" fill="hold">
                                          <p:stCondLst>
                                            <p:cond delay="0"/>
                                          </p:stCondLst>
                                        </p:cTn>
                                        <p:tgtEl>
                                          <p:spTgt spid="1073"/>
                                        </p:tgtEl>
                                        <p:attrNameLst>
                                          <p:attrName>style.visibility</p:attrName>
                                        </p:attrNameLst>
                                      </p:cBhvr>
                                      <p:to>
                                        <p:strVal val="visible"/>
                                      </p:to>
                                    </p:set>
                                    <p:animEffect transition="in" filter="wipe(up)">
                                      <p:cBhvr>
                                        <p:cTn id="267" dur="500"/>
                                        <p:tgtEl>
                                          <p:spTgt spid="1073"/>
                                        </p:tgtEl>
                                      </p:cBhvr>
                                    </p:animEffect>
                                  </p:childTnLst>
                                </p:cTn>
                              </p:par>
                            </p:childTnLst>
                          </p:cTn>
                        </p:par>
                      </p:childTnLst>
                    </p:cTn>
                  </p:par>
                  <p:par>
                    <p:cTn id="268" fill="hold">
                      <p:stCondLst>
                        <p:cond delay="indefinite"/>
                      </p:stCondLst>
                      <p:childTnLst>
                        <p:par>
                          <p:cTn id="269" fill="hold">
                            <p:stCondLst>
                              <p:cond delay="0"/>
                            </p:stCondLst>
                            <p:childTnLst>
                              <p:par>
                                <p:cTn id="270" presetID="22" presetClass="entr" presetSubtype="1" fill="hold" grpId="0" nodeType="clickEffect">
                                  <p:stCondLst>
                                    <p:cond delay="0"/>
                                  </p:stCondLst>
                                  <p:childTnLst>
                                    <p:set>
                                      <p:cBhvr>
                                        <p:cTn id="271" dur="1" fill="hold">
                                          <p:stCondLst>
                                            <p:cond delay="0"/>
                                          </p:stCondLst>
                                        </p:cTn>
                                        <p:tgtEl>
                                          <p:spTgt spid="1074"/>
                                        </p:tgtEl>
                                        <p:attrNameLst>
                                          <p:attrName>style.visibility</p:attrName>
                                        </p:attrNameLst>
                                      </p:cBhvr>
                                      <p:to>
                                        <p:strVal val="visible"/>
                                      </p:to>
                                    </p:set>
                                    <p:animEffect transition="in" filter="wipe(up)">
                                      <p:cBhvr>
                                        <p:cTn id="272" dur="500"/>
                                        <p:tgtEl>
                                          <p:spTgt spid="1074"/>
                                        </p:tgtEl>
                                      </p:cBhvr>
                                    </p:animEffect>
                                  </p:childTnLst>
                                </p:cTn>
                              </p:par>
                            </p:childTnLst>
                          </p:cTn>
                        </p:par>
                      </p:childTnLst>
                    </p:cTn>
                  </p:par>
                  <p:par>
                    <p:cTn id="273" fill="hold">
                      <p:stCondLst>
                        <p:cond delay="indefinite"/>
                      </p:stCondLst>
                      <p:childTnLst>
                        <p:par>
                          <p:cTn id="274" fill="hold">
                            <p:stCondLst>
                              <p:cond delay="0"/>
                            </p:stCondLst>
                            <p:childTnLst>
                              <p:par>
                                <p:cTn id="275" presetID="22" presetClass="entr" presetSubtype="1" fill="hold" grpId="0" nodeType="clickEffect">
                                  <p:stCondLst>
                                    <p:cond delay="0"/>
                                  </p:stCondLst>
                                  <p:childTnLst>
                                    <p:set>
                                      <p:cBhvr>
                                        <p:cTn id="276" dur="1" fill="hold">
                                          <p:stCondLst>
                                            <p:cond delay="0"/>
                                          </p:stCondLst>
                                        </p:cTn>
                                        <p:tgtEl>
                                          <p:spTgt spid="1075"/>
                                        </p:tgtEl>
                                        <p:attrNameLst>
                                          <p:attrName>style.visibility</p:attrName>
                                        </p:attrNameLst>
                                      </p:cBhvr>
                                      <p:to>
                                        <p:strVal val="visible"/>
                                      </p:to>
                                    </p:set>
                                    <p:animEffect transition="in" filter="wipe(up)">
                                      <p:cBhvr>
                                        <p:cTn id="277" dur="500"/>
                                        <p:tgtEl>
                                          <p:spTgt spid="1075"/>
                                        </p:tgtEl>
                                      </p:cBhvr>
                                    </p:animEffect>
                                  </p:childTnLst>
                                </p:cTn>
                              </p:par>
                            </p:childTnLst>
                          </p:cTn>
                        </p:par>
                      </p:childTnLst>
                    </p:cTn>
                  </p:par>
                  <p:par>
                    <p:cTn id="278" fill="hold">
                      <p:stCondLst>
                        <p:cond delay="indefinite"/>
                      </p:stCondLst>
                      <p:childTnLst>
                        <p:par>
                          <p:cTn id="279" fill="hold">
                            <p:stCondLst>
                              <p:cond delay="0"/>
                            </p:stCondLst>
                            <p:childTnLst>
                              <p:par>
                                <p:cTn id="280" presetID="22" presetClass="entr" presetSubtype="1" fill="hold" grpId="0" nodeType="clickEffect">
                                  <p:stCondLst>
                                    <p:cond delay="0"/>
                                  </p:stCondLst>
                                  <p:childTnLst>
                                    <p:set>
                                      <p:cBhvr>
                                        <p:cTn id="281" dur="1" fill="hold">
                                          <p:stCondLst>
                                            <p:cond delay="0"/>
                                          </p:stCondLst>
                                        </p:cTn>
                                        <p:tgtEl>
                                          <p:spTgt spid="1076"/>
                                        </p:tgtEl>
                                        <p:attrNameLst>
                                          <p:attrName>style.visibility</p:attrName>
                                        </p:attrNameLst>
                                      </p:cBhvr>
                                      <p:to>
                                        <p:strVal val="visible"/>
                                      </p:to>
                                    </p:set>
                                    <p:animEffect transition="in" filter="wipe(up)">
                                      <p:cBhvr>
                                        <p:cTn id="282" dur="500"/>
                                        <p:tgtEl>
                                          <p:spTgt spid="1076"/>
                                        </p:tgtEl>
                                      </p:cBhvr>
                                    </p:animEffect>
                                  </p:childTnLst>
                                </p:cTn>
                              </p:par>
                            </p:childTnLst>
                          </p:cTn>
                        </p:par>
                      </p:childTnLst>
                    </p:cTn>
                  </p:par>
                  <p:par>
                    <p:cTn id="283" fill="hold">
                      <p:stCondLst>
                        <p:cond delay="indefinite"/>
                      </p:stCondLst>
                      <p:childTnLst>
                        <p:par>
                          <p:cTn id="284" fill="hold">
                            <p:stCondLst>
                              <p:cond delay="0"/>
                            </p:stCondLst>
                            <p:childTnLst>
                              <p:par>
                                <p:cTn id="285" presetID="22" presetClass="entr" presetSubtype="1" fill="hold" grpId="0" nodeType="clickEffect">
                                  <p:stCondLst>
                                    <p:cond delay="0"/>
                                  </p:stCondLst>
                                  <p:childTnLst>
                                    <p:set>
                                      <p:cBhvr>
                                        <p:cTn id="286" dur="1" fill="hold">
                                          <p:stCondLst>
                                            <p:cond delay="0"/>
                                          </p:stCondLst>
                                        </p:cTn>
                                        <p:tgtEl>
                                          <p:spTgt spid="1072"/>
                                        </p:tgtEl>
                                        <p:attrNameLst>
                                          <p:attrName>style.visibility</p:attrName>
                                        </p:attrNameLst>
                                      </p:cBhvr>
                                      <p:to>
                                        <p:strVal val="visible"/>
                                      </p:to>
                                    </p:set>
                                    <p:animEffect transition="in" filter="wipe(up)">
                                      <p:cBhvr>
                                        <p:cTn id="287" dur="500"/>
                                        <p:tgtEl>
                                          <p:spTgt spid="1072"/>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nodeType="clickEffect">
                                  <p:stCondLst>
                                    <p:cond delay="0"/>
                                  </p:stCondLst>
                                  <p:childTnLst>
                                    <p:set>
                                      <p:cBhvr>
                                        <p:cTn id="291" dur="1" fill="hold">
                                          <p:stCondLst>
                                            <p:cond delay="0"/>
                                          </p:stCondLst>
                                        </p:cTn>
                                        <p:tgtEl>
                                          <p:spTgt spid="176"/>
                                        </p:tgtEl>
                                        <p:attrNameLst>
                                          <p:attrName>style.visibility</p:attrName>
                                        </p:attrNameLst>
                                      </p:cBhvr>
                                      <p:to>
                                        <p:strVal val="visible"/>
                                      </p:to>
                                    </p:set>
                                    <p:animEffect transition="in" filter="fade">
                                      <p:cBhvr>
                                        <p:cTn id="292" dur="2000"/>
                                        <p:tgtEl>
                                          <p:spTgt spid="176"/>
                                        </p:tgtEl>
                                      </p:cBhvr>
                                    </p:animEffect>
                                  </p:childTnLst>
                                </p:cTn>
                              </p:par>
                            </p:childTnLst>
                          </p:cTn>
                        </p:par>
                      </p:childTnLst>
                    </p:cTn>
                  </p:par>
                  <p:par>
                    <p:cTn id="293" fill="hold">
                      <p:stCondLst>
                        <p:cond delay="indefinite"/>
                      </p:stCondLst>
                      <p:childTnLst>
                        <p:par>
                          <p:cTn id="294" fill="hold">
                            <p:stCondLst>
                              <p:cond delay="0"/>
                            </p:stCondLst>
                            <p:childTnLst>
                              <p:par>
                                <p:cTn id="295" presetID="22" presetClass="entr" presetSubtype="8" fill="hold" grpId="0" nodeType="clickEffect">
                                  <p:stCondLst>
                                    <p:cond delay="0"/>
                                  </p:stCondLst>
                                  <p:childTnLst>
                                    <p:set>
                                      <p:cBhvr>
                                        <p:cTn id="296" dur="1" fill="hold">
                                          <p:stCondLst>
                                            <p:cond delay="0"/>
                                          </p:stCondLst>
                                        </p:cTn>
                                        <p:tgtEl>
                                          <p:spTgt spid="1043"/>
                                        </p:tgtEl>
                                        <p:attrNameLst>
                                          <p:attrName>style.visibility</p:attrName>
                                        </p:attrNameLst>
                                      </p:cBhvr>
                                      <p:to>
                                        <p:strVal val="visible"/>
                                      </p:to>
                                    </p:set>
                                    <p:animEffect transition="in" filter="wipe(left)">
                                      <p:cBhvr>
                                        <p:cTn id="297" dur="500"/>
                                        <p:tgtEl>
                                          <p:spTgt spid="1043"/>
                                        </p:tgtEl>
                                      </p:cBhvr>
                                    </p:animEffect>
                                  </p:childTnLst>
                                </p:cTn>
                              </p:par>
                            </p:childTnLst>
                          </p:cTn>
                        </p:par>
                      </p:childTnLst>
                    </p:cTn>
                  </p:par>
                  <p:par>
                    <p:cTn id="298" fill="hold">
                      <p:stCondLst>
                        <p:cond delay="indefinite"/>
                      </p:stCondLst>
                      <p:childTnLst>
                        <p:par>
                          <p:cTn id="299" fill="hold">
                            <p:stCondLst>
                              <p:cond delay="0"/>
                            </p:stCondLst>
                            <p:childTnLst>
                              <p:par>
                                <p:cTn id="300" presetID="22" presetClass="entr" presetSubtype="8" fill="hold" grpId="0" nodeType="clickEffect">
                                  <p:stCondLst>
                                    <p:cond delay="0"/>
                                  </p:stCondLst>
                                  <p:childTnLst>
                                    <p:set>
                                      <p:cBhvr>
                                        <p:cTn id="301" dur="1" fill="hold">
                                          <p:stCondLst>
                                            <p:cond delay="0"/>
                                          </p:stCondLst>
                                        </p:cTn>
                                        <p:tgtEl>
                                          <p:spTgt spid="1046"/>
                                        </p:tgtEl>
                                        <p:attrNameLst>
                                          <p:attrName>style.visibility</p:attrName>
                                        </p:attrNameLst>
                                      </p:cBhvr>
                                      <p:to>
                                        <p:strVal val="visible"/>
                                      </p:to>
                                    </p:set>
                                    <p:animEffect transition="in" filter="wipe(left)">
                                      <p:cBhvr>
                                        <p:cTn id="302" dur="500"/>
                                        <p:tgtEl>
                                          <p:spTgt spid="1046"/>
                                        </p:tgtEl>
                                      </p:cBhvr>
                                    </p:animEffect>
                                  </p:childTnLst>
                                </p:cTn>
                              </p:par>
                            </p:childTnLst>
                          </p:cTn>
                        </p:par>
                      </p:childTnLst>
                    </p:cTn>
                  </p:par>
                  <p:par>
                    <p:cTn id="303" fill="hold">
                      <p:stCondLst>
                        <p:cond delay="indefinite"/>
                      </p:stCondLst>
                      <p:childTnLst>
                        <p:par>
                          <p:cTn id="304" fill="hold">
                            <p:stCondLst>
                              <p:cond delay="0"/>
                            </p:stCondLst>
                            <p:childTnLst>
                              <p:par>
                                <p:cTn id="305" presetID="10" presetClass="entr" presetSubtype="0" fill="hold" grpId="0" nodeType="clickEffect">
                                  <p:stCondLst>
                                    <p:cond delay="0"/>
                                  </p:stCondLst>
                                  <p:childTnLst>
                                    <p:set>
                                      <p:cBhvr>
                                        <p:cTn id="306" dur="1" fill="hold">
                                          <p:stCondLst>
                                            <p:cond delay="0"/>
                                          </p:stCondLst>
                                        </p:cTn>
                                        <p:tgtEl>
                                          <p:spTgt spid="182"/>
                                        </p:tgtEl>
                                        <p:attrNameLst>
                                          <p:attrName>style.visibility</p:attrName>
                                        </p:attrNameLst>
                                      </p:cBhvr>
                                      <p:to>
                                        <p:strVal val="visible"/>
                                      </p:to>
                                    </p:set>
                                    <p:animEffect transition="in" filter="fade">
                                      <p:cBhvr>
                                        <p:cTn id="307" dur="2000"/>
                                        <p:tgtEl>
                                          <p:spTgt spid="182"/>
                                        </p:tgtEl>
                                      </p:cBhvr>
                                    </p:animEffect>
                                  </p:childTnLst>
                                </p:cTn>
                              </p:par>
                              <p:par>
                                <p:cTn id="308" presetID="10" presetClass="entr" presetSubtype="0" fill="hold" nodeType="withEffect">
                                  <p:stCondLst>
                                    <p:cond delay="0"/>
                                  </p:stCondLst>
                                  <p:childTnLst>
                                    <p:set>
                                      <p:cBhvr>
                                        <p:cTn id="309" dur="1" fill="hold">
                                          <p:stCondLst>
                                            <p:cond delay="0"/>
                                          </p:stCondLst>
                                        </p:cTn>
                                        <p:tgtEl>
                                          <p:spTgt spid="181"/>
                                        </p:tgtEl>
                                        <p:attrNameLst>
                                          <p:attrName>style.visibility</p:attrName>
                                        </p:attrNameLst>
                                      </p:cBhvr>
                                      <p:to>
                                        <p:strVal val="visible"/>
                                      </p:to>
                                    </p:set>
                                    <p:animEffect transition="in" filter="fade">
                                      <p:cBhvr>
                                        <p:cTn id="310" dur="2000"/>
                                        <p:tgtEl>
                                          <p:spTgt spid="181"/>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83"/>
                                        </p:tgtEl>
                                        <p:attrNameLst>
                                          <p:attrName>style.visibility</p:attrName>
                                        </p:attrNameLst>
                                      </p:cBhvr>
                                      <p:to>
                                        <p:strVal val="visible"/>
                                      </p:to>
                                    </p:set>
                                    <p:animEffect transition="in" filter="fade">
                                      <p:cBhvr>
                                        <p:cTn id="313" dur="2000"/>
                                        <p:tgtEl>
                                          <p:spTgt spid="183"/>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84"/>
                                        </p:tgtEl>
                                        <p:attrNameLst>
                                          <p:attrName>style.visibility</p:attrName>
                                        </p:attrNameLst>
                                      </p:cBhvr>
                                      <p:to>
                                        <p:strVal val="visible"/>
                                      </p:to>
                                    </p:set>
                                    <p:animEffect transition="in" filter="fade">
                                      <p:cBhvr>
                                        <p:cTn id="316" dur="2000"/>
                                        <p:tgtEl>
                                          <p:spTgt spid="184"/>
                                        </p:tgtEl>
                                      </p:cBhvr>
                                    </p:animEffect>
                                  </p:childTnLst>
                                </p:cTn>
                              </p:par>
                              <p:par>
                                <p:cTn id="317" presetID="10" presetClass="entr" presetSubtype="0" fill="hold" nodeType="withEffect">
                                  <p:stCondLst>
                                    <p:cond delay="0"/>
                                  </p:stCondLst>
                                  <p:childTnLst>
                                    <p:set>
                                      <p:cBhvr>
                                        <p:cTn id="318" dur="1" fill="hold">
                                          <p:stCondLst>
                                            <p:cond delay="0"/>
                                          </p:stCondLst>
                                        </p:cTn>
                                        <p:tgtEl>
                                          <p:spTgt spid="185"/>
                                        </p:tgtEl>
                                        <p:attrNameLst>
                                          <p:attrName>style.visibility</p:attrName>
                                        </p:attrNameLst>
                                      </p:cBhvr>
                                      <p:to>
                                        <p:strVal val="visible"/>
                                      </p:to>
                                    </p:set>
                                    <p:animEffect transition="in" filter="fade">
                                      <p:cBhvr>
                                        <p:cTn id="319" dur="2000"/>
                                        <p:tgtEl>
                                          <p:spTgt spid="185"/>
                                        </p:tgtEl>
                                      </p:cBhvr>
                                    </p:animEffect>
                                  </p:childTnLst>
                                </p:cTn>
                              </p:par>
                            </p:childTnLst>
                          </p:cTn>
                        </p:par>
                      </p:childTnLst>
                    </p:cTn>
                  </p:par>
                  <p:par>
                    <p:cTn id="320" fill="hold">
                      <p:stCondLst>
                        <p:cond delay="indefinite"/>
                      </p:stCondLst>
                      <p:childTnLst>
                        <p:par>
                          <p:cTn id="321" fill="hold">
                            <p:stCondLst>
                              <p:cond delay="0"/>
                            </p:stCondLst>
                            <p:childTnLst>
                              <p:par>
                                <p:cTn id="322" presetID="22" presetClass="entr" presetSubtype="8" fill="hold" grpId="0" nodeType="clickEffect">
                                  <p:stCondLst>
                                    <p:cond delay="0"/>
                                  </p:stCondLst>
                                  <p:childTnLst>
                                    <p:set>
                                      <p:cBhvr>
                                        <p:cTn id="323" dur="1" fill="hold">
                                          <p:stCondLst>
                                            <p:cond delay="0"/>
                                          </p:stCondLst>
                                        </p:cTn>
                                        <p:tgtEl>
                                          <p:spTgt spid="1045"/>
                                        </p:tgtEl>
                                        <p:attrNameLst>
                                          <p:attrName>style.visibility</p:attrName>
                                        </p:attrNameLst>
                                      </p:cBhvr>
                                      <p:to>
                                        <p:strVal val="visible"/>
                                      </p:to>
                                    </p:set>
                                    <p:animEffect transition="in" filter="wipe(left)">
                                      <p:cBhvr>
                                        <p:cTn id="324" dur="500"/>
                                        <p:tgtEl>
                                          <p:spTgt spid="1045"/>
                                        </p:tgtEl>
                                      </p:cBhvr>
                                    </p:animEffect>
                                  </p:childTnLst>
                                </p:cTn>
                              </p:par>
                            </p:childTnLst>
                          </p:cTn>
                        </p:par>
                      </p:childTnLst>
                    </p:cTn>
                  </p:par>
                  <p:par>
                    <p:cTn id="325" fill="hold">
                      <p:stCondLst>
                        <p:cond delay="indefinite"/>
                      </p:stCondLst>
                      <p:childTnLst>
                        <p:par>
                          <p:cTn id="326" fill="hold">
                            <p:stCondLst>
                              <p:cond delay="0"/>
                            </p:stCondLst>
                            <p:childTnLst>
                              <p:par>
                                <p:cTn id="327" presetID="22" presetClass="entr" presetSubtype="8" fill="hold" grpId="0" nodeType="clickEffect">
                                  <p:stCondLst>
                                    <p:cond delay="0"/>
                                  </p:stCondLst>
                                  <p:childTnLst>
                                    <p:set>
                                      <p:cBhvr>
                                        <p:cTn id="328" dur="1" fill="hold">
                                          <p:stCondLst>
                                            <p:cond delay="0"/>
                                          </p:stCondLst>
                                        </p:cTn>
                                        <p:tgtEl>
                                          <p:spTgt spid="1048"/>
                                        </p:tgtEl>
                                        <p:attrNameLst>
                                          <p:attrName>style.visibility</p:attrName>
                                        </p:attrNameLst>
                                      </p:cBhvr>
                                      <p:to>
                                        <p:strVal val="visible"/>
                                      </p:to>
                                    </p:set>
                                    <p:animEffect transition="in" filter="wipe(left)">
                                      <p:cBhvr>
                                        <p:cTn id="329" dur="500"/>
                                        <p:tgtEl>
                                          <p:spTgt spid="1048"/>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ntr" presetSubtype="0" fill="hold" nodeType="clickEffect">
                                  <p:stCondLst>
                                    <p:cond delay="0"/>
                                  </p:stCondLst>
                                  <p:childTnLst>
                                    <p:set>
                                      <p:cBhvr>
                                        <p:cTn id="333" dur="1" fill="hold">
                                          <p:stCondLst>
                                            <p:cond delay="0"/>
                                          </p:stCondLst>
                                        </p:cTn>
                                        <p:tgtEl>
                                          <p:spTgt spid="186"/>
                                        </p:tgtEl>
                                        <p:attrNameLst>
                                          <p:attrName>style.visibility</p:attrName>
                                        </p:attrNameLst>
                                      </p:cBhvr>
                                      <p:to>
                                        <p:strVal val="visible"/>
                                      </p:to>
                                    </p:set>
                                    <p:animEffect transition="in" filter="fade">
                                      <p:cBhvr>
                                        <p:cTn id="334" dur="2000"/>
                                        <p:tgtEl>
                                          <p:spTgt spid="186"/>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187"/>
                                        </p:tgtEl>
                                        <p:attrNameLst>
                                          <p:attrName>style.visibility</p:attrName>
                                        </p:attrNameLst>
                                      </p:cBhvr>
                                      <p:to>
                                        <p:strVal val="visible"/>
                                      </p:to>
                                    </p:set>
                                    <p:animEffect transition="in" filter="fade">
                                      <p:cBhvr>
                                        <p:cTn id="337" dur="2000"/>
                                        <p:tgtEl>
                                          <p:spTgt spid="187"/>
                                        </p:tgtEl>
                                      </p:cBhvr>
                                    </p:animEffect>
                                  </p:childTnLst>
                                </p:cTn>
                              </p:par>
                              <p:par>
                                <p:cTn id="338" presetID="10" presetClass="entr" presetSubtype="0" fill="hold" nodeType="withEffect">
                                  <p:stCondLst>
                                    <p:cond delay="0"/>
                                  </p:stCondLst>
                                  <p:childTnLst>
                                    <p:set>
                                      <p:cBhvr>
                                        <p:cTn id="339" dur="1" fill="hold">
                                          <p:stCondLst>
                                            <p:cond delay="0"/>
                                          </p:stCondLst>
                                        </p:cTn>
                                        <p:tgtEl>
                                          <p:spTgt spid="188"/>
                                        </p:tgtEl>
                                        <p:attrNameLst>
                                          <p:attrName>style.visibility</p:attrName>
                                        </p:attrNameLst>
                                      </p:cBhvr>
                                      <p:to>
                                        <p:strVal val="visible"/>
                                      </p:to>
                                    </p:set>
                                    <p:animEffect transition="in" filter="fade">
                                      <p:cBhvr>
                                        <p:cTn id="340" dur="2000"/>
                                        <p:tgtEl>
                                          <p:spTgt spid="188"/>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189"/>
                                        </p:tgtEl>
                                        <p:attrNameLst>
                                          <p:attrName>style.visibility</p:attrName>
                                        </p:attrNameLst>
                                      </p:cBhvr>
                                      <p:to>
                                        <p:strVal val="visible"/>
                                      </p:to>
                                    </p:set>
                                    <p:animEffect transition="in" filter="fade">
                                      <p:cBhvr>
                                        <p:cTn id="343" dur="2000"/>
                                        <p:tgtEl>
                                          <p:spTgt spid="189"/>
                                        </p:tgtEl>
                                      </p:cBhvr>
                                    </p:animEffect>
                                  </p:childTnLst>
                                </p:cTn>
                              </p:par>
                              <p:par>
                                <p:cTn id="344" presetID="10" presetClass="entr" presetSubtype="0" fill="hold" nodeType="withEffect">
                                  <p:stCondLst>
                                    <p:cond delay="0"/>
                                  </p:stCondLst>
                                  <p:childTnLst>
                                    <p:set>
                                      <p:cBhvr>
                                        <p:cTn id="345" dur="1" fill="hold">
                                          <p:stCondLst>
                                            <p:cond delay="0"/>
                                          </p:stCondLst>
                                        </p:cTn>
                                        <p:tgtEl>
                                          <p:spTgt spid="190"/>
                                        </p:tgtEl>
                                        <p:attrNameLst>
                                          <p:attrName>style.visibility</p:attrName>
                                        </p:attrNameLst>
                                      </p:cBhvr>
                                      <p:to>
                                        <p:strVal val="visible"/>
                                      </p:to>
                                    </p:set>
                                    <p:animEffect transition="in" filter="fade">
                                      <p:cBhvr>
                                        <p:cTn id="346" dur="2000"/>
                                        <p:tgtEl>
                                          <p:spTgt spid="190"/>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191"/>
                                        </p:tgtEl>
                                        <p:attrNameLst>
                                          <p:attrName>style.visibility</p:attrName>
                                        </p:attrNameLst>
                                      </p:cBhvr>
                                      <p:to>
                                        <p:strVal val="visible"/>
                                      </p:to>
                                    </p:set>
                                    <p:animEffect transition="in" filter="fade">
                                      <p:cBhvr>
                                        <p:cTn id="349" dur="2000"/>
                                        <p:tgtEl>
                                          <p:spTgt spid="191"/>
                                        </p:tgtEl>
                                      </p:cBhvr>
                                    </p:animEffect>
                                  </p:childTnLst>
                                </p:cTn>
                              </p:par>
                              <p:par>
                                <p:cTn id="350" presetID="10" presetClass="entr" presetSubtype="0" fill="hold" nodeType="withEffect">
                                  <p:stCondLst>
                                    <p:cond delay="0"/>
                                  </p:stCondLst>
                                  <p:childTnLst>
                                    <p:set>
                                      <p:cBhvr>
                                        <p:cTn id="351" dur="1" fill="hold">
                                          <p:stCondLst>
                                            <p:cond delay="0"/>
                                          </p:stCondLst>
                                        </p:cTn>
                                        <p:tgtEl>
                                          <p:spTgt spid="192"/>
                                        </p:tgtEl>
                                        <p:attrNameLst>
                                          <p:attrName>style.visibility</p:attrName>
                                        </p:attrNameLst>
                                      </p:cBhvr>
                                      <p:to>
                                        <p:strVal val="visible"/>
                                      </p:to>
                                    </p:set>
                                    <p:animEffect transition="in" filter="fade">
                                      <p:cBhvr>
                                        <p:cTn id="352" dur="2000"/>
                                        <p:tgtEl>
                                          <p:spTgt spid="192"/>
                                        </p:tgtEl>
                                      </p:cBhvr>
                                    </p:animEffect>
                                  </p:childTnLst>
                                </p:cTn>
                              </p:par>
                            </p:childTnLst>
                          </p:cTn>
                        </p:par>
                      </p:childTnLst>
                    </p:cTn>
                  </p:par>
                  <p:par>
                    <p:cTn id="353" fill="hold">
                      <p:stCondLst>
                        <p:cond delay="indefinite"/>
                      </p:stCondLst>
                      <p:childTnLst>
                        <p:par>
                          <p:cTn id="354" fill="hold">
                            <p:stCondLst>
                              <p:cond delay="0"/>
                            </p:stCondLst>
                            <p:childTnLst>
                              <p:par>
                                <p:cTn id="355" presetID="22" presetClass="entr" presetSubtype="8" fill="hold" grpId="0" nodeType="clickEffect">
                                  <p:stCondLst>
                                    <p:cond delay="0"/>
                                  </p:stCondLst>
                                  <p:childTnLst>
                                    <p:set>
                                      <p:cBhvr>
                                        <p:cTn id="356" dur="1" fill="hold">
                                          <p:stCondLst>
                                            <p:cond delay="0"/>
                                          </p:stCondLst>
                                        </p:cTn>
                                        <p:tgtEl>
                                          <p:spTgt spid="1044"/>
                                        </p:tgtEl>
                                        <p:attrNameLst>
                                          <p:attrName>style.visibility</p:attrName>
                                        </p:attrNameLst>
                                      </p:cBhvr>
                                      <p:to>
                                        <p:strVal val="visible"/>
                                      </p:to>
                                    </p:set>
                                    <p:animEffect transition="in" filter="wipe(left)">
                                      <p:cBhvr>
                                        <p:cTn id="357" dur="500"/>
                                        <p:tgtEl>
                                          <p:spTgt spid="1044"/>
                                        </p:tgtEl>
                                      </p:cBhvr>
                                    </p:animEffect>
                                  </p:childTnLst>
                                </p:cTn>
                              </p:par>
                            </p:childTnLst>
                          </p:cTn>
                        </p:par>
                      </p:childTnLst>
                    </p:cTn>
                  </p:par>
                  <p:par>
                    <p:cTn id="358" fill="hold">
                      <p:stCondLst>
                        <p:cond delay="indefinite"/>
                      </p:stCondLst>
                      <p:childTnLst>
                        <p:par>
                          <p:cTn id="359" fill="hold">
                            <p:stCondLst>
                              <p:cond delay="0"/>
                            </p:stCondLst>
                            <p:childTnLst>
                              <p:par>
                                <p:cTn id="360" presetID="22" presetClass="entr" presetSubtype="8" fill="hold" grpId="0" nodeType="clickEffect">
                                  <p:stCondLst>
                                    <p:cond delay="0"/>
                                  </p:stCondLst>
                                  <p:childTnLst>
                                    <p:set>
                                      <p:cBhvr>
                                        <p:cTn id="361" dur="1" fill="hold">
                                          <p:stCondLst>
                                            <p:cond delay="0"/>
                                          </p:stCondLst>
                                        </p:cTn>
                                        <p:tgtEl>
                                          <p:spTgt spid="1047"/>
                                        </p:tgtEl>
                                        <p:attrNameLst>
                                          <p:attrName>style.visibility</p:attrName>
                                        </p:attrNameLst>
                                      </p:cBhvr>
                                      <p:to>
                                        <p:strVal val="visible"/>
                                      </p:to>
                                    </p:set>
                                    <p:animEffect transition="in" filter="wipe(left)">
                                      <p:cBhvr>
                                        <p:cTn id="362" dur="500"/>
                                        <p:tgtEl>
                                          <p:spTgt spid="1047"/>
                                        </p:tgtEl>
                                      </p:cBhvr>
                                    </p:animEffect>
                                  </p:childTnLst>
                                </p:cTn>
                              </p:par>
                            </p:childTnLst>
                          </p:cTn>
                        </p:par>
                      </p:childTnLst>
                    </p:cTn>
                  </p:par>
                  <p:par>
                    <p:cTn id="363" fill="hold">
                      <p:stCondLst>
                        <p:cond delay="indefinite"/>
                      </p:stCondLst>
                      <p:childTnLst>
                        <p:par>
                          <p:cTn id="364" fill="hold">
                            <p:stCondLst>
                              <p:cond delay="0"/>
                            </p:stCondLst>
                            <p:childTnLst>
                              <p:par>
                                <p:cTn id="365" presetID="22" presetClass="entr" presetSubtype="1" fill="hold" grpId="0" nodeType="clickEffect">
                                  <p:stCondLst>
                                    <p:cond delay="0"/>
                                  </p:stCondLst>
                                  <p:childTnLst>
                                    <p:set>
                                      <p:cBhvr>
                                        <p:cTn id="366" dur="1" fill="hold">
                                          <p:stCondLst>
                                            <p:cond delay="0"/>
                                          </p:stCondLst>
                                        </p:cTn>
                                        <p:tgtEl>
                                          <p:spTgt spid="1077"/>
                                        </p:tgtEl>
                                        <p:attrNameLst>
                                          <p:attrName>style.visibility</p:attrName>
                                        </p:attrNameLst>
                                      </p:cBhvr>
                                      <p:to>
                                        <p:strVal val="visible"/>
                                      </p:to>
                                    </p:set>
                                    <p:animEffect transition="in" filter="wipe(up)">
                                      <p:cBhvr>
                                        <p:cTn id="367" dur="500"/>
                                        <p:tgtEl>
                                          <p:spTgt spid="1077"/>
                                        </p:tgtEl>
                                      </p:cBhvr>
                                    </p:animEffect>
                                  </p:childTnLst>
                                </p:cTn>
                              </p:par>
                            </p:childTnLst>
                          </p:cTn>
                        </p:par>
                      </p:childTnLst>
                    </p:cTn>
                  </p:par>
                  <p:par>
                    <p:cTn id="368" fill="hold">
                      <p:stCondLst>
                        <p:cond delay="indefinite"/>
                      </p:stCondLst>
                      <p:childTnLst>
                        <p:par>
                          <p:cTn id="369" fill="hold">
                            <p:stCondLst>
                              <p:cond delay="0"/>
                            </p:stCondLst>
                            <p:childTnLst>
                              <p:par>
                                <p:cTn id="370" presetID="22" presetClass="entr" presetSubtype="1" fill="hold" grpId="0" nodeType="clickEffect">
                                  <p:stCondLst>
                                    <p:cond delay="0"/>
                                  </p:stCondLst>
                                  <p:childTnLst>
                                    <p:set>
                                      <p:cBhvr>
                                        <p:cTn id="371" dur="1" fill="hold">
                                          <p:stCondLst>
                                            <p:cond delay="0"/>
                                          </p:stCondLst>
                                        </p:cTn>
                                        <p:tgtEl>
                                          <p:spTgt spid="1082"/>
                                        </p:tgtEl>
                                        <p:attrNameLst>
                                          <p:attrName>style.visibility</p:attrName>
                                        </p:attrNameLst>
                                      </p:cBhvr>
                                      <p:to>
                                        <p:strVal val="visible"/>
                                      </p:to>
                                    </p:set>
                                    <p:animEffect transition="in" filter="wipe(up)">
                                      <p:cBhvr>
                                        <p:cTn id="372" dur="500"/>
                                        <p:tgtEl>
                                          <p:spTgt spid="1082"/>
                                        </p:tgtEl>
                                      </p:cBhvr>
                                    </p:animEffect>
                                  </p:childTnLst>
                                </p:cTn>
                              </p:par>
                            </p:childTnLst>
                          </p:cTn>
                        </p:par>
                      </p:childTnLst>
                    </p:cTn>
                  </p:par>
                  <p:par>
                    <p:cTn id="373" fill="hold">
                      <p:stCondLst>
                        <p:cond delay="indefinite"/>
                      </p:stCondLst>
                      <p:childTnLst>
                        <p:par>
                          <p:cTn id="374" fill="hold">
                            <p:stCondLst>
                              <p:cond delay="0"/>
                            </p:stCondLst>
                            <p:childTnLst>
                              <p:par>
                                <p:cTn id="375" presetID="22" presetClass="entr" presetSubtype="1" fill="hold" grpId="0" nodeType="clickEffect">
                                  <p:stCondLst>
                                    <p:cond delay="0"/>
                                  </p:stCondLst>
                                  <p:childTnLst>
                                    <p:set>
                                      <p:cBhvr>
                                        <p:cTn id="376" dur="1" fill="hold">
                                          <p:stCondLst>
                                            <p:cond delay="0"/>
                                          </p:stCondLst>
                                        </p:cTn>
                                        <p:tgtEl>
                                          <p:spTgt spid="1081"/>
                                        </p:tgtEl>
                                        <p:attrNameLst>
                                          <p:attrName>style.visibility</p:attrName>
                                        </p:attrNameLst>
                                      </p:cBhvr>
                                      <p:to>
                                        <p:strVal val="visible"/>
                                      </p:to>
                                    </p:set>
                                    <p:animEffect transition="in" filter="wipe(up)">
                                      <p:cBhvr>
                                        <p:cTn id="377" dur="500"/>
                                        <p:tgtEl>
                                          <p:spTgt spid="1081"/>
                                        </p:tgtEl>
                                      </p:cBhvr>
                                    </p:animEffect>
                                  </p:childTnLst>
                                </p:cTn>
                              </p:par>
                            </p:childTnLst>
                          </p:cTn>
                        </p:par>
                      </p:childTnLst>
                    </p:cTn>
                  </p:par>
                  <p:par>
                    <p:cTn id="378" fill="hold">
                      <p:stCondLst>
                        <p:cond delay="indefinite"/>
                      </p:stCondLst>
                      <p:childTnLst>
                        <p:par>
                          <p:cTn id="379" fill="hold">
                            <p:stCondLst>
                              <p:cond delay="0"/>
                            </p:stCondLst>
                            <p:childTnLst>
                              <p:par>
                                <p:cTn id="380" presetID="22" presetClass="entr" presetSubtype="8" fill="hold" grpId="0" nodeType="clickEffect">
                                  <p:stCondLst>
                                    <p:cond delay="0"/>
                                  </p:stCondLst>
                                  <p:childTnLst>
                                    <p:set>
                                      <p:cBhvr>
                                        <p:cTn id="381" dur="1" fill="hold">
                                          <p:stCondLst>
                                            <p:cond delay="0"/>
                                          </p:stCondLst>
                                        </p:cTn>
                                        <p:tgtEl>
                                          <p:spTgt spid="1078"/>
                                        </p:tgtEl>
                                        <p:attrNameLst>
                                          <p:attrName>style.visibility</p:attrName>
                                        </p:attrNameLst>
                                      </p:cBhvr>
                                      <p:to>
                                        <p:strVal val="visible"/>
                                      </p:to>
                                    </p:set>
                                    <p:animEffect transition="in" filter="wipe(left)">
                                      <p:cBhvr>
                                        <p:cTn id="382" dur="500"/>
                                        <p:tgtEl>
                                          <p:spTgt spid="1078"/>
                                        </p:tgtEl>
                                      </p:cBhvr>
                                    </p:animEffect>
                                  </p:childTnLst>
                                </p:cTn>
                              </p:par>
                            </p:childTnLst>
                          </p:cTn>
                        </p:par>
                      </p:childTnLst>
                    </p:cTn>
                  </p:par>
                  <p:par>
                    <p:cTn id="383" fill="hold">
                      <p:stCondLst>
                        <p:cond delay="indefinite"/>
                      </p:stCondLst>
                      <p:childTnLst>
                        <p:par>
                          <p:cTn id="384" fill="hold">
                            <p:stCondLst>
                              <p:cond delay="0"/>
                            </p:stCondLst>
                            <p:childTnLst>
                              <p:par>
                                <p:cTn id="385" presetID="22" presetClass="entr" presetSubtype="8" fill="hold" grpId="0" nodeType="clickEffect">
                                  <p:stCondLst>
                                    <p:cond delay="0"/>
                                  </p:stCondLst>
                                  <p:childTnLst>
                                    <p:set>
                                      <p:cBhvr>
                                        <p:cTn id="386" dur="1" fill="hold">
                                          <p:stCondLst>
                                            <p:cond delay="0"/>
                                          </p:stCondLst>
                                        </p:cTn>
                                        <p:tgtEl>
                                          <p:spTgt spid="1080"/>
                                        </p:tgtEl>
                                        <p:attrNameLst>
                                          <p:attrName>style.visibility</p:attrName>
                                        </p:attrNameLst>
                                      </p:cBhvr>
                                      <p:to>
                                        <p:strVal val="visible"/>
                                      </p:to>
                                    </p:set>
                                    <p:animEffect transition="in" filter="wipe(left)">
                                      <p:cBhvr>
                                        <p:cTn id="387" dur="500"/>
                                        <p:tgtEl>
                                          <p:spTgt spid="1080"/>
                                        </p:tgtEl>
                                      </p:cBhvr>
                                    </p:animEffect>
                                  </p:childTnLst>
                                </p:cTn>
                              </p:par>
                            </p:childTnLst>
                          </p:cTn>
                        </p:par>
                      </p:childTnLst>
                    </p:cTn>
                  </p:par>
                  <p:par>
                    <p:cTn id="388" fill="hold">
                      <p:stCondLst>
                        <p:cond delay="indefinite"/>
                      </p:stCondLst>
                      <p:childTnLst>
                        <p:par>
                          <p:cTn id="389" fill="hold">
                            <p:stCondLst>
                              <p:cond delay="0"/>
                            </p:stCondLst>
                            <p:childTnLst>
                              <p:par>
                                <p:cTn id="390" presetID="22" presetClass="entr" presetSubtype="1" fill="hold" grpId="0" nodeType="clickEffect">
                                  <p:stCondLst>
                                    <p:cond delay="0"/>
                                  </p:stCondLst>
                                  <p:childTnLst>
                                    <p:set>
                                      <p:cBhvr>
                                        <p:cTn id="391" dur="1" fill="hold">
                                          <p:stCondLst>
                                            <p:cond delay="0"/>
                                          </p:stCondLst>
                                        </p:cTn>
                                        <p:tgtEl>
                                          <p:spTgt spid="1079"/>
                                        </p:tgtEl>
                                        <p:attrNameLst>
                                          <p:attrName>style.visibility</p:attrName>
                                        </p:attrNameLst>
                                      </p:cBhvr>
                                      <p:to>
                                        <p:strVal val="visible"/>
                                      </p:to>
                                    </p:set>
                                    <p:animEffect transition="in" filter="wipe(up)">
                                      <p:cBhvr>
                                        <p:cTn id="392" dur="500"/>
                                        <p:tgtEl>
                                          <p:spTgt spid="1079"/>
                                        </p:tgtEl>
                                      </p:cBhvr>
                                    </p:animEffect>
                                  </p:childTnLst>
                                </p:cTn>
                              </p:par>
                            </p:childTnLst>
                          </p:cTn>
                        </p:par>
                      </p:childTnLst>
                    </p:cTn>
                  </p:par>
                  <p:par>
                    <p:cTn id="393" fill="hold">
                      <p:stCondLst>
                        <p:cond delay="indefinite"/>
                      </p:stCondLst>
                      <p:childTnLst>
                        <p:par>
                          <p:cTn id="394" fill="hold">
                            <p:stCondLst>
                              <p:cond delay="0"/>
                            </p:stCondLst>
                            <p:childTnLst>
                              <p:par>
                                <p:cTn id="395" presetID="10" presetClass="entr" presetSubtype="0" fill="hold" grpId="0" nodeType="clickEffect">
                                  <p:stCondLst>
                                    <p:cond delay="0"/>
                                  </p:stCondLst>
                                  <p:childTnLst>
                                    <p:set>
                                      <p:cBhvr>
                                        <p:cTn id="396" dur="1" fill="hold">
                                          <p:stCondLst>
                                            <p:cond delay="0"/>
                                          </p:stCondLst>
                                        </p:cTn>
                                        <p:tgtEl>
                                          <p:spTgt spid="1083"/>
                                        </p:tgtEl>
                                        <p:attrNameLst>
                                          <p:attrName>style.visibility</p:attrName>
                                        </p:attrNameLst>
                                      </p:cBhvr>
                                      <p:to>
                                        <p:strVal val="visible"/>
                                      </p:to>
                                    </p:set>
                                    <p:animEffect transition="in" filter="fade">
                                      <p:cBhvr>
                                        <p:cTn id="397" dur="2000"/>
                                        <p:tgtEl>
                                          <p:spTgt spid="1083"/>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1084"/>
                                        </p:tgtEl>
                                        <p:attrNameLst>
                                          <p:attrName>style.visibility</p:attrName>
                                        </p:attrNameLst>
                                      </p:cBhvr>
                                      <p:to>
                                        <p:strVal val="visible"/>
                                      </p:to>
                                    </p:set>
                                    <p:animEffect transition="in" filter="fade">
                                      <p:cBhvr>
                                        <p:cTn id="400" dur="2000"/>
                                        <p:tgtEl>
                                          <p:spTgt spid="1084"/>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1085"/>
                                        </p:tgtEl>
                                        <p:attrNameLst>
                                          <p:attrName>style.visibility</p:attrName>
                                        </p:attrNameLst>
                                      </p:cBhvr>
                                      <p:to>
                                        <p:strVal val="visible"/>
                                      </p:to>
                                    </p:set>
                                    <p:animEffect transition="in" filter="fade">
                                      <p:cBhvr>
                                        <p:cTn id="403" dur="2000"/>
                                        <p:tgtEl>
                                          <p:spTgt spid="1085"/>
                                        </p:tgtEl>
                                      </p:cBhvr>
                                    </p:animEffect>
                                  </p:childTnLst>
                                </p:cTn>
                              </p:par>
                            </p:childTnLst>
                          </p:cTn>
                        </p:par>
                      </p:childTnLst>
                    </p:cTn>
                  </p:par>
                  <p:par>
                    <p:cTn id="404" fill="hold">
                      <p:stCondLst>
                        <p:cond delay="indefinite"/>
                      </p:stCondLst>
                      <p:childTnLst>
                        <p:par>
                          <p:cTn id="405" fill="hold">
                            <p:stCondLst>
                              <p:cond delay="0"/>
                            </p:stCondLst>
                            <p:childTnLst>
                              <p:par>
                                <p:cTn id="406" presetID="22" presetClass="entr" presetSubtype="4" fill="hold" grpId="0" nodeType="clickEffect">
                                  <p:stCondLst>
                                    <p:cond delay="0"/>
                                  </p:stCondLst>
                                  <p:childTnLst>
                                    <p:set>
                                      <p:cBhvr>
                                        <p:cTn id="407" dur="1" fill="hold">
                                          <p:stCondLst>
                                            <p:cond delay="0"/>
                                          </p:stCondLst>
                                        </p:cTn>
                                        <p:tgtEl>
                                          <p:spTgt spid="1087"/>
                                        </p:tgtEl>
                                        <p:attrNameLst>
                                          <p:attrName>style.visibility</p:attrName>
                                        </p:attrNameLst>
                                      </p:cBhvr>
                                      <p:to>
                                        <p:strVal val="visible"/>
                                      </p:to>
                                    </p:set>
                                    <p:animEffect transition="in" filter="wipe(down)">
                                      <p:cBhvr>
                                        <p:cTn id="408" dur="500"/>
                                        <p:tgtEl>
                                          <p:spTgt spid="1087"/>
                                        </p:tgtEl>
                                      </p:cBhvr>
                                    </p:animEffect>
                                  </p:childTnLst>
                                </p:cTn>
                              </p:par>
                            </p:childTnLst>
                          </p:cTn>
                        </p:par>
                      </p:childTnLst>
                    </p:cTn>
                  </p:par>
                  <p:par>
                    <p:cTn id="409" fill="hold">
                      <p:stCondLst>
                        <p:cond delay="indefinite"/>
                      </p:stCondLst>
                      <p:childTnLst>
                        <p:par>
                          <p:cTn id="410" fill="hold">
                            <p:stCondLst>
                              <p:cond delay="0"/>
                            </p:stCondLst>
                            <p:childTnLst>
                              <p:par>
                                <p:cTn id="411" presetID="22" presetClass="entr" presetSubtype="4" fill="hold" grpId="0" nodeType="clickEffect">
                                  <p:stCondLst>
                                    <p:cond delay="0"/>
                                  </p:stCondLst>
                                  <p:childTnLst>
                                    <p:set>
                                      <p:cBhvr>
                                        <p:cTn id="412" dur="1" fill="hold">
                                          <p:stCondLst>
                                            <p:cond delay="0"/>
                                          </p:stCondLst>
                                        </p:cTn>
                                        <p:tgtEl>
                                          <p:spTgt spid="1086"/>
                                        </p:tgtEl>
                                        <p:attrNameLst>
                                          <p:attrName>style.visibility</p:attrName>
                                        </p:attrNameLst>
                                      </p:cBhvr>
                                      <p:to>
                                        <p:strVal val="visible"/>
                                      </p:to>
                                    </p:set>
                                    <p:animEffect transition="in" filter="wipe(down)">
                                      <p:cBhvr>
                                        <p:cTn id="413" dur="500"/>
                                        <p:tgtEl>
                                          <p:spTgt spid="1086"/>
                                        </p:tgtEl>
                                      </p:cBhvr>
                                    </p:animEffect>
                                  </p:childTnLst>
                                </p:cTn>
                              </p:par>
                            </p:childTnLst>
                          </p:cTn>
                        </p:par>
                      </p:childTnLst>
                    </p:cTn>
                  </p:par>
                  <p:par>
                    <p:cTn id="414" fill="hold">
                      <p:stCondLst>
                        <p:cond delay="indefinite"/>
                      </p:stCondLst>
                      <p:childTnLst>
                        <p:par>
                          <p:cTn id="415" fill="hold">
                            <p:stCondLst>
                              <p:cond delay="0"/>
                            </p:stCondLst>
                            <p:childTnLst>
                              <p:par>
                                <p:cTn id="416" presetID="22" presetClass="entr" presetSubtype="1" fill="hold" grpId="0" nodeType="clickEffect">
                                  <p:stCondLst>
                                    <p:cond delay="0"/>
                                  </p:stCondLst>
                                  <p:childTnLst>
                                    <p:set>
                                      <p:cBhvr>
                                        <p:cTn id="417" dur="1" fill="hold">
                                          <p:stCondLst>
                                            <p:cond delay="0"/>
                                          </p:stCondLst>
                                        </p:cTn>
                                        <p:tgtEl>
                                          <p:spTgt spid="1088"/>
                                        </p:tgtEl>
                                        <p:attrNameLst>
                                          <p:attrName>style.visibility</p:attrName>
                                        </p:attrNameLst>
                                      </p:cBhvr>
                                      <p:to>
                                        <p:strVal val="visible"/>
                                      </p:to>
                                    </p:set>
                                    <p:animEffect transition="in" filter="wipe(up)">
                                      <p:cBhvr>
                                        <p:cTn id="418" dur="500"/>
                                        <p:tgtEl>
                                          <p:spTgt spid="1088"/>
                                        </p:tgtEl>
                                      </p:cBhvr>
                                    </p:animEffect>
                                  </p:childTnLst>
                                </p:cTn>
                              </p:par>
                            </p:childTnLst>
                          </p:cTn>
                        </p:par>
                      </p:childTnLst>
                    </p:cTn>
                  </p:par>
                  <p:par>
                    <p:cTn id="419" fill="hold">
                      <p:stCondLst>
                        <p:cond delay="indefinite"/>
                      </p:stCondLst>
                      <p:childTnLst>
                        <p:par>
                          <p:cTn id="420" fill="hold">
                            <p:stCondLst>
                              <p:cond delay="0"/>
                            </p:stCondLst>
                            <p:childTnLst>
                              <p:par>
                                <p:cTn id="421" presetID="22" presetClass="entr" presetSubtype="1" fill="hold" grpId="0" nodeType="clickEffect">
                                  <p:stCondLst>
                                    <p:cond delay="0"/>
                                  </p:stCondLst>
                                  <p:childTnLst>
                                    <p:set>
                                      <p:cBhvr>
                                        <p:cTn id="422" dur="1" fill="hold">
                                          <p:stCondLst>
                                            <p:cond delay="0"/>
                                          </p:stCondLst>
                                        </p:cTn>
                                        <p:tgtEl>
                                          <p:spTgt spid="1089"/>
                                        </p:tgtEl>
                                        <p:attrNameLst>
                                          <p:attrName>style.visibility</p:attrName>
                                        </p:attrNameLst>
                                      </p:cBhvr>
                                      <p:to>
                                        <p:strVal val="visible"/>
                                      </p:to>
                                    </p:set>
                                    <p:animEffect transition="in" filter="wipe(up)">
                                      <p:cBhvr>
                                        <p:cTn id="423" dur="500"/>
                                        <p:tgtEl>
                                          <p:spTgt spid="1089"/>
                                        </p:tgtEl>
                                      </p:cBhvr>
                                    </p:animEffect>
                                  </p:childTnLst>
                                </p:cTn>
                              </p:par>
                            </p:childTnLst>
                          </p:cTn>
                        </p:par>
                      </p:childTnLst>
                    </p:cTn>
                  </p:par>
                  <p:par>
                    <p:cTn id="424" fill="hold">
                      <p:stCondLst>
                        <p:cond delay="indefinite"/>
                      </p:stCondLst>
                      <p:childTnLst>
                        <p:par>
                          <p:cTn id="425" fill="hold">
                            <p:stCondLst>
                              <p:cond delay="0"/>
                            </p:stCondLst>
                            <p:childTnLst>
                              <p:par>
                                <p:cTn id="426" presetID="22" presetClass="entr" presetSubtype="8" fill="hold" grpId="0" nodeType="clickEffect">
                                  <p:stCondLst>
                                    <p:cond delay="0"/>
                                  </p:stCondLst>
                                  <p:childTnLst>
                                    <p:set>
                                      <p:cBhvr>
                                        <p:cTn id="427" dur="1" fill="hold">
                                          <p:stCondLst>
                                            <p:cond delay="0"/>
                                          </p:stCondLst>
                                        </p:cTn>
                                        <p:tgtEl>
                                          <p:spTgt spid="1090"/>
                                        </p:tgtEl>
                                        <p:attrNameLst>
                                          <p:attrName>style.visibility</p:attrName>
                                        </p:attrNameLst>
                                      </p:cBhvr>
                                      <p:to>
                                        <p:strVal val="visible"/>
                                      </p:to>
                                    </p:set>
                                    <p:animEffect transition="in" filter="wipe(left)">
                                      <p:cBhvr>
                                        <p:cTn id="428" dur="500"/>
                                        <p:tgtEl>
                                          <p:spTgt spid="1090"/>
                                        </p:tgtEl>
                                      </p:cBhvr>
                                    </p:animEffect>
                                  </p:childTnLst>
                                </p:cTn>
                              </p:par>
                            </p:childTnLst>
                          </p:cTn>
                        </p:par>
                      </p:childTnLst>
                    </p:cTn>
                  </p:par>
                  <p:par>
                    <p:cTn id="429" fill="hold">
                      <p:stCondLst>
                        <p:cond delay="indefinite"/>
                      </p:stCondLst>
                      <p:childTnLst>
                        <p:par>
                          <p:cTn id="430" fill="hold">
                            <p:stCondLst>
                              <p:cond delay="0"/>
                            </p:stCondLst>
                            <p:childTnLst>
                              <p:par>
                                <p:cTn id="431" presetID="22" presetClass="entr" presetSubtype="8" fill="hold" grpId="0" nodeType="clickEffect">
                                  <p:stCondLst>
                                    <p:cond delay="0"/>
                                  </p:stCondLst>
                                  <p:childTnLst>
                                    <p:set>
                                      <p:cBhvr>
                                        <p:cTn id="432" dur="1" fill="hold">
                                          <p:stCondLst>
                                            <p:cond delay="0"/>
                                          </p:stCondLst>
                                        </p:cTn>
                                        <p:tgtEl>
                                          <p:spTgt spid="1092"/>
                                        </p:tgtEl>
                                        <p:attrNameLst>
                                          <p:attrName>style.visibility</p:attrName>
                                        </p:attrNameLst>
                                      </p:cBhvr>
                                      <p:to>
                                        <p:strVal val="visible"/>
                                      </p:to>
                                    </p:set>
                                    <p:animEffect transition="in" filter="wipe(left)">
                                      <p:cBhvr>
                                        <p:cTn id="433" dur="500"/>
                                        <p:tgtEl>
                                          <p:spTgt spid="1092"/>
                                        </p:tgtEl>
                                      </p:cBhvr>
                                    </p:animEffect>
                                  </p:childTnLst>
                                </p:cTn>
                              </p:par>
                            </p:childTnLst>
                          </p:cTn>
                        </p:par>
                      </p:childTnLst>
                    </p:cTn>
                  </p:par>
                  <p:par>
                    <p:cTn id="434" fill="hold">
                      <p:stCondLst>
                        <p:cond delay="indefinite"/>
                      </p:stCondLst>
                      <p:childTnLst>
                        <p:par>
                          <p:cTn id="435" fill="hold">
                            <p:stCondLst>
                              <p:cond delay="0"/>
                            </p:stCondLst>
                            <p:childTnLst>
                              <p:par>
                                <p:cTn id="436" presetID="22" presetClass="entr" presetSubtype="1" fill="hold" grpId="0" nodeType="clickEffect">
                                  <p:stCondLst>
                                    <p:cond delay="0"/>
                                  </p:stCondLst>
                                  <p:childTnLst>
                                    <p:set>
                                      <p:cBhvr>
                                        <p:cTn id="437" dur="1" fill="hold">
                                          <p:stCondLst>
                                            <p:cond delay="0"/>
                                          </p:stCondLst>
                                        </p:cTn>
                                        <p:tgtEl>
                                          <p:spTgt spid="1091"/>
                                        </p:tgtEl>
                                        <p:attrNameLst>
                                          <p:attrName>style.visibility</p:attrName>
                                        </p:attrNameLst>
                                      </p:cBhvr>
                                      <p:to>
                                        <p:strVal val="visible"/>
                                      </p:to>
                                    </p:set>
                                    <p:animEffect transition="in" filter="wipe(up)">
                                      <p:cBhvr>
                                        <p:cTn id="438" dur="500"/>
                                        <p:tgtEl>
                                          <p:spTgt spid="1091"/>
                                        </p:tgtEl>
                                      </p:cBhvr>
                                    </p:animEffect>
                                  </p:childTnLst>
                                </p:cTn>
                              </p:par>
                            </p:childTnLst>
                          </p:cTn>
                        </p:par>
                      </p:childTnLst>
                    </p:cTn>
                  </p:par>
                  <p:par>
                    <p:cTn id="439" fill="hold">
                      <p:stCondLst>
                        <p:cond delay="indefinite"/>
                      </p:stCondLst>
                      <p:childTnLst>
                        <p:par>
                          <p:cTn id="440" fill="hold">
                            <p:stCondLst>
                              <p:cond delay="0"/>
                            </p:stCondLst>
                            <p:childTnLst>
                              <p:par>
                                <p:cTn id="441" presetID="22" presetClass="entr" presetSubtype="1" fill="hold" grpId="0" nodeType="clickEffect">
                                  <p:stCondLst>
                                    <p:cond delay="0"/>
                                  </p:stCondLst>
                                  <p:childTnLst>
                                    <p:set>
                                      <p:cBhvr>
                                        <p:cTn id="442" dur="1" fill="hold">
                                          <p:stCondLst>
                                            <p:cond delay="0"/>
                                          </p:stCondLst>
                                        </p:cTn>
                                        <p:tgtEl>
                                          <p:spTgt spid="1093"/>
                                        </p:tgtEl>
                                        <p:attrNameLst>
                                          <p:attrName>style.visibility</p:attrName>
                                        </p:attrNameLst>
                                      </p:cBhvr>
                                      <p:to>
                                        <p:strVal val="visible"/>
                                      </p:to>
                                    </p:set>
                                    <p:animEffect transition="in" filter="wipe(up)">
                                      <p:cBhvr>
                                        <p:cTn id="443" dur="500"/>
                                        <p:tgtEl>
                                          <p:spTgt spid="1093"/>
                                        </p:tgtEl>
                                      </p:cBhvr>
                                    </p:animEffect>
                                  </p:childTnLst>
                                </p:cTn>
                              </p:par>
                            </p:childTnLst>
                          </p:cTn>
                        </p:par>
                      </p:childTnLst>
                    </p:cTn>
                  </p:par>
                  <p:par>
                    <p:cTn id="444" fill="hold">
                      <p:stCondLst>
                        <p:cond delay="indefinite"/>
                      </p:stCondLst>
                      <p:childTnLst>
                        <p:par>
                          <p:cTn id="445" fill="hold">
                            <p:stCondLst>
                              <p:cond delay="0"/>
                            </p:stCondLst>
                            <p:childTnLst>
                              <p:par>
                                <p:cTn id="446" presetID="22" presetClass="entr" presetSubtype="1" fill="hold" grpId="0" nodeType="clickEffect">
                                  <p:stCondLst>
                                    <p:cond delay="0"/>
                                  </p:stCondLst>
                                  <p:childTnLst>
                                    <p:set>
                                      <p:cBhvr>
                                        <p:cTn id="447" dur="1" fill="hold">
                                          <p:stCondLst>
                                            <p:cond delay="0"/>
                                          </p:stCondLst>
                                        </p:cTn>
                                        <p:tgtEl>
                                          <p:spTgt spid="1095"/>
                                        </p:tgtEl>
                                        <p:attrNameLst>
                                          <p:attrName>style.visibility</p:attrName>
                                        </p:attrNameLst>
                                      </p:cBhvr>
                                      <p:to>
                                        <p:strVal val="visible"/>
                                      </p:to>
                                    </p:set>
                                    <p:animEffect transition="in" filter="wipe(up)">
                                      <p:cBhvr>
                                        <p:cTn id="448" dur="500"/>
                                        <p:tgtEl>
                                          <p:spTgt spid="1095"/>
                                        </p:tgtEl>
                                      </p:cBhvr>
                                    </p:animEffect>
                                  </p:childTnLst>
                                </p:cTn>
                              </p:par>
                            </p:childTnLst>
                          </p:cTn>
                        </p:par>
                      </p:childTnLst>
                    </p:cTn>
                  </p:par>
                  <p:par>
                    <p:cTn id="449" fill="hold">
                      <p:stCondLst>
                        <p:cond delay="indefinite"/>
                      </p:stCondLst>
                      <p:childTnLst>
                        <p:par>
                          <p:cTn id="450" fill="hold">
                            <p:stCondLst>
                              <p:cond delay="0"/>
                            </p:stCondLst>
                            <p:childTnLst>
                              <p:par>
                                <p:cTn id="451" presetID="22" presetClass="entr" presetSubtype="1" fill="hold" grpId="0" nodeType="clickEffect">
                                  <p:stCondLst>
                                    <p:cond delay="0"/>
                                  </p:stCondLst>
                                  <p:childTnLst>
                                    <p:set>
                                      <p:cBhvr>
                                        <p:cTn id="452" dur="1" fill="hold">
                                          <p:stCondLst>
                                            <p:cond delay="0"/>
                                          </p:stCondLst>
                                        </p:cTn>
                                        <p:tgtEl>
                                          <p:spTgt spid="1096"/>
                                        </p:tgtEl>
                                        <p:attrNameLst>
                                          <p:attrName>style.visibility</p:attrName>
                                        </p:attrNameLst>
                                      </p:cBhvr>
                                      <p:to>
                                        <p:strVal val="visible"/>
                                      </p:to>
                                    </p:set>
                                    <p:animEffect transition="in" filter="wipe(up)">
                                      <p:cBhvr>
                                        <p:cTn id="453" dur="500"/>
                                        <p:tgtEl>
                                          <p:spTgt spid="1096"/>
                                        </p:tgtEl>
                                      </p:cBhvr>
                                    </p:animEffect>
                                  </p:childTnLst>
                                </p:cTn>
                              </p:par>
                            </p:childTnLst>
                          </p:cTn>
                        </p:par>
                      </p:childTnLst>
                    </p:cTn>
                  </p:par>
                  <p:par>
                    <p:cTn id="454" fill="hold">
                      <p:stCondLst>
                        <p:cond delay="indefinite"/>
                      </p:stCondLst>
                      <p:childTnLst>
                        <p:par>
                          <p:cTn id="455" fill="hold">
                            <p:stCondLst>
                              <p:cond delay="0"/>
                            </p:stCondLst>
                            <p:childTnLst>
                              <p:par>
                                <p:cTn id="456" presetID="22" presetClass="entr" presetSubtype="1" fill="hold" grpId="0" nodeType="clickEffect">
                                  <p:stCondLst>
                                    <p:cond delay="0"/>
                                  </p:stCondLst>
                                  <p:childTnLst>
                                    <p:set>
                                      <p:cBhvr>
                                        <p:cTn id="457" dur="1" fill="hold">
                                          <p:stCondLst>
                                            <p:cond delay="0"/>
                                          </p:stCondLst>
                                        </p:cTn>
                                        <p:tgtEl>
                                          <p:spTgt spid="1097"/>
                                        </p:tgtEl>
                                        <p:attrNameLst>
                                          <p:attrName>style.visibility</p:attrName>
                                        </p:attrNameLst>
                                      </p:cBhvr>
                                      <p:to>
                                        <p:strVal val="visible"/>
                                      </p:to>
                                    </p:set>
                                    <p:animEffect transition="in" filter="wipe(up)">
                                      <p:cBhvr>
                                        <p:cTn id="458" dur="500"/>
                                        <p:tgtEl>
                                          <p:spTgt spid="1097"/>
                                        </p:tgtEl>
                                      </p:cBhvr>
                                    </p:animEffect>
                                  </p:childTnLst>
                                </p:cTn>
                              </p:par>
                            </p:childTnLst>
                          </p:cTn>
                        </p:par>
                      </p:childTnLst>
                    </p:cTn>
                  </p:par>
                  <p:par>
                    <p:cTn id="459" fill="hold">
                      <p:stCondLst>
                        <p:cond delay="indefinite"/>
                      </p:stCondLst>
                      <p:childTnLst>
                        <p:par>
                          <p:cTn id="460" fill="hold">
                            <p:stCondLst>
                              <p:cond delay="0"/>
                            </p:stCondLst>
                            <p:childTnLst>
                              <p:par>
                                <p:cTn id="461" presetID="10" presetClass="entr" presetSubtype="0" fill="hold" grpId="0" nodeType="clickEffect">
                                  <p:stCondLst>
                                    <p:cond delay="0"/>
                                  </p:stCondLst>
                                  <p:childTnLst>
                                    <p:set>
                                      <p:cBhvr>
                                        <p:cTn id="462" dur="1" fill="hold">
                                          <p:stCondLst>
                                            <p:cond delay="0"/>
                                          </p:stCondLst>
                                        </p:cTn>
                                        <p:tgtEl>
                                          <p:spTgt spid="1098"/>
                                        </p:tgtEl>
                                        <p:attrNameLst>
                                          <p:attrName>style.visibility</p:attrName>
                                        </p:attrNameLst>
                                      </p:cBhvr>
                                      <p:to>
                                        <p:strVal val="visible"/>
                                      </p:to>
                                    </p:set>
                                    <p:animEffect transition="in" filter="fade">
                                      <p:cBhvr>
                                        <p:cTn id="463" dur="2000"/>
                                        <p:tgtEl>
                                          <p:spTgt spid="1098"/>
                                        </p:tgtEl>
                                      </p:cBhvr>
                                    </p:animEffect>
                                  </p:childTnLst>
                                </p:cTn>
                              </p:par>
                              <p:par>
                                <p:cTn id="464" presetID="10" presetClass="entr" presetSubtype="0" fill="hold" grpId="0" nodeType="withEffect">
                                  <p:stCondLst>
                                    <p:cond delay="0"/>
                                  </p:stCondLst>
                                  <p:childTnLst>
                                    <p:set>
                                      <p:cBhvr>
                                        <p:cTn id="465" dur="1" fill="hold">
                                          <p:stCondLst>
                                            <p:cond delay="0"/>
                                          </p:stCondLst>
                                        </p:cTn>
                                        <p:tgtEl>
                                          <p:spTgt spid="1099"/>
                                        </p:tgtEl>
                                        <p:attrNameLst>
                                          <p:attrName>style.visibility</p:attrName>
                                        </p:attrNameLst>
                                      </p:cBhvr>
                                      <p:to>
                                        <p:strVal val="visible"/>
                                      </p:to>
                                    </p:set>
                                    <p:animEffect transition="in" filter="fade">
                                      <p:cBhvr>
                                        <p:cTn id="466" dur="2000"/>
                                        <p:tgtEl>
                                          <p:spTgt spid="1099"/>
                                        </p:tgtEl>
                                      </p:cBhvr>
                                    </p:animEffect>
                                  </p:childTnLst>
                                </p:cTn>
                              </p:par>
                            </p:childTnLst>
                          </p:cTn>
                        </p:par>
                      </p:childTnLst>
                    </p:cTn>
                  </p:par>
                  <p:par>
                    <p:cTn id="467" fill="hold">
                      <p:stCondLst>
                        <p:cond delay="indefinite"/>
                      </p:stCondLst>
                      <p:childTnLst>
                        <p:par>
                          <p:cTn id="468" fill="hold">
                            <p:stCondLst>
                              <p:cond delay="0"/>
                            </p:stCondLst>
                            <p:childTnLst>
                              <p:par>
                                <p:cTn id="469" presetID="22" presetClass="entr" presetSubtype="4" fill="hold" grpId="0" nodeType="clickEffect">
                                  <p:stCondLst>
                                    <p:cond delay="0"/>
                                  </p:stCondLst>
                                  <p:childTnLst>
                                    <p:set>
                                      <p:cBhvr>
                                        <p:cTn id="470" dur="1" fill="hold">
                                          <p:stCondLst>
                                            <p:cond delay="0"/>
                                          </p:stCondLst>
                                        </p:cTn>
                                        <p:tgtEl>
                                          <p:spTgt spid="1100"/>
                                        </p:tgtEl>
                                        <p:attrNameLst>
                                          <p:attrName>style.visibility</p:attrName>
                                        </p:attrNameLst>
                                      </p:cBhvr>
                                      <p:to>
                                        <p:strVal val="visible"/>
                                      </p:to>
                                    </p:set>
                                    <p:animEffect transition="in" filter="wipe(down)">
                                      <p:cBhvr>
                                        <p:cTn id="471" dur="500"/>
                                        <p:tgtEl>
                                          <p:spTgt spid="1100"/>
                                        </p:tgtEl>
                                      </p:cBhvr>
                                    </p:animEffect>
                                  </p:childTnLst>
                                </p:cTn>
                              </p:par>
                            </p:childTnLst>
                          </p:cTn>
                        </p:par>
                      </p:childTnLst>
                    </p:cTn>
                  </p:par>
                  <p:par>
                    <p:cTn id="472" fill="hold">
                      <p:stCondLst>
                        <p:cond delay="indefinite"/>
                      </p:stCondLst>
                      <p:childTnLst>
                        <p:par>
                          <p:cTn id="473" fill="hold">
                            <p:stCondLst>
                              <p:cond delay="0"/>
                            </p:stCondLst>
                            <p:childTnLst>
                              <p:par>
                                <p:cTn id="474" presetID="22" presetClass="entr" presetSubtype="4" fill="hold" grpId="0" nodeType="clickEffect">
                                  <p:stCondLst>
                                    <p:cond delay="0"/>
                                  </p:stCondLst>
                                  <p:childTnLst>
                                    <p:set>
                                      <p:cBhvr>
                                        <p:cTn id="475" dur="1" fill="hold">
                                          <p:stCondLst>
                                            <p:cond delay="0"/>
                                          </p:stCondLst>
                                        </p:cTn>
                                        <p:tgtEl>
                                          <p:spTgt spid="1101"/>
                                        </p:tgtEl>
                                        <p:attrNameLst>
                                          <p:attrName>style.visibility</p:attrName>
                                        </p:attrNameLst>
                                      </p:cBhvr>
                                      <p:to>
                                        <p:strVal val="visible"/>
                                      </p:to>
                                    </p:set>
                                    <p:animEffect transition="in" filter="wipe(down)">
                                      <p:cBhvr>
                                        <p:cTn id="476" dur="500"/>
                                        <p:tgtEl>
                                          <p:spTgt spid="1101"/>
                                        </p:tgtEl>
                                      </p:cBhvr>
                                    </p:animEffect>
                                  </p:childTnLst>
                                </p:cTn>
                              </p:par>
                            </p:childTnLst>
                          </p:cTn>
                        </p:par>
                      </p:childTnLst>
                    </p:cTn>
                  </p:par>
                  <p:par>
                    <p:cTn id="477" fill="hold">
                      <p:stCondLst>
                        <p:cond delay="indefinite"/>
                      </p:stCondLst>
                      <p:childTnLst>
                        <p:par>
                          <p:cTn id="478" fill="hold">
                            <p:stCondLst>
                              <p:cond delay="0"/>
                            </p:stCondLst>
                            <p:childTnLst>
                              <p:par>
                                <p:cTn id="479" presetID="22" presetClass="entr" presetSubtype="4" fill="hold" grpId="0" nodeType="clickEffect">
                                  <p:stCondLst>
                                    <p:cond delay="0"/>
                                  </p:stCondLst>
                                  <p:childTnLst>
                                    <p:set>
                                      <p:cBhvr>
                                        <p:cTn id="480" dur="1" fill="hold">
                                          <p:stCondLst>
                                            <p:cond delay="0"/>
                                          </p:stCondLst>
                                        </p:cTn>
                                        <p:tgtEl>
                                          <p:spTgt spid="1102"/>
                                        </p:tgtEl>
                                        <p:attrNameLst>
                                          <p:attrName>style.visibility</p:attrName>
                                        </p:attrNameLst>
                                      </p:cBhvr>
                                      <p:to>
                                        <p:strVal val="visible"/>
                                      </p:to>
                                    </p:set>
                                    <p:animEffect transition="in" filter="wipe(down)">
                                      <p:cBhvr>
                                        <p:cTn id="481" dur="500"/>
                                        <p:tgtEl>
                                          <p:spTgt spid="1102"/>
                                        </p:tgtEl>
                                      </p:cBhvr>
                                    </p:animEffect>
                                  </p:childTnLst>
                                </p:cTn>
                              </p:par>
                            </p:childTnLst>
                          </p:cTn>
                        </p:par>
                      </p:childTnLst>
                    </p:cTn>
                  </p:par>
                  <p:par>
                    <p:cTn id="482" fill="hold">
                      <p:stCondLst>
                        <p:cond delay="indefinite"/>
                      </p:stCondLst>
                      <p:childTnLst>
                        <p:par>
                          <p:cTn id="483" fill="hold">
                            <p:stCondLst>
                              <p:cond delay="0"/>
                            </p:stCondLst>
                            <p:childTnLst>
                              <p:par>
                                <p:cTn id="484" presetID="22" presetClass="entr" presetSubtype="4" fill="hold" grpId="0" nodeType="clickEffect">
                                  <p:stCondLst>
                                    <p:cond delay="0"/>
                                  </p:stCondLst>
                                  <p:childTnLst>
                                    <p:set>
                                      <p:cBhvr>
                                        <p:cTn id="485" dur="1" fill="hold">
                                          <p:stCondLst>
                                            <p:cond delay="0"/>
                                          </p:stCondLst>
                                        </p:cTn>
                                        <p:tgtEl>
                                          <p:spTgt spid="1103"/>
                                        </p:tgtEl>
                                        <p:attrNameLst>
                                          <p:attrName>style.visibility</p:attrName>
                                        </p:attrNameLst>
                                      </p:cBhvr>
                                      <p:to>
                                        <p:strVal val="visible"/>
                                      </p:to>
                                    </p:set>
                                    <p:animEffect transition="in" filter="wipe(down)">
                                      <p:cBhvr>
                                        <p:cTn id="486" dur="500"/>
                                        <p:tgtEl>
                                          <p:spTgt spid="1103"/>
                                        </p:tgtEl>
                                      </p:cBhvr>
                                    </p:animEffect>
                                  </p:childTnLst>
                                </p:cTn>
                              </p:par>
                            </p:childTnLst>
                          </p:cTn>
                        </p:par>
                      </p:childTnLst>
                    </p:cTn>
                  </p:par>
                  <p:par>
                    <p:cTn id="487" fill="hold">
                      <p:stCondLst>
                        <p:cond delay="indefinite"/>
                      </p:stCondLst>
                      <p:childTnLst>
                        <p:par>
                          <p:cTn id="488" fill="hold">
                            <p:stCondLst>
                              <p:cond delay="0"/>
                            </p:stCondLst>
                            <p:childTnLst>
                              <p:par>
                                <p:cTn id="489" presetID="22" presetClass="entr" presetSubtype="4" fill="hold" grpId="0" nodeType="clickEffect">
                                  <p:stCondLst>
                                    <p:cond delay="0"/>
                                  </p:stCondLst>
                                  <p:childTnLst>
                                    <p:set>
                                      <p:cBhvr>
                                        <p:cTn id="490" dur="1" fill="hold">
                                          <p:stCondLst>
                                            <p:cond delay="0"/>
                                          </p:stCondLst>
                                        </p:cTn>
                                        <p:tgtEl>
                                          <p:spTgt spid="1104"/>
                                        </p:tgtEl>
                                        <p:attrNameLst>
                                          <p:attrName>style.visibility</p:attrName>
                                        </p:attrNameLst>
                                      </p:cBhvr>
                                      <p:to>
                                        <p:strVal val="visible"/>
                                      </p:to>
                                    </p:set>
                                    <p:animEffect transition="in" filter="wipe(down)">
                                      <p:cBhvr>
                                        <p:cTn id="491" dur="500"/>
                                        <p:tgtEl>
                                          <p:spTgt spid="1104"/>
                                        </p:tgtEl>
                                      </p:cBhvr>
                                    </p:animEffect>
                                  </p:childTnLst>
                                </p:cTn>
                              </p:par>
                            </p:childTnLst>
                          </p:cTn>
                        </p:par>
                      </p:childTnLst>
                    </p:cTn>
                  </p:par>
                  <p:par>
                    <p:cTn id="492" fill="hold">
                      <p:stCondLst>
                        <p:cond delay="indefinite"/>
                      </p:stCondLst>
                      <p:childTnLst>
                        <p:par>
                          <p:cTn id="493" fill="hold">
                            <p:stCondLst>
                              <p:cond delay="0"/>
                            </p:stCondLst>
                            <p:childTnLst>
                              <p:par>
                                <p:cTn id="494" presetID="22" presetClass="entr" presetSubtype="4" fill="hold" grpId="0" nodeType="clickEffect">
                                  <p:stCondLst>
                                    <p:cond delay="0"/>
                                  </p:stCondLst>
                                  <p:childTnLst>
                                    <p:set>
                                      <p:cBhvr>
                                        <p:cTn id="495" dur="1" fill="hold">
                                          <p:stCondLst>
                                            <p:cond delay="0"/>
                                          </p:stCondLst>
                                        </p:cTn>
                                        <p:tgtEl>
                                          <p:spTgt spid="1105"/>
                                        </p:tgtEl>
                                        <p:attrNameLst>
                                          <p:attrName>style.visibility</p:attrName>
                                        </p:attrNameLst>
                                      </p:cBhvr>
                                      <p:to>
                                        <p:strVal val="visible"/>
                                      </p:to>
                                    </p:set>
                                    <p:animEffect transition="in" filter="wipe(down)">
                                      <p:cBhvr>
                                        <p:cTn id="496" dur="500"/>
                                        <p:tgtEl>
                                          <p:spTgt spid="1105"/>
                                        </p:tgtEl>
                                      </p:cBhvr>
                                    </p:animEffect>
                                  </p:childTnLst>
                                </p:cTn>
                              </p:par>
                            </p:childTnLst>
                          </p:cTn>
                        </p:par>
                      </p:childTnLst>
                    </p:cTn>
                  </p:par>
                  <p:par>
                    <p:cTn id="497" fill="hold">
                      <p:stCondLst>
                        <p:cond delay="indefinite"/>
                      </p:stCondLst>
                      <p:childTnLst>
                        <p:par>
                          <p:cTn id="498" fill="hold">
                            <p:stCondLst>
                              <p:cond delay="0"/>
                            </p:stCondLst>
                            <p:childTnLst>
                              <p:par>
                                <p:cTn id="499" presetID="22" presetClass="entr" presetSubtype="8" fill="hold" grpId="0" nodeType="clickEffect">
                                  <p:stCondLst>
                                    <p:cond delay="0"/>
                                  </p:stCondLst>
                                  <p:childTnLst>
                                    <p:set>
                                      <p:cBhvr>
                                        <p:cTn id="500" dur="1" fill="hold">
                                          <p:stCondLst>
                                            <p:cond delay="0"/>
                                          </p:stCondLst>
                                        </p:cTn>
                                        <p:tgtEl>
                                          <p:spTgt spid="1112"/>
                                        </p:tgtEl>
                                        <p:attrNameLst>
                                          <p:attrName>style.visibility</p:attrName>
                                        </p:attrNameLst>
                                      </p:cBhvr>
                                      <p:to>
                                        <p:strVal val="visible"/>
                                      </p:to>
                                    </p:set>
                                    <p:animEffect transition="in" filter="wipe(left)">
                                      <p:cBhvr>
                                        <p:cTn id="501" dur="500"/>
                                        <p:tgtEl>
                                          <p:spTgt spid="1112"/>
                                        </p:tgtEl>
                                      </p:cBhvr>
                                    </p:animEffect>
                                  </p:childTnLst>
                                </p:cTn>
                              </p:par>
                            </p:childTnLst>
                          </p:cTn>
                        </p:par>
                      </p:childTnLst>
                    </p:cTn>
                  </p:par>
                  <p:par>
                    <p:cTn id="502" fill="hold">
                      <p:stCondLst>
                        <p:cond delay="indefinite"/>
                      </p:stCondLst>
                      <p:childTnLst>
                        <p:par>
                          <p:cTn id="503" fill="hold">
                            <p:stCondLst>
                              <p:cond delay="0"/>
                            </p:stCondLst>
                            <p:childTnLst>
                              <p:par>
                                <p:cTn id="504" presetID="22" presetClass="entr" presetSubtype="8" fill="hold" grpId="0" nodeType="clickEffect">
                                  <p:stCondLst>
                                    <p:cond delay="0"/>
                                  </p:stCondLst>
                                  <p:childTnLst>
                                    <p:set>
                                      <p:cBhvr>
                                        <p:cTn id="505" dur="1" fill="hold">
                                          <p:stCondLst>
                                            <p:cond delay="0"/>
                                          </p:stCondLst>
                                        </p:cTn>
                                        <p:tgtEl>
                                          <p:spTgt spid="1106"/>
                                        </p:tgtEl>
                                        <p:attrNameLst>
                                          <p:attrName>style.visibility</p:attrName>
                                        </p:attrNameLst>
                                      </p:cBhvr>
                                      <p:to>
                                        <p:strVal val="visible"/>
                                      </p:to>
                                    </p:set>
                                    <p:animEffect transition="in" filter="wipe(left)">
                                      <p:cBhvr>
                                        <p:cTn id="506" dur="500"/>
                                        <p:tgtEl>
                                          <p:spTgt spid="1106"/>
                                        </p:tgtEl>
                                      </p:cBhvr>
                                    </p:animEffect>
                                  </p:childTnLst>
                                </p:cTn>
                              </p:par>
                            </p:childTnLst>
                          </p:cTn>
                        </p:par>
                      </p:childTnLst>
                    </p:cTn>
                  </p:par>
                  <p:par>
                    <p:cTn id="507" fill="hold">
                      <p:stCondLst>
                        <p:cond delay="indefinite"/>
                      </p:stCondLst>
                      <p:childTnLst>
                        <p:par>
                          <p:cTn id="508" fill="hold">
                            <p:stCondLst>
                              <p:cond delay="0"/>
                            </p:stCondLst>
                            <p:childTnLst>
                              <p:par>
                                <p:cTn id="509" presetID="22" presetClass="entr" presetSubtype="8" fill="hold" grpId="0" nodeType="clickEffect">
                                  <p:stCondLst>
                                    <p:cond delay="0"/>
                                  </p:stCondLst>
                                  <p:childTnLst>
                                    <p:set>
                                      <p:cBhvr>
                                        <p:cTn id="510" dur="1" fill="hold">
                                          <p:stCondLst>
                                            <p:cond delay="0"/>
                                          </p:stCondLst>
                                        </p:cTn>
                                        <p:tgtEl>
                                          <p:spTgt spid="1107"/>
                                        </p:tgtEl>
                                        <p:attrNameLst>
                                          <p:attrName>style.visibility</p:attrName>
                                        </p:attrNameLst>
                                      </p:cBhvr>
                                      <p:to>
                                        <p:strVal val="visible"/>
                                      </p:to>
                                    </p:set>
                                    <p:animEffect transition="in" filter="wipe(left)">
                                      <p:cBhvr>
                                        <p:cTn id="511" dur="500"/>
                                        <p:tgtEl>
                                          <p:spTgt spid="1107"/>
                                        </p:tgtEl>
                                      </p:cBhvr>
                                    </p:animEffect>
                                  </p:childTnLst>
                                </p:cTn>
                              </p:par>
                            </p:childTnLst>
                          </p:cTn>
                        </p:par>
                      </p:childTnLst>
                    </p:cTn>
                  </p:par>
                  <p:par>
                    <p:cTn id="512" fill="hold">
                      <p:stCondLst>
                        <p:cond delay="indefinite"/>
                      </p:stCondLst>
                      <p:childTnLst>
                        <p:par>
                          <p:cTn id="513" fill="hold">
                            <p:stCondLst>
                              <p:cond delay="0"/>
                            </p:stCondLst>
                            <p:childTnLst>
                              <p:par>
                                <p:cTn id="514" presetID="22" presetClass="entr" presetSubtype="8" fill="hold" grpId="0" nodeType="clickEffect">
                                  <p:stCondLst>
                                    <p:cond delay="0"/>
                                  </p:stCondLst>
                                  <p:childTnLst>
                                    <p:set>
                                      <p:cBhvr>
                                        <p:cTn id="515" dur="1" fill="hold">
                                          <p:stCondLst>
                                            <p:cond delay="0"/>
                                          </p:stCondLst>
                                        </p:cTn>
                                        <p:tgtEl>
                                          <p:spTgt spid="1108"/>
                                        </p:tgtEl>
                                        <p:attrNameLst>
                                          <p:attrName>style.visibility</p:attrName>
                                        </p:attrNameLst>
                                      </p:cBhvr>
                                      <p:to>
                                        <p:strVal val="visible"/>
                                      </p:to>
                                    </p:set>
                                    <p:animEffect transition="in" filter="wipe(left)">
                                      <p:cBhvr>
                                        <p:cTn id="516" dur="500"/>
                                        <p:tgtEl>
                                          <p:spTgt spid="1108"/>
                                        </p:tgtEl>
                                      </p:cBhvr>
                                    </p:animEffect>
                                  </p:childTnLst>
                                </p:cTn>
                              </p:par>
                            </p:childTnLst>
                          </p:cTn>
                        </p:par>
                      </p:childTnLst>
                    </p:cTn>
                  </p:par>
                  <p:par>
                    <p:cTn id="517" fill="hold">
                      <p:stCondLst>
                        <p:cond delay="indefinite"/>
                      </p:stCondLst>
                      <p:childTnLst>
                        <p:par>
                          <p:cTn id="518" fill="hold">
                            <p:stCondLst>
                              <p:cond delay="0"/>
                            </p:stCondLst>
                            <p:childTnLst>
                              <p:par>
                                <p:cTn id="519" presetID="22" presetClass="entr" presetSubtype="8" fill="hold" grpId="0" nodeType="clickEffect">
                                  <p:stCondLst>
                                    <p:cond delay="0"/>
                                  </p:stCondLst>
                                  <p:childTnLst>
                                    <p:set>
                                      <p:cBhvr>
                                        <p:cTn id="520" dur="1" fill="hold">
                                          <p:stCondLst>
                                            <p:cond delay="0"/>
                                          </p:stCondLst>
                                        </p:cTn>
                                        <p:tgtEl>
                                          <p:spTgt spid="1109"/>
                                        </p:tgtEl>
                                        <p:attrNameLst>
                                          <p:attrName>style.visibility</p:attrName>
                                        </p:attrNameLst>
                                      </p:cBhvr>
                                      <p:to>
                                        <p:strVal val="visible"/>
                                      </p:to>
                                    </p:set>
                                    <p:animEffect transition="in" filter="wipe(left)">
                                      <p:cBhvr>
                                        <p:cTn id="521" dur="500"/>
                                        <p:tgtEl>
                                          <p:spTgt spid="1109"/>
                                        </p:tgtEl>
                                      </p:cBhvr>
                                    </p:animEffect>
                                  </p:childTnLst>
                                </p:cTn>
                              </p:par>
                            </p:childTnLst>
                          </p:cTn>
                        </p:par>
                      </p:childTnLst>
                    </p:cTn>
                  </p:par>
                  <p:par>
                    <p:cTn id="522" fill="hold">
                      <p:stCondLst>
                        <p:cond delay="indefinite"/>
                      </p:stCondLst>
                      <p:childTnLst>
                        <p:par>
                          <p:cTn id="523" fill="hold">
                            <p:stCondLst>
                              <p:cond delay="0"/>
                            </p:stCondLst>
                            <p:childTnLst>
                              <p:par>
                                <p:cTn id="524" presetID="22" presetClass="entr" presetSubtype="4" fill="hold" grpId="0" nodeType="clickEffect">
                                  <p:stCondLst>
                                    <p:cond delay="0"/>
                                  </p:stCondLst>
                                  <p:childTnLst>
                                    <p:set>
                                      <p:cBhvr>
                                        <p:cTn id="525" dur="1" fill="hold">
                                          <p:stCondLst>
                                            <p:cond delay="0"/>
                                          </p:stCondLst>
                                        </p:cTn>
                                        <p:tgtEl>
                                          <p:spTgt spid="1110"/>
                                        </p:tgtEl>
                                        <p:attrNameLst>
                                          <p:attrName>style.visibility</p:attrName>
                                        </p:attrNameLst>
                                      </p:cBhvr>
                                      <p:to>
                                        <p:strVal val="visible"/>
                                      </p:to>
                                    </p:set>
                                    <p:animEffect transition="in" filter="wipe(down)">
                                      <p:cBhvr>
                                        <p:cTn id="526" dur="500"/>
                                        <p:tgtEl>
                                          <p:spTgt spid="1110"/>
                                        </p:tgtEl>
                                      </p:cBhvr>
                                    </p:animEffect>
                                  </p:childTnLst>
                                </p:cTn>
                              </p:par>
                            </p:childTnLst>
                          </p:cTn>
                        </p:par>
                      </p:childTnLst>
                    </p:cTn>
                  </p:par>
                  <p:par>
                    <p:cTn id="527" fill="hold">
                      <p:stCondLst>
                        <p:cond delay="indefinite"/>
                      </p:stCondLst>
                      <p:childTnLst>
                        <p:par>
                          <p:cTn id="528" fill="hold">
                            <p:stCondLst>
                              <p:cond delay="0"/>
                            </p:stCondLst>
                            <p:childTnLst>
                              <p:par>
                                <p:cTn id="529" presetID="22" presetClass="entr" presetSubtype="4" fill="hold" grpId="0" nodeType="clickEffect">
                                  <p:stCondLst>
                                    <p:cond delay="0"/>
                                  </p:stCondLst>
                                  <p:childTnLst>
                                    <p:set>
                                      <p:cBhvr>
                                        <p:cTn id="530" dur="1" fill="hold">
                                          <p:stCondLst>
                                            <p:cond delay="0"/>
                                          </p:stCondLst>
                                        </p:cTn>
                                        <p:tgtEl>
                                          <p:spTgt spid="1114"/>
                                        </p:tgtEl>
                                        <p:attrNameLst>
                                          <p:attrName>style.visibility</p:attrName>
                                        </p:attrNameLst>
                                      </p:cBhvr>
                                      <p:to>
                                        <p:strVal val="visible"/>
                                      </p:to>
                                    </p:set>
                                    <p:animEffect transition="in" filter="wipe(down)">
                                      <p:cBhvr>
                                        <p:cTn id="531" dur="500"/>
                                        <p:tgtEl>
                                          <p:spTgt spid="1114"/>
                                        </p:tgtEl>
                                      </p:cBhvr>
                                    </p:animEffect>
                                  </p:childTnLst>
                                </p:cTn>
                              </p:par>
                            </p:childTnLst>
                          </p:cTn>
                        </p:par>
                      </p:childTnLst>
                    </p:cTn>
                  </p:par>
                  <p:par>
                    <p:cTn id="532" fill="hold">
                      <p:stCondLst>
                        <p:cond delay="indefinite"/>
                      </p:stCondLst>
                      <p:childTnLst>
                        <p:par>
                          <p:cTn id="533" fill="hold">
                            <p:stCondLst>
                              <p:cond delay="0"/>
                            </p:stCondLst>
                            <p:childTnLst>
                              <p:par>
                                <p:cTn id="534" presetID="22" presetClass="entr" presetSubtype="4" fill="hold" grpId="0" nodeType="clickEffect">
                                  <p:stCondLst>
                                    <p:cond delay="0"/>
                                  </p:stCondLst>
                                  <p:childTnLst>
                                    <p:set>
                                      <p:cBhvr>
                                        <p:cTn id="535" dur="1" fill="hold">
                                          <p:stCondLst>
                                            <p:cond delay="0"/>
                                          </p:stCondLst>
                                        </p:cTn>
                                        <p:tgtEl>
                                          <p:spTgt spid="1115"/>
                                        </p:tgtEl>
                                        <p:attrNameLst>
                                          <p:attrName>style.visibility</p:attrName>
                                        </p:attrNameLst>
                                      </p:cBhvr>
                                      <p:to>
                                        <p:strVal val="visible"/>
                                      </p:to>
                                    </p:set>
                                    <p:animEffect transition="in" filter="wipe(down)">
                                      <p:cBhvr>
                                        <p:cTn id="536" dur="500"/>
                                        <p:tgtEl>
                                          <p:spTgt spid="1115"/>
                                        </p:tgtEl>
                                      </p:cBhvr>
                                    </p:animEffect>
                                  </p:childTnLst>
                                </p:cTn>
                              </p:par>
                            </p:childTnLst>
                          </p:cTn>
                        </p:par>
                      </p:childTnLst>
                    </p:cTn>
                  </p:par>
                  <p:par>
                    <p:cTn id="537" fill="hold">
                      <p:stCondLst>
                        <p:cond delay="indefinite"/>
                      </p:stCondLst>
                      <p:childTnLst>
                        <p:par>
                          <p:cTn id="538" fill="hold">
                            <p:stCondLst>
                              <p:cond delay="0"/>
                            </p:stCondLst>
                            <p:childTnLst>
                              <p:par>
                                <p:cTn id="539" presetID="22" presetClass="entr" presetSubtype="4" fill="hold" grpId="0" nodeType="clickEffect">
                                  <p:stCondLst>
                                    <p:cond delay="0"/>
                                  </p:stCondLst>
                                  <p:childTnLst>
                                    <p:set>
                                      <p:cBhvr>
                                        <p:cTn id="540" dur="1" fill="hold">
                                          <p:stCondLst>
                                            <p:cond delay="0"/>
                                          </p:stCondLst>
                                        </p:cTn>
                                        <p:tgtEl>
                                          <p:spTgt spid="1116"/>
                                        </p:tgtEl>
                                        <p:attrNameLst>
                                          <p:attrName>style.visibility</p:attrName>
                                        </p:attrNameLst>
                                      </p:cBhvr>
                                      <p:to>
                                        <p:strVal val="visible"/>
                                      </p:to>
                                    </p:set>
                                    <p:animEffect transition="in" filter="wipe(down)">
                                      <p:cBhvr>
                                        <p:cTn id="541" dur="500"/>
                                        <p:tgtEl>
                                          <p:spTgt spid="1116"/>
                                        </p:tgtEl>
                                      </p:cBhvr>
                                    </p:animEffect>
                                  </p:childTnLst>
                                </p:cTn>
                              </p:par>
                            </p:childTnLst>
                          </p:cTn>
                        </p:par>
                      </p:childTnLst>
                    </p:cTn>
                  </p:par>
                  <p:par>
                    <p:cTn id="542" fill="hold">
                      <p:stCondLst>
                        <p:cond delay="indefinite"/>
                      </p:stCondLst>
                      <p:childTnLst>
                        <p:par>
                          <p:cTn id="543" fill="hold">
                            <p:stCondLst>
                              <p:cond delay="0"/>
                            </p:stCondLst>
                            <p:childTnLst>
                              <p:par>
                                <p:cTn id="544" presetID="22" presetClass="entr" presetSubtype="4" fill="hold" grpId="0" nodeType="clickEffect">
                                  <p:stCondLst>
                                    <p:cond delay="0"/>
                                  </p:stCondLst>
                                  <p:childTnLst>
                                    <p:set>
                                      <p:cBhvr>
                                        <p:cTn id="545" dur="1" fill="hold">
                                          <p:stCondLst>
                                            <p:cond delay="0"/>
                                          </p:stCondLst>
                                        </p:cTn>
                                        <p:tgtEl>
                                          <p:spTgt spid="1117"/>
                                        </p:tgtEl>
                                        <p:attrNameLst>
                                          <p:attrName>style.visibility</p:attrName>
                                        </p:attrNameLst>
                                      </p:cBhvr>
                                      <p:to>
                                        <p:strVal val="visible"/>
                                      </p:to>
                                    </p:set>
                                    <p:animEffect transition="in" filter="wipe(down)">
                                      <p:cBhvr>
                                        <p:cTn id="546" dur="500"/>
                                        <p:tgtEl>
                                          <p:spTgt spid="1117"/>
                                        </p:tgtEl>
                                      </p:cBhvr>
                                    </p:animEffect>
                                  </p:childTnLst>
                                </p:cTn>
                              </p:par>
                            </p:childTnLst>
                          </p:cTn>
                        </p:par>
                      </p:childTnLst>
                    </p:cTn>
                  </p:par>
                  <p:par>
                    <p:cTn id="547" fill="hold">
                      <p:stCondLst>
                        <p:cond delay="indefinite"/>
                      </p:stCondLst>
                      <p:childTnLst>
                        <p:par>
                          <p:cTn id="548" fill="hold">
                            <p:stCondLst>
                              <p:cond delay="0"/>
                            </p:stCondLst>
                            <p:childTnLst>
                              <p:par>
                                <p:cTn id="549" presetID="22" presetClass="entr" presetSubtype="4" fill="hold" grpId="0" nodeType="clickEffect">
                                  <p:stCondLst>
                                    <p:cond delay="0"/>
                                  </p:stCondLst>
                                  <p:childTnLst>
                                    <p:set>
                                      <p:cBhvr>
                                        <p:cTn id="550" dur="1" fill="hold">
                                          <p:stCondLst>
                                            <p:cond delay="0"/>
                                          </p:stCondLst>
                                        </p:cTn>
                                        <p:tgtEl>
                                          <p:spTgt spid="1111"/>
                                        </p:tgtEl>
                                        <p:attrNameLst>
                                          <p:attrName>style.visibility</p:attrName>
                                        </p:attrNameLst>
                                      </p:cBhvr>
                                      <p:to>
                                        <p:strVal val="visible"/>
                                      </p:to>
                                    </p:set>
                                    <p:animEffect transition="in" filter="wipe(down)">
                                      <p:cBhvr>
                                        <p:cTn id="551" dur="500"/>
                                        <p:tgtEl>
                                          <p:spTgt spid="1111"/>
                                        </p:tgtEl>
                                      </p:cBhvr>
                                    </p:animEffect>
                                  </p:childTnLst>
                                </p:cTn>
                              </p:par>
                            </p:childTnLst>
                          </p:cTn>
                        </p:par>
                      </p:childTnLst>
                    </p:cTn>
                  </p:par>
                  <p:par>
                    <p:cTn id="552" fill="hold">
                      <p:stCondLst>
                        <p:cond delay="indefinite"/>
                      </p:stCondLst>
                      <p:childTnLst>
                        <p:par>
                          <p:cTn id="553" fill="hold">
                            <p:stCondLst>
                              <p:cond delay="0"/>
                            </p:stCondLst>
                            <p:childTnLst>
                              <p:par>
                                <p:cTn id="554" presetID="22" presetClass="entr" presetSubtype="4" fill="hold" grpId="0" nodeType="clickEffect">
                                  <p:stCondLst>
                                    <p:cond delay="0"/>
                                  </p:stCondLst>
                                  <p:childTnLst>
                                    <p:set>
                                      <p:cBhvr>
                                        <p:cTn id="555" dur="1" fill="hold">
                                          <p:stCondLst>
                                            <p:cond delay="0"/>
                                          </p:stCondLst>
                                        </p:cTn>
                                        <p:tgtEl>
                                          <p:spTgt spid="1120"/>
                                        </p:tgtEl>
                                        <p:attrNameLst>
                                          <p:attrName>style.visibility</p:attrName>
                                        </p:attrNameLst>
                                      </p:cBhvr>
                                      <p:to>
                                        <p:strVal val="visible"/>
                                      </p:to>
                                    </p:set>
                                    <p:animEffect transition="in" filter="wipe(down)">
                                      <p:cBhvr>
                                        <p:cTn id="556" dur="500"/>
                                        <p:tgtEl>
                                          <p:spTgt spid="1120"/>
                                        </p:tgtEl>
                                      </p:cBhvr>
                                    </p:animEffect>
                                  </p:childTnLst>
                                </p:cTn>
                              </p:par>
                            </p:childTnLst>
                          </p:cTn>
                        </p:par>
                      </p:childTnLst>
                    </p:cTn>
                  </p:par>
                  <p:par>
                    <p:cTn id="557" fill="hold">
                      <p:stCondLst>
                        <p:cond delay="indefinite"/>
                      </p:stCondLst>
                      <p:childTnLst>
                        <p:par>
                          <p:cTn id="558" fill="hold">
                            <p:stCondLst>
                              <p:cond delay="0"/>
                            </p:stCondLst>
                            <p:childTnLst>
                              <p:par>
                                <p:cTn id="559" presetID="22" presetClass="entr" presetSubtype="4" fill="hold" grpId="0" nodeType="clickEffect">
                                  <p:stCondLst>
                                    <p:cond delay="0"/>
                                  </p:stCondLst>
                                  <p:childTnLst>
                                    <p:set>
                                      <p:cBhvr>
                                        <p:cTn id="560" dur="1" fill="hold">
                                          <p:stCondLst>
                                            <p:cond delay="0"/>
                                          </p:stCondLst>
                                        </p:cTn>
                                        <p:tgtEl>
                                          <p:spTgt spid="1119"/>
                                        </p:tgtEl>
                                        <p:attrNameLst>
                                          <p:attrName>style.visibility</p:attrName>
                                        </p:attrNameLst>
                                      </p:cBhvr>
                                      <p:to>
                                        <p:strVal val="visible"/>
                                      </p:to>
                                    </p:set>
                                    <p:animEffect transition="in" filter="wipe(down)">
                                      <p:cBhvr>
                                        <p:cTn id="561" dur="500"/>
                                        <p:tgtEl>
                                          <p:spTgt spid="1119"/>
                                        </p:tgtEl>
                                      </p:cBhvr>
                                    </p:animEffect>
                                  </p:childTnLst>
                                </p:cTn>
                              </p:par>
                            </p:childTnLst>
                          </p:cTn>
                        </p:par>
                      </p:childTnLst>
                    </p:cTn>
                  </p:par>
                  <p:par>
                    <p:cTn id="562" fill="hold">
                      <p:stCondLst>
                        <p:cond delay="indefinite"/>
                      </p:stCondLst>
                      <p:childTnLst>
                        <p:par>
                          <p:cTn id="563" fill="hold">
                            <p:stCondLst>
                              <p:cond delay="0"/>
                            </p:stCondLst>
                            <p:childTnLst>
                              <p:par>
                                <p:cTn id="564" presetID="22" presetClass="entr" presetSubtype="8" fill="hold" grpId="0" nodeType="clickEffect">
                                  <p:stCondLst>
                                    <p:cond delay="0"/>
                                  </p:stCondLst>
                                  <p:childTnLst>
                                    <p:set>
                                      <p:cBhvr>
                                        <p:cTn id="565" dur="1" fill="hold">
                                          <p:stCondLst>
                                            <p:cond delay="0"/>
                                          </p:stCondLst>
                                        </p:cTn>
                                        <p:tgtEl>
                                          <p:spTgt spid="1118"/>
                                        </p:tgtEl>
                                        <p:attrNameLst>
                                          <p:attrName>style.visibility</p:attrName>
                                        </p:attrNameLst>
                                      </p:cBhvr>
                                      <p:to>
                                        <p:strVal val="visible"/>
                                      </p:to>
                                    </p:set>
                                    <p:animEffect transition="in" filter="wipe(left)">
                                      <p:cBhvr>
                                        <p:cTn id="566" dur="500"/>
                                        <p:tgtEl>
                                          <p:spTgt spid="1118"/>
                                        </p:tgtEl>
                                      </p:cBhvr>
                                    </p:animEffect>
                                  </p:childTnLst>
                                </p:cTn>
                              </p:par>
                            </p:childTnLst>
                          </p:cTn>
                        </p:par>
                      </p:childTnLst>
                    </p:cTn>
                  </p:par>
                  <p:par>
                    <p:cTn id="567" fill="hold">
                      <p:stCondLst>
                        <p:cond delay="indefinite"/>
                      </p:stCondLst>
                      <p:childTnLst>
                        <p:par>
                          <p:cTn id="568" fill="hold">
                            <p:stCondLst>
                              <p:cond delay="0"/>
                            </p:stCondLst>
                            <p:childTnLst>
                              <p:par>
                                <p:cTn id="569" presetID="22" presetClass="entr" presetSubtype="8" fill="hold" grpId="0" nodeType="clickEffect">
                                  <p:stCondLst>
                                    <p:cond delay="0"/>
                                  </p:stCondLst>
                                  <p:childTnLst>
                                    <p:set>
                                      <p:cBhvr>
                                        <p:cTn id="570" dur="1" fill="hold">
                                          <p:stCondLst>
                                            <p:cond delay="0"/>
                                          </p:stCondLst>
                                        </p:cTn>
                                        <p:tgtEl>
                                          <p:spTgt spid="1113"/>
                                        </p:tgtEl>
                                        <p:attrNameLst>
                                          <p:attrName>style.visibility</p:attrName>
                                        </p:attrNameLst>
                                      </p:cBhvr>
                                      <p:to>
                                        <p:strVal val="visible"/>
                                      </p:to>
                                    </p:set>
                                    <p:animEffect transition="in" filter="wipe(left)">
                                      <p:cBhvr>
                                        <p:cTn id="571" dur="500"/>
                                        <p:tgtEl>
                                          <p:spTgt spid="1113"/>
                                        </p:tgtEl>
                                      </p:cBhvr>
                                    </p:animEffect>
                                  </p:childTnLst>
                                </p:cTn>
                              </p:par>
                            </p:childTnLst>
                          </p:cTn>
                        </p:par>
                      </p:childTnLst>
                    </p:cTn>
                  </p:par>
                  <p:par>
                    <p:cTn id="572" fill="hold">
                      <p:stCondLst>
                        <p:cond delay="indefinite"/>
                      </p:stCondLst>
                      <p:childTnLst>
                        <p:par>
                          <p:cTn id="573" fill="hold">
                            <p:stCondLst>
                              <p:cond delay="0"/>
                            </p:stCondLst>
                            <p:childTnLst>
                              <p:par>
                                <p:cTn id="574" presetID="22" presetClass="entr" presetSubtype="4" fill="hold" grpId="0" nodeType="clickEffect">
                                  <p:stCondLst>
                                    <p:cond delay="0"/>
                                  </p:stCondLst>
                                  <p:childTnLst>
                                    <p:set>
                                      <p:cBhvr>
                                        <p:cTn id="575" dur="1" fill="hold">
                                          <p:stCondLst>
                                            <p:cond delay="0"/>
                                          </p:stCondLst>
                                        </p:cTn>
                                        <p:tgtEl>
                                          <p:spTgt spid="1121"/>
                                        </p:tgtEl>
                                        <p:attrNameLst>
                                          <p:attrName>style.visibility</p:attrName>
                                        </p:attrNameLst>
                                      </p:cBhvr>
                                      <p:to>
                                        <p:strVal val="visible"/>
                                      </p:to>
                                    </p:set>
                                    <p:animEffect transition="in" filter="wipe(down)">
                                      <p:cBhvr>
                                        <p:cTn id="576" dur="500"/>
                                        <p:tgtEl>
                                          <p:spTgt spid="1121"/>
                                        </p:tgtEl>
                                      </p:cBhvr>
                                    </p:animEffect>
                                  </p:childTnLst>
                                </p:cTn>
                              </p:par>
                            </p:childTnLst>
                          </p:cTn>
                        </p:par>
                        <p:par>
                          <p:cTn id="577" fill="hold">
                            <p:stCondLst>
                              <p:cond delay="500"/>
                            </p:stCondLst>
                            <p:childTnLst>
                              <p:par>
                                <p:cTn id="578" presetID="22" presetClass="entr" presetSubtype="4" fill="hold" grpId="0" nodeType="afterEffect">
                                  <p:stCondLst>
                                    <p:cond delay="0"/>
                                  </p:stCondLst>
                                  <p:childTnLst>
                                    <p:set>
                                      <p:cBhvr>
                                        <p:cTn id="579" dur="1" fill="hold">
                                          <p:stCondLst>
                                            <p:cond delay="0"/>
                                          </p:stCondLst>
                                        </p:cTn>
                                        <p:tgtEl>
                                          <p:spTgt spid="1123"/>
                                        </p:tgtEl>
                                        <p:attrNameLst>
                                          <p:attrName>style.visibility</p:attrName>
                                        </p:attrNameLst>
                                      </p:cBhvr>
                                      <p:to>
                                        <p:strVal val="visible"/>
                                      </p:to>
                                    </p:set>
                                    <p:animEffect transition="in" filter="wipe(down)">
                                      <p:cBhvr>
                                        <p:cTn id="580" dur="500"/>
                                        <p:tgtEl>
                                          <p:spTgt spid="1123"/>
                                        </p:tgtEl>
                                      </p:cBhvr>
                                    </p:animEffect>
                                  </p:childTnLst>
                                </p:cTn>
                              </p:par>
                            </p:childTnLst>
                          </p:cTn>
                        </p:par>
                      </p:childTnLst>
                    </p:cTn>
                  </p:par>
                  <p:par>
                    <p:cTn id="581" fill="hold">
                      <p:stCondLst>
                        <p:cond delay="indefinite"/>
                      </p:stCondLst>
                      <p:childTnLst>
                        <p:par>
                          <p:cTn id="582" fill="hold">
                            <p:stCondLst>
                              <p:cond delay="0"/>
                            </p:stCondLst>
                            <p:childTnLst>
                              <p:par>
                                <p:cTn id="583" presetID="22" presetClass="entr" presetSubtype="4" fill="hold" grpId="0" nodeType="clickEffect">
                                  <p:stCondLst>
                                    <p:cond delay="0"/>
                                  </p:stCondLst>
                                  <p:childTnLst>
                                    <p:set>
                                      <p:cBhvr>
                                        <p:cTn id="584" dur="1" fill="hold">
                                          <p:stCondLst>
                                            <p:cond delay="0"/>
                                          </p:stCondLst>
                                        </p:cTn>
                                        <p:tgtEl>
                                          <p:spTgt spid="1122"/>
                                        </p:tgtEl>
                                        <p:attrNameLst>
                                          <p:attrName>style.visibility</p:attrName>
                                        </p:attrNameLst>
                                      </p:cBhvr>
                                      <p:to>
                                        <p:strVal val="visible"/>
                                      </p:to>
                                    </p:set>
                                    <p:animEffect transition="in" filter="wipe(down)">
                                      <p:cBhvr>
                                        <p:cTn id="585" dur="500"/>
                                        <p:tgtEl>
                                          <p:spTgt spid="1122"/>
                                        </p:tgtEl>
                                      </p:cBhvr>
                                    </p:animEffect>
                                  </p:childTnLst>
                                </p:cTn>
                              </p:par>
                            </p:childTnLst>
                          </p:cTn>
                        </p:par>
                        <p:par>
                          <p:cTn id="586" fill="hold">
                            <p:stCondLst>
                              <p:cond delay="500"/>
                            </p:stCondLst>
                            <p:childTnLst>
                              <p:par>
                                <p:cTn id="587" presetID="22" presetClass="entr" presetSubtype="4" fill="hold" grpId="0" nodeType="afterEffect">
                                  <p:stCondLst>
                                    <p:cond delay="0"/>
                                  </p:stCondLst>
                                  <p:childTnLst>
                                    <p:set>
                                      <p:cBhvr>
                                        <p:cTn id="588" dur="1" fill="hold">
                                          <p:stCondLst>
                                            <p:cond delay="0"/>
                                          </p:stCondLst>
                                        </p:cTn>
                                        <p:tgtEl>
                                          <p:spTgt spid="1125"/>
                                        </p:tgtEl>
                                        <p:attrNameLst>
                                          <p:attrName>style.visibility</p:attrName>
                                        </p:attrNameLst>
                                      </p:cBhvr>
                                      <p:to>
                                        <p:strVal val="visible"/>
                                      </p:to>
                                    </p:set>
                                    <p:animEffect transition="in" filter="wipe(down)">
                                      <p:cBhvr>
                                        <p:cTn id="589" dur="500"/>
                                        <p:tgtEl>
                                          <p:spTgt spid="1125"/>
                                        </p:tgtEl>
                                      </p:cBhvr>
                                    </p:animEffect>
                                  </p:childTnLst>
                                </p:cTn>
                              </p:par>
                            </p:childTnLst>
                          </p:cTn>
                        </p:par>
                      </p:childTnLst>
                    </p:cTn>
                  </p:par>
                  <p:par>
                    <p:cTn id="590" fill="hold">
                      <p:stCondLst>
                        <p:cond delay="indefinite"/>
                      </p:stCondLst>
                      <p:childTnLst>
                        <p:par>
                          <p:cTn id="591" fill="hold">
                            <p:stCondLst>
                              <p:cond delay="0"/>
                            </p:stCondLst>
                            <p:childTnLst>
                              <p:par>
                                <p:cTn id="592" presetID="22" presetClass="entr" presetSubtype="8" fill="hold" grpId="0" nodeType="clickEffect">
                                  <p:stCondLst>
                                    <p:cond delay="0"/>
                                  </p:stCondLst>
                                  <p:childTnLst>
                                    <p:set>
                                      <p:cBhvr>
                                        <p:cTn id="593" dur="1" fill="hold">
                                          <p:stCondLst>
                                            <p:cond delay="0"/>
                                          </p:stCondLst>
                                        </p:cTn>
                                        <p:tgtEl>
                                          <p:spTgt spid="1124"/>
                                        </p:tgtEl>
                                        <p:attrNameLst>
                                          <p:attrName>style.visibility</p:attrName>
                                        </p:attrNameLst>
                                      </p:cBhvr>
                                      <p:to>
                                        <p:strVal val="visible"/>
                                      </p:to>
                                    </p:set>
                                    <p:animEffect transition="in" filter="wipe(left)">
                                      <p:cBhvr>
                                        <p:cTn id="594" dur="500"/>
                                        <p:tgtEl>
                                          <p:spTgt spid="1124"/>
                                        </p:tgtEl>
                                      </p:cBhvr>
                                    </p:animEffect>
                                  </p:childTnLst>
                                </p:cTn>
                              </p:par>
                            </p:childTnLst>
                          </p:cTn>
                        </p:par>
                      </p:childTnLst>
                    </p:cTn>
                  </p:par>
                  <p:par>
                    <p:cTn id="595" fill="hold">
                      <p:stCondLst>
                        <p:cond delay="indefinite"/>
                      </p:stCondLst>
                      <p:childTnLst>
                        <p:par>
                          <p:cTn id="596" fill="hold">
                            <p:stCondLst>
                              <p:cond delay="0"/>
                            </p:stCondLst>
                            <p:childTnLst>
                              <p:par>
                                <p:cTn id="597" presetID="22" presetClass="entr" presetSubtype="8" fill="hold" grpId="0" nodeType="clickEffect">
                                  <p:stCondLst>
                                    <p:cond delay="0"/>
                                  </p:stCondLst>
                                  <p:childTnLst>
                                    <p:set>
                                      <p:cBhvr>
                                        <p:cTn id="598" dur="1" fill="hold">
                                          <p:stCondLst>
                                            <p:cond delay="0"/>
                                          </p:stCondLst>
                                        </p:cTn>
                                        <p:tgtEl>
                                          <p:spTgt spid="1126"/>
                                        </p:tgtEl>
                                        <p:attrNameLst>
                                          <p:attrName>style.visibility</p:attrName>
                                        </p:attrNameLst>
                                      </p:cBhvr>
                                      <p:to>
                                        <p:strVal val="visible"/>
                                      </p:to>
                                    </p:set>
                                    <p:animEffect transition="in" filter="wipe(left)">
                                      <p:cBhvr>
                                        <p:cTn id="599" dur="500"/>
                                        <p:tgtEl>
                                          <p:spTgt spid="1126"/>
                                        </p:tgtEl>
                                      </p:cBhvr>
                                    </p:animEffect>
                                  </p:childTnLst>
                                </p:cTn>
                              </p:par>
                            </p:childTnLst>
                          </p:cTn>
                        </p:par>
                      </p:childTnLst>
                    </p:cTn>
                  </p:par>
                  <p:par>
                    <p:cTn id="600" fill="hold">
                      <p:stCondLst>
                        <p:cond delay="indefinite"/>
                      </p:stCondLst>
                      <p:childTnLst>
                        <p:par>
                          <p:cTn id="601" fill="hold">
                            <p:stCondLst>
                              <p:cond delay="0"/>
                            </p:stCondLst>
                            <p:childTnLst>
                              <p:par>
                                <p:cTn id="602" presetID="22" presetClass="entr" presetSubtype="8" fill="hold" grpId="0" nodeType="clickEffect">
                                  <p:stCondLst>
                                    <p:cond delay="0"/>
                                  </p:stCondLst>
                                  <p:childTnLst>
                                    <p:set>
                                      <p:cBhvr>
                                        <p:cTn id="603" dur="1" fill="hold">
                                          <p:stCondLst>
                                            <p:cond delay="0"/>
                                          </p:stCondLst>
                                        </p:cTn>
                                        <p:tgtEl>
                                          <p:spTgt spid="1127"/>
                                        </p:tgtEl>
                                        <p:attrNameLst>
                                          <p:attrName>style.visibility</p:attrName>
                                        </p:attrNameLst>
                                      </p:cBhvr>
                                      <p:to>
                                        <p:strVal val="visible"/>
                                      </p:to>
                                    </p:set>
                                    <p:animEffect transition="in" filter="wipe(left)">
                                      <p:cBhvr>
                                        <p:cTn id="604" dur="500"/>
                                        <p:tgtEl>
                                          <p:spTgt spid="1127"/>
                                        </p:tgtEl>
                                      </p:cBhvr>
                                    </p:animEffect>
                                  </p:childTnLst>
                                </p:cTn>
                              </p:par>
                            </p:childTnLst>
                          </p:cTn>
                        </p:par>
                      </p:childTnLst>
                    </p:cTn>
                  </p:par>
                  <p:par>
                    <p:cTn id="605" fill="hold">
                      <p:stCondLst>
                        <p:cond delay="indefinite"/>
                      </p:stCondLst>
                      <p:childTnLst>
                        <p:par>
                          <p:cTn id="606" fill="hold">
                            <p:stCondLst>
                              <p:cond delay="0"/>
                            </p:stCondLst>
                            <p:childTnLst>
                              <p:par>
                                <p:cTn id="607" presetID="22" presetClass="entr" presetSubtype="8" fill="hold" grpId="0" nodeType="clickEffect">
                                  <p:stCondLst>
                                    <p:cond delay="0"/>
                                  </p:stCondLst>
                                  <p:childTnLst>
                                    <p:set>
                                      <p:cBhvr>
                                        <p:cTn id="608" dur="1" fill="hold">
                                          <p:stCondLst>
                                            <p:cond delay="0"/>
                                          </p:stCondLst>
                                        </p:cTn>
                                        <p:tgtEl>
                                          <p:spTgt spid="1128"/>
                                        </p:tgtEl>
                                        <p:attrNameLst>
                                          <p:attrName>style.visibility</p:attrName>
                                        </p:attrNameLst>
                                      </p:cBhvr>
                                      <p:to>
                                        <p:strVal val="visible"/>
                                      </p:to>
                                    </p:set>
                                    <p:animEffect transition="in" filter="wipe(left)">
                                      <p:cBhvr>
                                        <p:cTn id="609" dur="500"/>
                                        <p:tgtEl>
                                          <p:spTgt spid="1128"/>
                                        </p:tgtEl>
                                      </p:cBhvr>
                                    </p:animEffect>
                                  </p:childTnLst>
                                </p:cTn>
                              </p:par>
                            </p:childTnLst>
                          </p:cTn>
                        </p:par>
                      </p:childTnLst>
                    </p:cTn>
                  </p:par>
                  <p:par>
                    <p:cTn id="610" fill="hold">
                      <p:stCondLst>
                        <p:cond delay="indefinite"/>
                      </p:stCondLst>
                      <p:childTnLst>
                        <p:par>
                          <p:cTn id="611" fill="hold">
                            <p:stCondLst>
                              <p:cond delay="0"/>
                            </p:stCondLst>
                            <p:childTnLst>
                              <p:par>
                                <p:cTn id="612" presetID="22" presetClass="entr" presetSubtype="8" fill="hold" grpId="0" nodeType="clickEffect">
                                  <p:stCondLst>
                                    <p:cond delay="0"/>
                                  </p:stCondLst>
                                  <p:childTnLst>
                                    <p:set>
                                      <p:cBhvr>
                                        <p:cTn id="613" dur="1" fill="hold">
                                          <p:stCondLst>
                                            <p:cond delay="0"/>
                                          </p:stCondLst>
                                        </p:cTn>
                                        <p:tgtEl>
                                          <p:spTgt spid="1129"/>
                                        </p:tgtEl>
                                        <p:attrNameLst>
                                          <p:attrName>style.visibility</p:attrName>
                                        </p:attrNameLst>
                                      </p:cBhvr>
                                      <p:to>
                                        <p:strVal val="visible"/>
                                      </p:to>
                                    </p:set>
                                    <p:animEffect transition="in" filter="wipe(left)">
                                      <p:cBhvr>
                                        <p:cTn id="614" dur="500"/>
                                        <p:tgtEl>
                                          <p:spTgt spid="1129"/>
                                        </p:tgtEl>
                                      </p:cBhvr>
                                    </p:animEffect>
                                  </p:childTnLst>
                                </p:cTn>
                              </p:par>
                            </p:childTnLst>
                          </p:cTn>
                        </p:par>
                      </p:childTnLst>
                    </p:cTn>
                  </p:par>
                  <p:par>
                    <p:cTn id="615" fill="hold">
                      <p:stCondLst>
                        <p:cond delay="indefinite"/>
                      </p:stCondLst>
                      <p:childTnLst>
                        <p:par>
                          <p:cTn id="616" fill="hold">
                            <p:stCondLst>
                              <p:cond delay="0"/>
                            </p:stCondLst>
                            <p:childTnLst>
                              <p:par>
                                <p:cTn id="617" presetID="10" presetClass="entr" presetSubtype="0" fill="hold" grpId="0" nodeType="clickEffect">
                                  <p:stCondLst>
                                    <p:cond delay="0"/>
                                  </p:stCondLst>
                                  <p:childTnLst>
                                    <p:set>
                                      <p:cBhvr>
                                        <p:cTn id="618" dur="1" fill="hold">
                                          <p:stCondLst>
                                            <p:cond delay="0"/>
                                          </p:stCondLst>
                                        </p:cTn>
                                        <p:tgtEl>
                                          <p:spTgt spid="1131"/>
                                        </p:tgtEl>
                                        <p:attrNameLst>
                                          <p:attrName>style.visibility</p:attrName>
                                        </p:attrNameLst>
                                      </p:cBhvr>
                                      <p:to>
                                        <p:strVal val="visible"/>
                                      </p:to>
                                    </p:set>
                                    <p:animEffect transition="in" filter="fade">
                                      <p:cBhvr>
                                        <p:cTn id="619" dur="2000"/>
                                        <p:tgtEl>
                                          <p:spTgt spid="1131"/>
                                        </p:tgtEl>
                                      </p:cBhvr>
                                    </p:animEffect>
                                  </p:childTnLst>
                                </p:cTn>
                              </p:par>
                              <p:par>
                                <p:cTn id="620" presetID="10" presetClass="entr" presetSubtype="0" fill="hold" grpId="0" nodeType="withEffect">
                                  <p:stCondLst>
                                    <p:cond delay="0"/>
                                  </p:stCondLst>
                                  <p:childTnLst>
                                    <p:set>
                                      <p:cBhvr>
                                        <p:cTn id="621" dur="1" fill="hold">
                                          <p:stCondLst>
                                            <p:cond delay="0"/>
                                          </p:stCondLst>
                                        </p:cTn>
                                        <p:tgtEl>
                                          <p:spTgt spid="1130"/>
                                        </p:tgtEl>
                                        <p:attrNameLst>
                                          <p:attrName>style.visibility</p:attrName>
                                        </p:attrNameLst>
                                      </p:cBhvr>
                                      <p:to>
                                        <p:strVal val="visible"/>
                                      </p:to>
                                    </p:set>
                                    <p:animEffect transition="in" filter="fade">
                                      <p:cBhvr>
                                        <p:cTn id="622" dur="2000"/>
                                        <p:tgtEl>
                                          <p:spTgt spid="1130"/>
                                        </p:tgtEl>
                                      </p:cBhvr>
                                    </p:animEffect>
                                  </p:childTnLst>
                                </p:cTn>
                              </p:par>
                            </p:childTnLst>
                          </p:cTn>
                        </p:par>
                      </p:childTnLst>
                    </p:cTn>
                  </p:par>
                  <p:par>
                    <p:cTn id="623" fill="hold">
                      <p:stCondLst>
                        <p:cond delay="indefinite"/>
                      </p:stCondLst>
                      <p:childTnLst>
                        <p:par>
                          <p:cTn id="624" fill="hold">
                            <p:stCondLst>
                              <p:cond delay="0"/>
                            </p:stCondLst>
                            <p:childTnLst>
                              <p:par>
                                <p:cTn id="625" presetID="10" presetClass="entr" presetSubtype="0" fill="hold" grpId="0" nodeType="clickEffect">
                                  <p:stCondLst>
                                    <p:cond delay="0"/>
                                  </p:stCondLst>
                                  <p:childTnLst>
                                    <p:set>
                                      <p:cBhvr>
                                        <p:cTn id="626" dur="1" fill="hold">
                                          <p:stCondLst>
                                            <p:cond delay="0"/>
                                          </p:stCondLst>
                                        </p:cTn>
                                        <p:tgtEl>
                                          <p:spTgt spid="207"/>
                                        </p:tgtEl>
                                        <p:attrNameLst>
                                          <p:attrName>style.visibility</p:attrName>
                                        </p:attrNameLst>
                                      </p:cBhvr>
                                      <p:to>
                                        <p:strVal val="visible"/>
                                      </p:to>
                                    </p:set>
                                    <p:animEffect transition="in" filter="fade">
                                      <p:cBhvr>
                                        <p:cTn id="627" dur="2000"/>
                                        <p:tgtEl>
                                          <p:spTgt spid="207"/>
                                        </p:tgtEl>
                                      </p:cBhvr>
                                    </p:animEffect>
                                  </p:childTnLst>
                                </p:cTn>
                              </p:par>
                              <p:par>
                                <p:cTn id="628" presetID="10" presetClass="entr" presetSubtype="0" fill="hold" grpId="0" nodeType="withEffect">
                                  <p:stCondLst>
                                    <p:cond delay="0"/>
                                  </p:stCondLst>
                                  <p:childTnLst>
                                    <p:set>
                                      <p:cBhvr>
                                        <p:cTn id="629" dur="1" fill="hold">
                                          <p:stCondLst>
                                            <p:cond delay="0"/>
                                          </p:stCondLst>
                                        </p:cTn>
                                        <p:tgtEl>
                                          <p:spTgt spid="123"/>
                                        </p:tgtEl>
                                        <p:attrNameLst>
                                          <p:attrName>style.visibility</p:attrName>
                                        </p:attrNameLst>
                                      </p:cBhvr>
                                      <p:to>
                                        <p:strVal val="visible"/>
                                      </p:to>
                                    </p:set>
                                    <p:animEffect transition="in" filter="fade">
                                      <p:cBhvr>
                                        <p:cTn id="630" dur="2000"/>
                                        <p:tgtEl>
                                          <p:spTgt spid="123"/>
                                        </p:tgtEl>
                                      </p:cBhvr>
                                    </p:animEffect>
                                  </p:childTnLst>
                                </p:cTn>
                              </p:par>
                            </p:childTnLst>
                          </p:cTn>
                        </p:par>
                      </p:childTnLst>
                    </p:cTn>
                  </p:par>
                  <p:par>
                    <p:cTn id="631" fill="hold">
                      <p:stCondLst>
                        <p:cond delay="indefinite"/>
                      </p:stCondLst>
                      <p:childTnLst>
                        <p:par>
                          <p:cTn id="632" fill="hold">
                            <p:stCondLst>
                              <p:cond delay="0"/>
                            </p:stCondLst>
                            <p:childTnLst>
                              <p:par>
                                <p:cTn id="633" presetID="22" presetClass="entr" presetSubtype="2" fill="hold" grpId="0" nodeType="clickEffect">
                                  <p:stCondLst>
                                    <p:cond delay="0"/>
                                  </p:stCondLst>
                                  <p:childTnLst>
                                    <p:set>
                                      <p:cBhvr>
                                        <p:cTn id="634" dur="1" fill="hold">
                                          <p:stCondLst>
                                            <p:cond delay="0"/>
                                          </p:stCondLst>
                                        </p:cTn>
                                        <p:tgtEl>
                                          <p:spTgt spid="1132"/>
                                        </p:tgtEl>
                                        <p:attrNameLst>
                                          <p:attrName>style.visibility</p:attrName>
                                        </p:attrNameLst>
                                      </p:cBhvr>
                                      <p:to>
                                        <p:strVal val="visible"/>
                                      </p:to>
                                    </p:set>
                                    <p:animEffect transition="in" filter="wipe(right)">
                                      <p:cBhvr>
                                        <p:cTn id="635" dur="500"/>
                                        <p:tgtEl>
                                          <p:spTgt spid="1132"/>
                                        </p:tgtEl>
                                      </p:cBhvr>
                                    </p:animEffect>
                                  </p:childTnLst>
                                </p:cTn>
                              </p:par>
                            </p:childTnLst>
                          </p:cTn>
                        </p:par>
                      </p:childTnLst>
                    </p:cTn>
                  </p:par>
                  <p:par>
                    <p:cTn id="636" fill="hold">
                      <p:stCondLst>
                        <p:cond delay="indefinite"/>
                      </p:stCondLst>
                      <p:childTnLst>
                        <p:par>
                          <p:cTn id="637" fill="hold">
                            <p:stCondLst>
                              <p:cond delay="0"/>
                            </p:stCondLst>
                            <p:childTnLst>
                              <p:par>
                                <p:cTn id="638" presetID="10" presetClass="entr" presetSubtype="0" fill="hold" grpId="0" nodeType="clickEffect">
                                  <p:stCondLst>
                                    <p:cond delay="0"/>
                                  </p:stCondLst>
                                  <p:childTnLst>
                                    <p:set>
                                      <p:cBhvr>
                                        <p:cTn id="639" dur="1" fill="hold">
                                          <p:stCondLst>
                                            <p:cond delay="0"/>
                                          </p:stCondLst>
                                        </p:cTn>
                                        <p:tgtEl>
                                          <p:spTgt spid="236"/>
                                        </p:tgtEl>
                                        <p:attrNameLst>
                                          <p:attrName>style.visibility</p:attrName>
                                        </p:attrNameLst>
                                      </p:cBhvr>
                                      <p:to>
                                        <p:strVal val="visible"/>
                                      </p:to>
                                    </p:set>
                                    <p:animEffect transition="in" filter="fade">
                                      <p:cBhvr>
                                        <p:cTn id="640" dur="2000"/>
                                        <p:tgtEl>
                                          <p:spTgt spid="236"/>
                                        </p:tgtEl>
                                      </p:cBhvr>
                                    </p:animEffect>
                                  </p:childTnLst>
                                </p:cTn>
                              </p:par>
                              <p:par>
                                <p:cTn id="641" presetID="10" presetClass="entr" presetSubtype="0" fill="hold" grpId="0" nodeType="withEffect">
                                  <p:stCondLst>
                                    <p:cond delay="0"/>
                                  </p:stCondLst>
                                  <p:childTnLst>
                                    <p:set>
                                      <p:cBhvr>
                                        <p:cTn id="642" dur="1" fill="hold">
                                          <p:stCondLst>
                                            <p:cond delay="0"/>
                                          </p:stCondLst>
                                        </p:cTn>
                                        <p:tgtEl>
                                          <p:spTgt spid="237"/>
                                        </p:tgtEl>
                                        <p:attrNameLst>
                                          <p:attrName>style.visibility</p:attrName>
                                        </p:attrNameLst>
                                      </p:cBhvr>
                                      <p:to>
                                        <p:strVal val="visible"/>
                                      </p:to>
                                    </p:set>
                                    <p:animEffect transition="in" filter="fade">
                                      <p:cBhvr>
                                        <p:cTn id="643" dur="2000"/>
                                        <p:tgtEl>
                                          <p:spTgt spid="237"/>
                                        </p:tgtEl>
                                      </p:cBhvr>
                                    </p:animEffect>
                                  </p:childTnLst>
                                </p:cTn>
                              </p:par>
                              <p:par>
                                <p:cTn id="644" presetID="10" presetClass="entr" presetSubtype="0" fill="hold" grpId="0" nodeType="withEffect">
                                  <p:stCondLst>
                                    <p:cond delay="0"/>
                                  </p:stCondLst>
                                  <p:childTnLst>
                                    <p:set>
                                      <p:cBhvr>
                                        <p:cTn id="645" dur="1" fill="hold">
                                          <p:stCondLst>
                                            <p:cond delay="0"/>
                                          </p:stCondLst>
                                        </p:cTn>
                                        <p:tgtEl>
                                          <p:spTgt spid="126"/>
                                        </p:tgtEl>
                                        <p:attrNameLst>
                                          <p:attrName>style.visibility</p:attrName>
                                        </p:attrNameLst>
                                      </p:cBhvr>
                                      <p:to>
                                        <p:strVal val="visible"/>
                                      </p:to>
                                    </p:set>
                                    <p:animEffect transition="in" filter="fade">
                                      <p:cBhvr>
                                        <p:cTn id="646" dur="2000"/>
                                        <p:tgtEl>
                                          <p:spTgt spid="126"/>
                                        </p:tgtEl>
                                      </p:cBhvr>
                                    </p:animEffect>
                                  </p:childTnLst>
                                </p:cTn>
                              </p:par>
                            </p:childTnLst>
                          </p:cTn>
                        </p:par>
                      </p:childTnLst>
                    </p:cTn>
                  </p:par>
                  <p:par>
                    <p:cTn id="647" fill="hold">
                      <p:stCondLst>
                        <p:cond delay="indefinite"/>
                      </p:stCondLst>
                      <p:childTnLst>
                        <p:par>
                          <p:cTn id="648" fill="hold">
                            <p:stCondLst>
                              <p:cond delay="0"/>
                            </p:stCondLst>
                            <p:childTnLst>
                              <p:par>
                                <p:cTn id="649" presetID="22" presetClass="entr" presetSubtype="4" fill="hold" grpId="0" nodeType="clickEffect">
                                  <p:stCondLst>
                                    <p:cond delay="0"/>
                                  </p:stCondLst>
                                  <p:childTnLst>
                                    <p:set>
                                      <p:cBhvr>
                                        <p:cTn id="650" dur="1" fill="hold">
                                          <p:stCondLst>
                                            <p:cond delay="0"/>
                                          </p:stCondLst>
                                        </p:cTn>
                                        <p:tgtEl>
                                          <p:spTgt spid="1133"/>
                                        </p:tgtEl>
                                        <p:attrNameLst>
                                          <p:attrName>style.visibility</p:attrName>
                                        </p:attrNameLst>
                                      </p:cBhvr>
                                      <p:to>
                                        <p:strVal val="visible"/>
                                      </p:to>
                                    </p:set>
                                    <p:animEffect transition="in" filter="wipe(down)">
                                      <p:cBhvr>
                                        <p:cTn id="651" dur="500"/>
                                        <p:tgtEl>
                                          <p:spTgt spid="1133"/>
                                        </p:tgtEl>
                                      </p:cBhvr>
                                    </p:animEffect>
                                  </p:childTnLst>
                                </p:cTn>
                              </p:par>
                            </p:childTnLst>
                          </p:cTn>
                        </p:par>
                      </p:childTnLst>
                    </p:cTn>
                  </p:par>
                  <p:par>
                    <p:cTn id="652" fill="hold">
                      <p:stCondLst>
                        <p:cond delay="indefinite"/>
                      </p:stCondLst>
                      <p:childTnLst>
                        <p:par>
                          <p:cTn id="653" fill="hold">
                            <p:stCondLst>
                              <p:cond delay="0"/>
                            </p:stCondLst>
                            <p:childTnLst>
                              <p:par>
                                <p:cTn id="654" presetID="22" presetClass="entr" presetSubtype="4" fill="hold" grpId="0" nodeType="clickEffect">
                                  <p:stCondLst>
                                    <p:cond delay="0"/>
                                  </p:stCondLst>
                                  <p:childTnLst>
                                    <p:set>
                                      <p:cBhvr>
                                        <p:cTn id="655" dur="1" fill="hold">
                                          <p:stCondLst>
                                            <p:cond delay="0"/>
                                          </p:stCondLst>
                                        </p:cTn>
                                        <p:tgtEl>
                                          <p:spTgt spid="1134"/>
                                        </p:tgtEl>
                                        <p:attrNameLst>
                                          <p:attrName>style.visibility</p:attrName>
                                        </p:attrNameLst>
                                      </p:cBhvr>
                                      <p:to>
                                        <p:strVal val="visible"/>
                                      </p:to>
                                    </p:set>
                                    <p:animEffect transition="in" filter="wipe(down)">
                                      <p:cBhvr>
                                        <p:cTn id="656" dur="500"/>
                                        <p:tgtEl>
                                          <p:spTgt spid="1134"/>
                                        </p:tgtEl>
                                      </p:cBhvr>
                                    </p:animEffect>
                                  </p:childTnLst>
                                </p:cTn>
                              </p:par>
                            </p:childTnLst>
                          </p:cTn>
                        </p:par>
                      </p:childTnLst>
                    </p:cTn>
                  </p:par>
                  <p:par>
                    <p:cTn id="657" fill="hold">
                      <p:stCondLst>
                        <p:cond delay="indefinite"/>
                      </p:stCondLst>
                      <p:childTnLst>
                        <p:par>
                          <p:cTn id="658" fill="hold">
                            <p:stCondLst>
                              <p:cond delay="0"/>
                            </p:stCondLst>
                            <p:childTnLst>
                              <p:par>
                                <p:cTn id="659" presetID="22" presetClass="entr" presetSubtype="2" fill="hold" grpId="0" nodeType="clickEffect">
                                  <p:stCondLst>
                                    <p:cond delay="0"/>
                                  </p:stCondLst>
                                  <p:childTnLst>
                                    <p:set>
                                      <p:cBhvr>
                                        <p:cTn id="660" dur="1" fill="hold">
                                          <p:stCondLst>
                                            <p:cond delay="0"/>
                                          </p:stCondLst>
                                        </p:cTn>
                                        <p:tgtEl>
                                          <p:spTgt spid="1135"/>
                                        </p:tgtEl>
                                        <p:attrNameLst>
                                          <p:attrName>style.visibility</p:attrName>
                                        </p:attrNameLst>
                                      </p:cBhvr>
                                      <p:to>
                                        <p:strVal val="visible"/>
                                      </p:to>
                                    </p:set>
                                    <p:animEffect transition="in" filter="wipe(right)">
                                      <p:cBhvr>
                                        <p:cTn id="661" dur="500"/>
                                        <p:tgtEl>
                                          <p:spTgt spid="1135"/>
                                        </p:tgtEl>
                                      </p:cBhvr>
                                    </p:animEffect>
                                  </p:childTnLst>
                                </p:cTn>
                              </p:par>
                            </p:childTnLst>
                          </p:cTn>
                        </p:par>
                      </p:childTnLst>
                    </p:cTn>
                  </p:par>
                  <p:par>
                    <p:cTn id="662" fill="hold">
                      <p:stCondLst>
                        <p:cond delay="indefinite"/>
                      </p:stCondLst>
                      <p:childTnLst>
                        <p:par>
                          <p:cTn id="663" fill="hold">
                            <p:stCondLst>
                              <p:cond delay="0"/>
                            </p:stCondLst>
                            <p:childTnLst>
                              <p:par>
                                <p:cTn id="664" presetID="10" presetClass="entr" presetSubtype="0" fill="hold" grpId="0" nodeType="clickEffect">
                                  <p:stCondLst>
                                    <p:cond delay="0"/>
                                  </p:stCondLst>
                                  <p:childTnLst>
                                    <p:set>
                                      <p:cBhvr>
                                        <p:cTn id="665" dur="1" fill="hold">
                                          <p:stCondLst>
                                            <p:cond delay="0"/>
                                          </p:stCondLst>
                                        </p:cTn>
                                        <p:tgtEl>
                                          <p:spTgt spid="1136"/>
                                        </p:tgtEl>
                                        <p:attrNameLst>
                                          <p:attrName>style.visibility</p:attrName>
                                        </p:attrNameLst>
                                      </p:cBhvr>
                                      <p:to>
                                        <p:strVal val="visible"/>
                                      </p:to>
                                    </p:set>
                                    <p:animEffect transition="in" filter="fade">
                                      <p:cBhvr>
                                        <p:cTn id="666" dur="2000"/>
                                        <p:tgtEl>
                                          <p:spTgt spid="1136"/>
                                        </p:tgtEl>
                                      </p:cBhvr>
                                    </p:animEffect>
                                  </p:childTnLst>
                                </p:cTn>
                              </p:par>
                              <p:par>
                                <p:cTn id="667" presetID="10" presetClass="entr" presetSubtype="0" fill="hold" grpId="0" nodeType="withEffect">
                                  <p:stCondLst>
                                    <p:cond delay="0"/>
                                  </p:stCondLst>
                                  <p:childTnLst>
                                    <p:set>
                                      <p:cBhvr>
                                        <p:cTn id="668" dur="1" fill="hold">
                                          <p:stCondLst>
                                            <p:cond delay="0"/>
                                          </p:stCondLst>
                                        </p:cTn>
                                        <p:tgtEl>
                                          <p:spTgt spid="1137"/>
                                        </p:tgtEl>
                                        <p:attrNameLst>
                                          <p:attrName>style.visibility</p:attrName>
                                        </p:attrNameLst>
                                      </p:cBhvr>
                                      <p:to>
                                        <p:strVal val="visible"/>
                                      </p:to>
                                    </p:set>
                                    <p:animEffect transition="in" filter="fade">
                                      <p:cBhvr>
                                        <p:cTn id="669" dur="2000"/>
                                        <p:tgtEl>
                                          <p:spTgt spid="1137"/>
                                        </p:tgtEl>
                                      </p:cBhvr>
                                    </p:animEffect>
                                  </p:childTnLst>
                                </p:cTn>
                              </p:par>
                              <p:par>
                                <p:cTn id="670" presetID="10" presetClass="entr" presetSubtype="0" fill="hold" grpId="0" nodeType="withEffect">
                                  <p:stCondLst>
                                    <p:cond delay="0"/>
                                  </p:stCondLst>
                                  <p:childTnLst>
                                    <p:set>
                                      <p:cBhvr>
                                        <p:cTn id="671" dur="1" fill="hold">
                                          <p:stCondLst>
                                            <p:cond delay="0"/>
                                          </p:stCondLst>
                                        </p:cTn>
                                        <p:tgtEl>
                                          <p:spTgt spid="1138"/>
                                        </p:tgtEl>
                                        <p:attrNameLst>
                                          <p:attrName>style.visibility</p:attrName>
                                        </p:attrNameLst>
                                      </p:cBhvr>
                                      <p:to>
                                        <p:strVal val="visible"/>
                                      </p:to>
                                    </p:set>
                                    <p:animEffect transition="in" filter="fade">
                                      <p:cBhvr>
                                        <p:cTn id="672" dur="2000"/>
                                        <p:tgtEl>
                                          <p:spTgt spid="1138"/>
                                        </p:tgtEl>
                                      </p:cBhvr>
                                    </p:animEffect>
                                  </p:childTnLst>
                                </p:cTn>
                              </p:par>
                            </p:childTnLst>
                          </p:cTn>
                        </p:par>
                      </p:childTnLst>
                    </p:cTn>
                  </p:par>
                  <p:par>
                    <p:cTn id="673" fill="hold">
                      <p:stCondLst>
                        <p:cond delay="indefinite"/>
                      </p:stCondLst>
                      <p:childTnLst>
                        <p:par>
                          <p:cTn id="674" fill="hold">
                            <p:stCondLst>
                              <p:cond delay="0"/>
                            </p:stCondLst>
                            <p:childTnLst>
                              <p:par>
                                <p:cTn id="675" presetID="10" presetClass="entr" presetSubtype="0" fill="hold" grpId="0" nodeType="clickEffect">
                                  <p:stCondLst>
                                    <p:cond delay="0"/>
                                  </p:stCondLst>
                                  <p:childTnLst>
                                    <p:set>
                                      <p:cBhvr>
                                        <p:cTn id="676" dur="1" fill="hold">
                                          <p:stCondLst>
                                            <p:cond delay="0"/>
                                          </p:stCondLst>
                                        </p:cTn>
                                        <p:tgtEl>
                                          <p:spTgt spid="124"/>
                                        </p:tgtEl>
                                        <p:attrNameLst>
                                          <p:attrName>style.visibility</p:attrName>
                                        </p:attrNameLst>
                                      </p:cBhvr>
                                      <p:to>
                                        <p:strVal val="visible"/>
                                      </p:to>
                                    </p:set>
                                    <p:animEffect transition="in" filter="fade">
                                      <p:cBhvr>
                                        <p:cTn id="677" dur="2000"/>
                                        <p:tgtEl>
                                          <p:spTgt spid="124"/>
                                        </p:tgtEl>
                                      </p:cBhvr>
                                    </p:animEffect>
                                  </p:childTnLst>
                                </p:cTn>
                              </p:par>
                              <p:par>
                                <p:cTn id="678" presetID="10" presetClass="entr" presetSubtype="0" fill="hold" grpId="0" nodeType="withEffect">
                                  <p:stCondLst>
                                    <p:cond delay="0"/>
                                  </p:stCondLst>
                                  <p:childTnLst>
                                    <p:set>
                                      <p:cBhvr>
                                        <p:cTn id="679" dur="1" fill="hold">
                                          <p:stCondLst>
                                            <p:cond delay="0"/>
                                          </p:stCondLst>
                                        </p:cTn>
                                        <p:tgtEl>
                                          <p:spTgt spid="125"/>
                                        </p:tgtEl>
                                        <p:attrNameLst>
                                          <p:attrName>style.visibility</p:attrName>
                                        </p:attrNameLst>
                                      </p:cBhvr>
                                      <p:to>
                                        <p:strVal val="visible"/>
                                      </p:to>
                                    </p:set>
                                    <p:animEffect transition="in" filter="fade">
                                      <p:cBhvr>
                                        <p:cTn id="680" dur="2000"/>
                                        <p:tgtEl>
                                          <p:spTgt spid="125"/>
                                        </p:tgtEl>
                                      </p:cBhvr>
                                    </p:animEffect>
                                  </p:childTnLst>
                                </p:cTn>
                              </p:par>
                            </p:childTnLst>
                          </p:cTn>
                        </p:par>
                      </p:childTnLst>
                    </p:cTn>
                  </p:par>
                  <p:par>
                    <p:cTn id="681" fill="hold">
                      <p:stCondLst>
                        <p:cond delay="indefinite"/>
                      </p:stCondLst>
                      <p:childTnLst>
                        <p:par>
                          <p:cTn id="682" fill="hold">
                            <p:stCondLst>
                              <p:cond delay="0"/>
                            </p:stCondLst>
                            <p:childTnLst>
                              <p:par>
                                <p:cTn id="683" presetID="10" presetClass="entr" presetSubtype="0" fill="hold" nodeType="clickEffect">
                                  <p:stCondLst>
                                    <p:cond delay="0"/>
                                  </p:stCondLst>
                                  <p:childTnLst>
                                    <p:set>
                                      <p:cBhvr>
                                        <p:cTn id="684" dur="1" fill="hold">
                                          <p:stCondLst>
                                            <p:cond delay="0"/>
                                          </p:stCondLst>
                                        </p:cTn>
                                        <p:tgtEl>
                                          <p:spTgt spid="201"/>
                                        </p:tgtEl>
                                        <p:attrNameLst>
                                          <p:attrName>style.visibility</p:attrName>
                                        </p:attrNameLst>
                                      </p:cBhvr>
                                      <p:to>
                                        <p:strVal val="visible"/>
                                      </p:to>
                                    </p:set>
                                    <p:animEffect transition="in" filter="fade">
                                      <p:cBhvr>
                                        <p:cTn id="685" dur="2000"/>
                                        <p:tgtEl>
                                          <p:spTgt spid="201"/>
                                        </p:tgtEl>
                                      </p:cBhvr>
                                    </p:animEffect>
                                  </p:childTnLst>
                                </p:cTn>
                              </p:par>
                              <p:par>
                                <p:cTn id="686" presetID="10" presetClass="entr" presetSubtype="0" fill="hold" nodeType="withEffect">
                                  <p:stCondLst>
                                    <p:cond delay="0"/>
                                  </p:stCondLst>
                                  <p:childTnLst>
                                    <p:set>
                                      <p:cBhvr>
                                        <p:cTn id="687" dur="1" fill="hold">
                                          <p:stCondLst>
                                            <p:cond delay="0"/>
                                          </p:stCondLst>
                                        </p:cTn>
                                        <p:tgtEl>
                                          <p:spTgt spid="193"/>
                                        </p:tgtEl>
                                        <p:attrNameLst>
                                          <p:attrName>style.visibility</p:attrName>
                                        </p:attrNameLst>
                                      </p:cBhvr>
                                      <p:to>
                                        <p:strVal val="visible"/>
                                      </p:to>
                                    </p:set>
                                    <p:animEffect transition="in" filter="fade">
                                      <p:cBhvr>
                                        <p:cTn id="688" dur="2000"/>
                                        <p:tgtEl>
                                          <p:spTgt spid="193"/>
                                        </p:tgtEl>
                                      </p:cBhvr>
                                    </p:animEffect>
                                  </p:childTnLst>
                                </p:cTn>
                              </p:par>
                              <p:par>
                                <p:cTn id="689" presetID="10" presetClass="entr" presetSubtype="0" fill="hold" nodeType="withEffect">
                                  <p:stCondLst>
                                    <p:cond delay="0"/>
                                  </p:stCondLst>
                                  <p:childTnLst>
                                    <p:set>
                                      <p:cBhvr>
                                        <p:cTn id="690" dur="1" fill="hold">
                                          <p:stCondLst>
                                            <p:cond delay="0"/>
                                          </p:stCondLst>
                                        </p:cTn>
                                        <p:tgtEl>
                                          <p:spTgt spid="217"/>
                                        </p:tgtEl>
                                        <p:attrNameLst>
                                          <p:attrName>style.visibility</p:attrName>
                                        </p:attrNameLst>
                                      </p:cBhvr>
                                      <p:to>
                                        <p:strVal val="visible"/>
                                      </p:to>
                                    </p:set>
                                    <p:animEffect transition="in" filter="fade">
                                      <p:cBhvr>
                                        <p:cTn id="691" dur="2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3" grpId="0" animBg="1"/>
      <p:bldP spid="1054" grpId="0" animBg="1"/>
      <p:bldP spid="1055" grpId="0" animBg="1"/>
      <p:bldP spid="1056" grpId="0" animBg="1"/>
      <p:bldP spid="1057" grpId="0" animBg="1"/>
      <p:bldP spid="1058" grpId="0" animBg="1"/>
      <p:bldP spid="1060" grpId="0" animBg="1"/>
      <p:bldP spid="1061" grpId="0" animBg="1"/>
      <p:bldP spid="1062" grpId="0" animBg="1"/>
      <p:bldP spid="1063" grpId="0" animBg="1"/>
      <p:bldP spid="1064" grpId="0" animBg="1"/>
      <p:bldP spid="1066" grpId="0" animBg="1"/>
      <p:bldP spid="1067" grpId="0" animBg="1"/>
      <p:bldP spid="1068"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80" grpId="0" animBg="1"/>
      <p:bldP spid="1081" grpId="0" animBg="1"/>
      <p:bldP spid="1082" grpId="0" animBg="1"/>
      <p:bldP spid="1083" grpId="0" animBg="1"/>
      <p:bldP spid="1084" grpId="0" animBg="1"/>
      <p:bldP spid="1085" grpId="0" animBg="1"/>
      <p:bldP spid="1086" grpId="0" animBg="1"/>
      <p:bldP spid="1087" grpId="0" animBg="1"/>
      <p:bldP spid="1088" grpId="0" animBg="1"/>
      <p:bldP spid="1089" grpId="0" animBg="1"/>
      <p:bldP spid="1090" grpId="0" animBg="1"/>
      <p:bldP spid="1091" grpId="0" animBg="1"/>
      <p:bldP spid="1092" grpId="0" animBg="1"/>
      <p:bldP spid="1093" grpId="0" animBg="1"/>
      <p:bldP spid="1095" grpId="0" animBg="1"/>
      <p:bldP spid="1096" grpId="0" animBg="1"/>
      <p:bldP spid="1097" grpId="0" animBg="1"/>
      <p:bldP spid="1098" grpId="0" animBg="1"/>
      <p:bldP spid="1099" grpId="0" animBg="1"/>
      <p:bldP spid="1100" grpId="0" animBg="1"/>
      <p:bldP spid="1101"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P spid="1135" grpId="0" animBg="1"/>
      <p:bldP spid="1136" grpId="0" animBg="1"/>
      <p:bldP spid="1137" grpId="0" animBg="1"/>
      <p:bldP spid="1138" grpId="0" animBg="1"/>
      <p:bldP spid="116" grpId="0" animBg="1"/>
      <p:bldP spid="1069" grpId="0" animBg="1"/>
      <p:bldP spid="121" grpId="0" animBg="1"/>
      <p:bldP spid="1102" grpId="0" animBg="1"/>
      <p:bldP spid="1103" grpId="0" animBg="1"/>
      <p:bldP spid="1104" grpId="0" animBg="1"/>
      <p:bldP spid="1105" grpId="0" animBg="1"/>
      <p:bldP spid="123" grpId="0" animBg="1"/>
      <p:bldP spid="124" grpId="0" animBg="1"/>
      <p:bldP spid="125" grpId="0" animBg="1"/>
      <p:bldP spid="126" grpId="0" animBg="1"/>
      <p:bldP spid="135" grpId="0"/>
      <p:bldP spid="137" grpId="0" animBg="1"/>
      <p:bldP spid="145" grpId="0"/>
      <p:bldP spid="151" grpId="0"/>
      <p:bldP spid="1065" grpId="0" animBg="1"/>
      <p:bldP spid="157" grpId="0"/>
      <p:bldP spid="158" grpId="0"/>
      <p:bldP spid="159" grpId="0"/>
      <p:bldP spid="161" grpId="0"/>
      <p:bldP spid="164" grpId="0"/>
      <p:bldP spid="165" grpId="0"/>
      <p:bldP spid="166" grpId="0"/>
      <p:bldP spid="169" grpId="0"/>
      <p:bldP spid="171" grpId="0"/>
      <p:bldP spid="173" grpId="0"/>
      <p:bldP spid="175" grpId="0"/>
      <p:bldP spid="182" grpId="0"/>
      <p:bldP spid="183" grpId="0"/>
      <p:bldP spid="184" grpId="0"/>
      <p:bldP spid="187" grpId="0"/>
      <p:bldP spid="189" grpId="0"/>
      <p:bldP spid="191" grpId="0"/>
      <p:bldP spid="206" grpId="0"/>
      <p:bldP spid="207" grpId="0" animBg="1"/>
      <p:bldP spid="1079" grpId="0" animBg="1"/>
      <p:bldP spid="236" grpId="0" animBg="1"/>
      <p:bldP spid="237" grpId="0" animBg="1"/>
      <p:bldP spid="2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975438" y="1484784"/>
            <a:ext cx="4692562" cy="4849168"/>
          </a:xfrm>
          <a:prstGeom prst="rect">
            <a:avLst/>
          </a:prstGeom>
          <a:noFill/>
          <a:ln w="9525">
            <a:noFill/>
            <a:miter lim="800000"/>
            <a:headEnd/>
            <a:tailEnd/>
          </a:ln>
        </p:spPr>
      </p:pic>
      <p:sp>
        <p:nvSpPr>
          <p:cNvPr id="2" name="TextBox 1"/>
          <p:cNvSpPr txBox="1"/>
          <p:nvPr/>
        </p:nvSpPr>
        <p:spPr>
          <a:xfrm>
            <a:off x="1775520" y="766446"/>
            <a:ext cx="2448272" cy="646331"/>
          </a:xfrm>
          <a:prstGeom prst="rect">
            <a:avLst/>
          </a:prstGeom>
          <a:noFill/>
        </p:spPr>
        <p:txBody>
          <a:bodyPr wrap="square" rtlCol="0">
            <a:spAutoFit/>
          </a:bodyPr>
          <a:lstStyle/>
          <a:p>
            <a:r>
              <a:rPr lang="en-GB" dirty="0"/>
              <a:t>Down 115</a:t>
            </a:r>
          </a:p>
          <a:p>
            <a:r>
              <a:rPr lang="en-GB" dirty="0"/>
              <a:t>In 150</a:t>
            </a:r>
          </a:p>
        </p:txBody>
      </p:sp>
      <p:pic>
        <p:nvPicPr>
          <p:cNvPr id="1026" name="Picture 2"/>
          <p:cNvPicPr>
            <a:picLocks noChangeAspect="1" noChangeArrowheads="1"/>
          </p:cNvPicPr>
          <p:nvPr/>
        </p:nvPicPr>
        <p:blipFill>
          <a:blip r:embed="rId3" cstate="print"/>
          <a:srcRect/>
          <a:stretch>
            <a:fillRect/>
          </a:stretch>
        </p:blipFill>
        <p:spPr bwMode="auto">
          <a:xfrm>
            <a:off x="1775520" y="1700809"/>
            <a:ext cx="4392488" cy="4511905"/>
          </a:xfrm>
          <a:prstGeom prst="rect">
            <a:avLst/>
          </a:prstGeom>
          <a:noFill/>
          <a:ln w="9525">
            <a:noFill/>
            <a:miter lim="800000"/>
            <a:headEnd/>
            <a:tailEnd/>
          </a:ln>
        </p:spPr>
      </p:pic>
      <p:sp>
        <p:nvSpPr>
          <p:cNvPr id="5" name="Oval 4"/>
          <p:cNvSpPr/>
          <p:nvPr/>
        </p:nvSpPr>
        <p:spPr>
          <a:xfrm>
            <a:off x="2207569" y="4437113"/>
            <a:ext cx="137843" cy="137843"/>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ine 5"/>
          <p:cNvSpPr>
            <a:spLocks noChangeShapeType="1"/>
          </p:cNvSpPr>
          <p:nvPr/>
        </p:nvSpPr>
        <p:spPr bwMode="auto">
          <a:xfrm>
            <a:off x="1531938" y="4762"/>
            <a:ext cx="1588" cy="68580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Line 6"/>
          <p:cNvSpPr>
            <a:spLocks noChangeShapeType="1"/>
          </p:cNvSpPr>
          <p:nvPr/>
        </p:nvSpPr>
        <p:spPr bwMode="auto">
          <a:xfrm>
            <a:off x="1531938" y="4762"/>
            <a:ext cx="91186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Line 7"/>
          <p:cNvSpPr>
            <a:spLocks noChangeShapeType="1"/>
          </p:cNvSpPr>
          <p:nvPr/>
        </p:nvSpPr>
        <p:spPr bwMode="auto">
          <a:xfrm>
            <a:off x="1747839" y="236537"/>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Line 8"/>
          <p:cNvSpPr>
            <a:spLocks noChangeShapeType="1"/>
          </p:cNvSpPr>
          <p:nvPr/>
        </p:nvSpPr>
        <p:spPr bwMode="auto">
          <a:xfrm>
            <a:off x="1747839" y="398462"/>
            <a:ext cx="8685213" cy="1588"/>
          </a:xfrm>
          <a:prstGeom prst="line">
            <a:avLst/>
          </a:prstGeom>
          <a:no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9"/>
          <p:cNvSpPr>
            <a:spLocks noChangeShapeType="1"/>
          </p:cNvSpPr>
          <p:nvPr/>
        </p:nvSpPr>
        <p:spPr bwMode="auto">
          <a:xfrm>
            <a:off x="1747839" y="466725"/>
            <a:ext cx="8685213" cy="1588"/>
          </a:xfrm>
          <a:prstGeom prst="line">
            <a:avLst/>
          </a:prstGeom>
          <a:no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Line 10"/>
          <p:cNvSpPr>
            <a:spLocks noChangeShapeType="1"/>
          </p:cNvSpPr>
          <p:nvPr/>
        </p:nvSpPr>
        <p:spPr bwMode="auto">
          <a:xfrm>
            <a:off x="1747839" y="536575"/>
            <a:ext cx="8685213" cy="1588"/>
          </a:xfrm>
          <a:prstGeom prst="line">
            <a:avLst/>
          </a:prstGeom>
          <a:no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Line 12"/>
          <p:cNvSpPr>
            <a:spLocks noChangeShapeType="1"/>
          </p:cNvSpPr>
          <p:nvPr/>
        </p:nvSpPr>
        <p:spPr bwMode="auto">
          <a:xfrm>
            <a:off x="10650538" y="4762"/>
            <a:ext cx="1588" cy="68580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Line 13"/>
          <p:cNvSpPr>
            <a:spLocks noChangeShapeType="1"/>
          </p:cNvSpPr>
          <p:nvPr/>
        </p:nvSpPr>
        <p:spPr bwMode="auto">
          <a:xfrm>
            <a:off x="10433050" y="236537"/>
            <a:ext cx="1588" cy="63944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Line 14"/>
          <p:cNvSpPr>
            <a:spLocks noChangeShapeType="1"/>
          </p:cNvSpPr>
          <p:nvPr/>
        </p:nvSpPr>
        <p:spPr bwMode="auto">
          <a:xfrm flipH="1">
            <a:off x="1531938" y="6862762"/>
            <a:ext cx="91186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Line 15"/>
          <p:cNvSpPr>
            <a:spLocks noChangeShapeType="1"/>
          </p:cNvSpPr>
          <p:nvPr/>
        </p:nvSpPr>
        <p:spPr bwMode="auto">
          <a:xfrm flipH="1">
            <a:off x="1747839" y="6630987"/>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Line 16"/>
          <p:cNvSpPr>
            <a:spLocks noChangeShapeType="1"/>
          </p:cNvSpPr>
          <p:nvPr/>
        </p:nvSpPr>
        <p:spPr bwMode="auto">
          <a:xfrm>
            <a:off x="1747838" y="236537"/>
            <a:ext cx="1588" cy="63944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TextBox 16"/>
          <p:cNvSpPr txBox="1"/>
          <p:nvPr/>
        </p:nvSpPr>
        <p:spPr>
          <a:xfrm>
            <a:off x="1919536" y="394564"/>
            <a:ext cx="1944216" cy="230832"/>
          </a:xfrm>
          <a:prstGeom prst="rect">
            <a:avLst/>
          </a:prstGeom>
          <a:noFill/>
        </p:spPr>
        <p:txBody>
          <a:bodyPr wrap="square" rtlCol="0">
            <a:spAutoFit/>
          </a:bodyPr>
          <a:lstStyle/>
          <a:p>
            <a:r>
              <a:rPr lang="en-GB" sz="900" b="1" dirty="0"/>
              <a:t>NAME:</a:t>
            </a:r>
            <a:endParaRPr lang="en-GB" sz="900" b="1" dirty="0"/>
          </a:p>
        </p:txBody>
      </p:sp>
      <p:sp>
        <p:nvSpPr>
          <p:cNvPr id="18" name="TextBox 17"/>
          <p:cNvSpPr txBox="1"/>
          <p:nvPr/>
        </p:nvSpPr>
        <p:spPr>
          <a:xfrm>
            <a:off x="5303912" y="281821"/>
            <a:ext cx="3240360" cy="369332"/>
          </a:xfrm>
          <a:prstGeom prst="rect">
            <a:avLst/>
          </a:prstGeom>
          <a:noFill/>
        </p:spPr>
        <p:txBody>
          <a:bodyPr wrap="square" rtlCol="0">
            <a:spAutoFit/>
          </a:bodyPr>
          <a:lstStyle/>
          <a:p>
            <a:r>
              <a:rPr lang="en-GB" dirty="0"/>
              <a:t>OTRHO PG 125</a:t>
            </a:r>
            <a:endParaRPr lang="en-GB" dirty="0"/>
          </a:p>
        </p:txBody>
      </p:sp>
      <p:sp>
        <p:nvSpPr>
          <p:cNvPr id="19" name="Line 11"/>
          <p:cNvSpPr>
            <a:spLocks noChangeShapeType="1"/>
          </p:cNvSpPr>
          <p:nvPr/>
        </p:nvSpPr>
        <p:spPr bwMode="auto">
          <a:xfrm>
            <a:off x="1747839" y="698500"/>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TextBox 20"/>
          <p:cNvSpPr txBox="1"/>
          <p:nvPr/>
        </p:nvSpPr>
        <p:spPr>
          <a:xfrm>
            <a:off x="6240016" y="764705"/>
            <a:ext cx="2448272" cy="646331"/>
          </a:xfrm>
          <a:prstGeom prst="rect">
            <a:avLst/>
          </a:prstGeom>
          <a:noFill/>
        </p:spPr>
        <p:txBody>
          <a:bodyPr wrap="square" rtlCol="0">
            <a:spAutoFit/>
          </a:bodyPr>
          <a:lstStyle/>
          <a:p>
            <a:r>
              <a:rPr lang="en-GB" dirty="0"/>
              <a:t>Down 115</a:t>
            </a:r>
          </a:p>
          <a:p>
            <a:r>
              <a:rPr lang="en-GB" dirty="0"/>
              <a:t>In 150</a:t>
            </a:r>
          </a:p>
        </p:txBody>
      </p:sp>
      <p:sp>
        <p:nvSpPr>
          <p:cNvPr id="22" name="Oval 21"/>
          <p:cNvSpPr/>
          <p:nvPr/>
        </p:nvSpPr>
        <p:spPr>
          <a:xfrm>
            <a:off x="7182294" y="4005065"/>
            <a:ext cx="137843" cy="137843"/>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079776" y="764705"/>
            <a:ext cx="1872208"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1200" b="1" dirty="0"/>
              <a:t>DRAW</a:t>
            </a:r>
          </a:p>
          <a:p>
            <a:r>
              <a:rPr lang="en-GB" sz="1200" b="1" dirty="0"/>
              <a:t>ELEVATION IN ARROW A</a:t>
            </a:r>
          </a:p>
          <a:p>
            <a:r>
              <a:rPr lang="en-GB" sz="1200" b="1" dirty="0"/>
              <a:t>PLAN </a:t>
            </a:r>
          </a:p>
          <a:p>
            <a:r>
              <a:rPr lang="en-GB" sz="1200" b="1" dirty="0"/>
              <a:t>END VIEW IN DIRECTION OF ARROW B</a:t>
            </a:r>
            <a:endParaRPr lang="en-GB" sz="1200" b="1" dirty="0"/>
          </a:p>
        </p:txBody>
      </p:sp>
    </p:spTree>
    <p:extLst>
      <p:ext uri="{BB962C8B-B14F-4D97-AF65-F5344CB8AC3E}">
        <p14:creationId xmlns:p14="http://schemas.microsoft.com/office/powerpoint/2010/main" val="134004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976168" y="1772816"/>
            <a:ext cx="4334446" cy="4680520"/>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l="26869" t="10980" r="26472" b="6806"/>
          <a:stretch>
            <a:fillRect/>
          </a:stretch>
        </p:blipFill>
        <p:spPr bwMode="auto">
          <a:xfrm>
            <a:off x="1631504" y="1920374"/>
            <a:ext cx="4050750" cy="4460954"/>
          </a:xfrm>
          <a:prstGeom prst="rect">
            <a:avLst/>
          </a:prstGeom>
          <a:gradFill>
            <a:gsLst>
              <a:gs pos="0">
                <a:srgbClr val="DDEBCF"/>
              </a:gs>
              <a:gs pos="50000">
                <a:srgbClr val="9CB86E"/>
              </a:gs>
              <a:gs pos="100000">
                <a:srgbClr val="156B13"/>
              </a:gs>
            </a:gsLst>
            <a:lin ang="5400000" scaled="0"/>
          </a:gradFill>
          <a:ln w="9525">
            <a:noFill/>
            <a:miter lim="800000"/>
            <a:headEnd/>
            <a:tailEnd/>
          </a:ln>
        </p:spPr>
      </p:pic>
      <p:sp>
        <p:nvSpPr>
          <p:cNvPr id="3" name="TextBox 2"/>
          <p:cNvSpPr txBox="1"/>
          <p:nvPr/>
        </p:nvSpPr>
        <p:spPr>
          <a:xfrm>
            <a:off x="1775520" y="764705"/>
            <a:ext cx="2448272" cy="646331"/>
          </a:xfrm>
          <a:prstGeom prst="rect">
            <a:avLst/>
          </a:prstGeom>
          <a:noFill/>
        </p:spPr>
        <p:txBody>
          <a:bodyPr wrap="square" rtlCol="0">
            <a:spAutoFit/>
          </a:bodyPr>
          <a:lstStyle/>
          <a:p>
            <a:r>
              <a:rPr lang="en-GB" dirty="0"/>
              <a:t>Down 115</a:t>
            </a:r>
          </a:p>
          <a:p>
            <a:r>
              <a:rPr lang="en-GB" dirty="0"/>
              <a:t>In 150</a:t>
            </a:r>
          </a:p>
        </p:txBody>
      </p:sp>
      <p:sp>
        <p:nvSpPr>
          <p:cNvPr id="5" name="TextBox 4"/>
          <p:cNvSpPr txBox="1"/>
          <p:nvPr/>
        </p:nvSpPr>
        <p:spPr>
          <a:xfrm>
            <a:off x="7608168" y="908721"/>
            <a:ext cx="2448272" cy="646331"/>
          </a:xfrm>
          <a:prstGeom prst="rect">
            <a:avLst/>
          </a:prstGeom>
          <a:noFill/>
        </p:spPr>
        <p:txBody>
          <a:bodyPr wrap="square" rtlCol="0">
            <a:spAutoFit/>
          </a:bodyPr>
          <a:lstStyle/>
          <a:p>
            <a:r>
              <a:rPr lang="en-GB" dirty="0"/>
              <a:t>Down 125</a:t>
            </a:r>
          </a:p>
          <a:p>
            <a:r>
              <a:rPr lang="en-GB" dirty="0"/>
              <a:t>In 185</a:t>
            </a:r>
          </a:p>
        </p:txBody>
      </p:sp>
      <p:sp>
        <p:nvSpPr>
          <p:cNvPr id="6" name="Oval 5"/>
          <p:cNvSpPr/>
          <p:nvPr/>
        </p:nvSpPr>
        <p:spPr>
          <a:xfrm>
            <a:off x="2213742" y="4653137"/>
            <a:ext cx="137843" cy="137843"/>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277521" y="4635885"/>
            <a:ext cx="137843" cy="137843"/>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ine 5"/>
          <p:cNvSpPr>
            <a:spLocks noChangeShapeType="1"/>
          </p:cNvSpPr>
          <p:nvPr/>
        </p:nvSpPr>
        <p:spPr bwMode="auto">
          <a:xfrm>
            <a:off x="1531938" y="4762"/>
            <a:ext cx="1588" cy="68580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Line 6"/>
          <p:cNvSpPr>
            <a:spLocks noChangeShapeType="1"/>
          </p:cNvSpPr>
          <p:nvPr/>
        </p:nvSpPr>
        <p:spPr bwMode="auto">
          <a:xfrm>
            <a:off x="1531938" y="4762"/>
            <a:ext cx="91186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7"/>
          <p:cNvSpPr>
            <a:spLocks noChangeShapeType="1"/>
          </p:cNvSpPr>
          <p:nvPr/>
        </p:nvSpPr>
        <p:spPr bwMode="auto">
          <a:xfrm>
            <a:off x="1747839" y="236537"/>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1747839" y="698500"/>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Line 12"/>
          <p:cNvSpPr>
            <a:spLocks noChangeShapeType="1"/>
          </p:cNvSpPr>
          <p:nvPr/>
        </p:nvSpPr>
        <p:spPr bwMode="auto">
          <a:xfrm>
            <a:off x="10650538" y="4762"/>
            <a:ext cx="1588" cy="68580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p:nvSpPr>
        <p:spPr bwMode="auto">
          <a:xfrm>
            <a:off x="10433050" y="236537"/>
            <a:ext cx="1588" cy="63944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flipH="1">
            <a:off x="1531938" y="6862762"/>
            <a:ext cx="91186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flipH="1">
            <a:off x="1747839" y="6630987"/>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Line 16"/>
          <p:cNvSpPr>
            <a:spLocks noChangeShapeType="1"/>
          </p:cNvSpPr>
          <p:nvPr/>
        </p:nvSpPr>
        <p:spPr bwMode="auto">
          <a:xfrm>
            <a:off x="1747838" y="236537"/>
            <a:ext cx="1588" cy="63944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TextBox 18"/>
          <p:cNvSpPr txBox="1"/>
          <p:nvPr/>
        </p:nvSpPr>
        <p:spPr>
          <a:xfrm>
            <a:off x="1847528" y="394564"/>
            <a:ext cx="1944216" cy="230832"/>
          </a:xfrm>
          <a:prstGeom prst="rect">
            <a:avLst/>
          </a:prstGeom>
          <a:noFill/>
        </p:spPr>
        <p:txBody>
          <a:bodyPr wrap="square" rtlCol="0">
            <a:spAutoFit/>
          </a:bodyPr>
          <a:lstStyle/>
          <a:p>
            <a:r>
              <a:rPr lang="en-GB" sz="900" b="1" dirty="0"/>
              <a:t>NAME:</a:t>
            </a:r>
            <a:endParaRPr lang="en-GB" sz="900" b="1" dirty="0"/>
          </a:p>
        </p:txBody>
      </p:sp>
      <p:sp>
        <p:nvSpPr>
          <p:cNvPr id="20" name="TextBox 19"/>
          <p:cNvSpPr txBox="1"/>
          <p:nvPr/>
        </p:nvSpPr>
        <p:spPr>
          <a:xfrm>
            <a:off x="4799856" y="281821"/>
            <a:ext cx="3240360" cy="369332"/>
          </a:xfrm>
          <a:prstGeom prst="rect">
            <a:avLst/>
          </a:prstGeom>
          <a:noFill/>
        </p:spPr>
        <p:txBody>
          <a:bodyPr wrap="square" rtlCol="0">
            <a:spAutoFit/>
          </a:bodyPr>
          <a:lstStyle/>
          <a:p>
            <a:r>
              <a:rPr lang="en-GB" dirty="0"/>
              <a:t>SEPTEMBER   TEST</a:t>
            </a:r>
            <a:endParaRPr lang="en-GB" dirty="0"/>
          </a:p>
        </p:txBody>
      </p:sp>
      <p:sp>
        <p:nvSpPr>
          <p:cNvPr id="21" name="TextBox 20"/>
          <p:cNvSpPr txBox="1"/>
          <p:nvPr/>
        </p:nvSpPr>
        <p:spPr>
          <a:xfrm>
            <a:off x="8904312" y="390653"/>
            <a:ext cx="1944216" cy="230832"/>
          </a:xfrm>
          <a:prstGeom prst="rect">
            <a:avLst/>
          </a:prstGeom>
          <a:noFill/>
        </p:spPr>
        <p:txBody>
          <a:bodyPr wrap="square" rtlCol="0">
            <a:spAutoFit/>
          </a:bodyPr>
          <a:lstStyle/>
          <a:p>
            <a:r>
              <a:rPr lang="en-GB" sz="900" dirty="0"/>
              <a:t>DATE:</a:t>
            </a:r>
            <a:endParaRPr lang="en-GB" sz="900" b="1" dirty="0"/>
          </a:p>
        </p:txBody>
      </p:sp>
      <p:sp>
        <p:nvSpPr>
          <p:cNvPr id="22" name="TextBox 21"/>
          <p:cNvSpPr txBox="1"/>
          <p:nvPr/>
        </p:nvSpPr>
        <p:spPr>
          <a:xfrm>
            <a:off x="3503712" y="836713"/>
            <a:ext cx="1872208" cy="1015663"/>
          </a:xfrm>
          <a:prstGeom prst="rect">
            <a:avLst/>
          </a:prstGeom>
          <a:noFill/>
        </p:spPr>
        <p:txBody>
          <a:bodyPr wrap="square" rtlCol="0">
            <a:spAutoFit/>
          </a:bodyPr>
          <a:lstStyle/>
          <a:p>
            <a:r>
              <a:rPr lang="en-GB" sz="1200" b="1" dirty="0"/>
              <a:t>DRAW</a:t>
            </a:r>
          </a:p>
          <a:p>
            <a:r>
              <a:rPr lang="en-GB" sz="1200" b="1" dirty="0"/>
              <a:t>ELEVATION IN ARROW A</a:t>
            </a:r>
          </a:p>
          <a:p>
            <a:r>
              <a:rPr lang="en-GB" sz="1200" b="1" dirty="0"/>
              <a:t>PLAN </a:t>
            </a:r>
          </a:p>
          <a:p>
            <a:r>
              <a:rPr lang="en-GB" sz="1200" b="1" dirty="0"/>
              <a:t>END VIEW IN DIRECTION OF ARROW B</a:t>
            </a:r>
            <a:endParaRPr lang="en-GB" sz="1200" b="1" dirty="0"/>
          </a:p>
        </p:txBody>
      </p:sp>
      <p:sp>
        <p:nvSpPr>
          <p:cNvPr id="26" name="TextBox 25"/>
          <p:cNvSpPr txBox="1"/>
          <p:nvPr/>
        </p:nvSpPr>
        <p:spPr>
          <a:xfrm>
            <a:off x="9120336" y="748442"/>
            <a:ext cx="1224136" cy="160043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dirty="0"/>
              <a:t>MARKING SCHEME</a:t>
            </a:r>
          </a:p>
          <a:p>
            <a:r>
              <a:rPr lang="en-GB" sz="1400" dirty="0"/>
              <a:t>ELEV. 20</a:t>
            </a:r>
          </a:p>
          <a:p>
            <a:r>
              <a:rPr lang="en-GB" sz="1400" dirty="0"/>
              <a:t>PLAN 20</a:t>
            </a:r>
          </a:p>
          <a:p>
            <a:r>
              <a:rPr lang="en-GB" sz="1400" dirty="0"/>
              <a:t>EVIEW 20</a:t>
            </a:r>
          </a:p>
          <a:p>
            <a:r>
              <a:rPr lang="en-GB" sz="1400" dirty="0"/>
              <a:t>NEAT 40</a:t>
            </a:r>
          </a:p>
          <a:p>
            <a:r>
              <a:rPr lang="en-GB" sz="1400" b="1" dirty="0"/>
              <a:t>TOTAL 100</a:t>
            </a:r>
          </a:p>
        </p:txBody>
      </p:sp>
      <p:sp>
        <p:nvSpPr>
          <p:cNvPr id="27" name="TextBox 26"/>
          <p:cNvSpPr txBox="1"/>
          <p:nvPr/>
        </p:nvSpPr>
        <p:spPr>
          <a:xfrm>
            <a:off x="1919536" y="1556792"/>
            <a:ext cx="108012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sz="1400" dirty="0"/>
              <a:t>QUEST 1</a:t>
            </a:r>
          </a:p>
          <a:p>
            <a:r>
              <a:rPr lang="en-GB" sz="1400" dirty="0"/>
              <a:t>100 MARKS</a:t>
            </a:r>
            <a:endParaRPr lang="en-GB" sz="1400" dirty="0"/>
          </a:p>
        </p:txBody>
      </p:sp>
      <p:sp>
        <p:nvSpPr>
          <p:cNvPr id="28" name="TextBox 27"/>
          <p:cNvSpPr txBox="1"/>
          <p:nvPr/>
        </p:nvSpPr>
        <p:spPr>
          <a:xfrm>
            <a:off x="6023992" y="1556792"/>
            <a:ext cx="108012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sz="1400" dirty="0"/>
              <a:t>QUEST 2</a:t>
            </a:r>
          </a:p>
          <a:p>
            <a:r>
              <a:rPr lang="en-GB" sz="1400" dirty="0"/>
              <a:t>100 MARKS</a:t>
            </a:r>
            <a:endParaRPr lang="en-GB" sz="1400" dirty="0"/>
          </a:p>
        </p:txBody>
      </p:sp>
      <p:sp>
        <p:nvSpPr>
          <p:cNvPr id="29" name="TextBox 28"/>
          <p:cNvSpPr txBox="1"/>
          <p:nvPr/>
        </p:nvSpPr>
        <p:spPr>
          <a:xfrm>
            <a:off x="1919536" y="6309320"/>
            <a:ext cx="367240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sz="1400" b="1" dirty="0"/>
              <a:t>10 BONUS MARKS  FOR FINDING THE TRUE SHAPE OF THE SURFACE  A</a:t>
            </a:r>
            <a:endParaRPr lang="en-GB" sz="1400" b="1" dirty="0"/>
          </a:p>
        </p:txBody>
      </p:sp>
      <p:sp>
        <p:nvSpPr>
          <p:cNvPr id="30" name="TextBox 29"/>
          <p:cNvSpPr txBox="1"/>
          <p:nvPr/>
        </p:nvSpPr>
        <p:spPr>
          <a:xfrm>
            <a:off x="3719736" y="4869160"/>
            <a:ext cx="576064" cy="369332"/>
          </a:xfrm>
          <a:prstGeom prst="rect">
            <a:avLst/>
          </a:prstGeom>
          <a:noFill/>
        </p:spPr>
        <p:txBody>
          <a:bodyPr wrap="square" rtlCol="0">
            <a:spAutoFit/>
          </a:bodyPr>
          <a:lstStyle/>
          <a:p>
            <a:r>
              <a:rPr lang="en-GB" dirty="0"/>
              <a:t>A</a:t>
            </a:r>
            <a:endParaRPr lang="en-GB" dirty="0"/>
          </a:p>
        </p:txBody>
      </p:sp>
      <p:cxnSp>
        <p:nvCxnSpPr>
          <p:cNvPr id="32" name="Straight Connector 31"/>
          <p:cNvCxnSpPr/>
          <p:nvPr/>
        </p:nvCxnSpPr>
        <p:spPr>
          <a:xfrm>
            <a:off x="5951984" y="717406"/>
            <a:ext cx="0" cy="5904656"/>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91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83712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 name="Line 76"/>
          <p:cNvSpPr>
            <a:spLocks noChangeShapeType="1"/>
          </p:cNvSpPr>
          <p:nvPr/>
        </p:nvSpPr>
        <p:spPr bwMode="auto">
          <a:xfrm flipV="1">
            <a:off x="6669088" y="1535113"/>
            <a:ext cx="1588" cy="23034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1"/>
          <p:cNvSpPr/>
          <p:nvPr/>
        </p:nvSpPr>
        <p:spPr>
          <a:xfrm>
            <a:off x="4391025" y="5457825"/>
            <a:ext cx="1524000" cy="342900"/>
          </a:xfrm>
          <a:custGeom>
            <a:avLst/>
            <a:gdLst>
              <a:gd name="connsiteX0" fmla="*/ 4763 w 1524000"/>
              <a:gd name="connsiteY0" fmla="*/ 342900 h 342900"/>
              <a:gd name="connsiteX1" fmla="*/ 0 w 1524000"/>
              <a:gd name="connsiteY1" fmla="*/ 4763 h 342900"/>
              <a:gd name="connsiteX2" fmla="*/ 1524000 w 1524000"/>
              <a:gd name="connsiteY2" fmla="*/ 0 h 342900"/>
              <a:gd name="connsiteX3" fmla="*/ 1504950 w 1524000"/>
              <a:gd name="connsiteY3" fmla="*/ 328613 h 342900"/>
              <a:gd name="connsiteX4" fmla="*/ 4763 w 1524000"/>
              <a:gd name="connsiteY4" fmla="*/ 34290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342900">
                <a:moveTo>
                  <a:pt x="4763" y="342900"/>
                </a:moveTo>
                <a:cubicBezTo>
                  <a:pt x="3175" y="230188"/>
                  <a:pt x="1588" y="117475"/>
                  <a:pt x="0" y="4763"/>
                </a:cubicBezTo>
                <a:lnTo>
                  <a:pt x="1524000" y="0"/>
                </a:lnTo>
                <a:lnTo>
                  <a:pt x="1504950" y="328613"/>
                </a:lnTo>
                <a:lnTo>
                  <a:pt x="4763" y="342900"/>
                </a:lnTo>
                <a:close/>
              </a:path>
            </a:pathLst>
          </a:custGeom>
          <a:solidFill>
            <a:srgbClr val="FF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149"/>
          <p:cNvSpPr/>
          <p:nvPr/>
        </p:nvSpPr>
        <p:spPr>
          <a:xfrm>
            <a:off x="4606692" y="4299178"/>
            <a:ext cx="1085850" cy="1123950"/>
          </a:xfrm>
          <a:custGeom>
            <a:avLst/>
            <a:gdLst>
              <a:gd name="connsiteX0" fmla="*/ 4762 w 1085850"/>
              <a:gd name="connsiteY0" fmla="*/ 1123950 h 1123950"/>
              <a:gd name="connsiteX1" fmla="*/ 0 w 1085850"/>
              <a:gd name="connsiteY1" fmla="*/ 4763 h 1123950"/>
              <a:gd name="connsiteX2" fmla="*/ 1081087 w 1085850"/>
              <a:gd name="connsiteY2" fmla="*/ 0 h 1123950"/>
              <a:gd name="connsiteX3" fmla="*/ 1085850 w 1085850"/>
              <a:gd name="connsiteY3" fmla="*/ 1119188 h 1123950"/>
              <a:gd name="connsiteX4" fmla="*/ 4762 w 1085850"/>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123950">
                <a:moveTo>
                  <a:pt x="4762" y="1123950"/>
                </a:moveTo>
                <a:cubicBezTo>
                  <a:pt x="3175" y="750888"/>
                  <a:pt x="1587" y="377825"/>
                  <a:pt x="0" y="4763"/>
                </a:cubicBezTo>
                <a:lnTo>
                  <a:pt x="1081087" y="0"/>
                </a:lnTo>
                <a:cubicBezTo>
                  <a:pt x="1082675" y="373063"/>
                  <a:pt x="1084262" y="746125"/>
                  <a:pt x="1085850" y="1119188"/>
                </a:cubicBezTo>
                <a:lnTo>
                  <a:pt x="4762" y="1123950"/>
                </a:lnTo>
                <a:close/>
              </a:path>
            </a:pathLst>
          </a:cu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a:xfrm>
            <a:off x="5915596" y="4315956"/>
            <a:ext cx="328612" cy="1133088"/>
          </a:xfrm>
          <a:custGeom>
            <a:avLst/>
            <a:gdLst>
              <a:gd name="connsiteX0" fmla="*/ 0 w 328612"/>
              <a:gd name="connsiteY0" fmla="*/ 0 h 571500"/>
              <a:gd name="connsiteX1" fmla="*/ 319087 w 328612"/>
              <a:gd name="connsiteY1" fmla="*/ 0 h 571500"/>
              <a:gd name="connsiteX2" fmla="*/ 328612 w 328612"/>
              <a:gd name="connsiteY2" fmla="*/ 542925 h 571500"/>
              <a:gd name="connsiteX3" fmla="*/ 14287 w 328612"/>
              <a:gd name="connsiteY3" fmla="*/ 571500 h 571500"/>
              <a:gd name="connsiteX4" fmla="*/ 0 w 328612"/>
              <a:gd name="connsiteY4" fmla="*/ 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 h="571500">
                <a:moveTo>
                  <a:pt x="0" y="0"/>
                </a:moveTo>
                <a:lnTo>
                  <a:pt x="319087" y="0"/>
                </a:lnTo>
                <a:lnTo>
                  <a:pt x="328612" y="542925"/>
                </a:lnTo>
                <a:lnTo>
                  <a:pt x="14287" y="571500"/>
                </a:lnTo>
                <a:lnTo>
                  <a:pt x="0" y="0"/>
                </a:lnTo>
                <a:close/>
              </a:path>
            </a:pathLst>
          </a:custGeom>
          <a:solidFill>
            <a:schemeClr val="accent3"/>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a:off x="4064536" y="4312136"/>
            <a:ext cx="328612" cy="1133088"/>
          </a:xfrm>
          <a:custGeom>
            <a:avLst/>
            <a:gdLst>
              <a:gd name="connsiteX0" fmla="*/ 0 w 328612"/>
              <a:gd name="connsiteY0" fmla="*/ 0 h 571500"/>
              <a:gd name="connsiteX1" fmla="*/ 319087 w 328612"/>
              <a:gd name="connsiteY1" fmla="*/ 0 h 571500"/>
              <a:gd name="connsiteX2" fmla="*/ 328612 w 328612"/>
              <a:gd name="connsiteY2" fmla="*/ 542925 h 571500"/>
              <a:gd name="connsiteX3" fmla="*/ 14287 w 328612"/>
              <a:gd name="connsiteY3" fmla="*/ 571500 h 571500"/>
              <a:gd name="connsiteX4" fmla="*/ 0 w 328612"/>
              <a:gd name="connsiteY4" fmla="*/ 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 h="571500">
                <a:moveTo>
                  <a:pt x="0" y="0"/>
                </a:moveTo>
                <a:lnTo>
                  <a:pt x="319087" y="0"/>
                </a:lnTo>
                <a:lnTo>
                  <a:pt x="328612" y="542925"/>
                </a:lnTo>
                <a:lnTo>
                  <a:pt x="14287" y="571500"/>
                </a:lnTo>
                <a:lnTo>
                  <a:pt x="0" y="0"/>
                </a:lnTo>
                <a:close/>
              </a:path>
            </a:pathLst>
          </a:custGeom>
          <a:solidFill>
            <a:schemeClr val="accent3"/>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9" name="Line 55"/>
          <p:cNvSpPr>
            <a:spLocks noChangeShapeType="1"/>
          </p:cNvSpPr>
          <p:nvPr/>
        </p:nvSpPr>
        <p:spPr bwMode="auto">
          <a:xfrm>
            <a:off x="4064001" y="4298950"/>
            <a:ext cx="21701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Line 57"/>
          <p:cNvSpPr>
            <a:spLocks noChangeShapeType="1"/>
          </p:cNvSpPr>
          <p:nvPr/>
        </p:nvSpPr>
        <p:spPr bwMode="auto">
          <a:xfrm>
            <a:off x="4064001" y="5449888"/>
            <a:ext cx="21701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3"/>
          <p:cNvSpPr/>
          <p:nvPr/>
        </p:nvSpPr>
        <p:spPr>
          <a:xfrm>
            <a:off x="4605338" y="1543050"/>
            <a:ext cx="1085850" cy="1123950"/>
          </a:xfrm>
          <a:custGeom>
            <a:avLst/>
            <a:gdLst>
              <a:gd name="connsiteX0" fmla="*/ 4762 w 1085850"/>
              <a:gd name="connsiteY0" fmla="*/ 1123950 h 1123950"/>
              <a:gd name="connsiteX1" fmla="*/ 0 w 1085850"/>
              <a:gd name="connsiteY1" fmla="*/ 4763 h 1123950"/>
              <a:gd name="connsiteX2" fmla="*/ 1081087 w 1085850"/>
              <a:gd name="connsiteY2" fmla="*/ 0 h 1123950"/>
              <a:gd name="connsiteX3" fmla="*/ 1085850 w 1085850"/>
              <a:gd name="connsiteY3" fmla="*/ 1119188 h 1123950"/>
              <a:gd name="connsiteX4" fmla="*/ 4762 w 1085850"/>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123950">
                <a:moveTo>
                  <a:pt x="4762" y="1123950"/>
                </a:moveTo>
                <a:cubicBezTo>
                  <a:pt x="3175" y="750888"/>
                  <a:pt x="1587" y="377825"/>
                  <a:pt x="0" y="4763"/>
                </a:cubicBezTo>
                <a:lnTo>
                  <a:pt x="1081087" y="0"/>
                </a:lnTo>
                <a:cubicBezTo>
                  <a:pt x="1082675" y="373063"/>
                  <a:pt x="1084262" y="746125"/>
                  <a:pt x="1085850" y="1119188"/>
                </a:cubicBezTo>
                <a:lnTo>
                  <a:pt x="4762" y="1123950"/>
                </a:lnTo>
                <a:close/>
              </a:path>
            </a:pathLst>
          </a:cu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p:cNvSpPr/>
          <p:nvPr/>
        </p:nvSpPr>
        <p:spPr>
          <a:xfrm>
            <a:off x="5903791" y="2108478"/>
            <a:ext cx="328612" cy="571500"/>
          </a:xfrm>
          <a:custGeom>
            <a:avLst/>
            <a:gdLst>
              <a:gd name="connsiteX0" fmla="*/ 0 w 328612"/>
              <a:gd name="connsiteY0" fmla="*/ 0 h 571500"/>
              <a:gd name="connsiteX1" fmla="*/ 319087 w 328612"/>
              <a:gd name="connsiteY1" fmla="*/ 0 h 571500"/>
              <a:gd name="connsiteX2" fmla="*/ 328612 w 328612"/>
              <a:gd name="connsiteY2" fmla="*/ 542925 h 571500"/>
              <a:gd name="connsiteX3" fmla="*/ 14287 w 328612"/>
              <a:gd name="connsiteY3" fmla="*/ 571500 h 571500"/>
              <a:gd name="connsiteX4" fmla="*/ 0 w 328612"/>
              <a:gd name="connsiteY4" fmla="*/ 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 h="571500">
                <a:moveTo>
                  <a:pt x="0" y="0"/>
                </a:moveTo>
                <a:lnTo>
                  <a:pt x="319087" y="0"/>
                </a:lnTo>
                <a:lnTo>
                  <a:pt x="328612" y="542925"/>
                </a:lnTo>
                <a:lnTo>
                  <a:pt x="14287" y="571500"/>
                </a:lnTo>
                <a:lnTo>
                  <a:pt x="0" y="0"/>
                </a:lnTo>
                <a:close/>
              </a:path>
            </a:pathLst>
          </a:custGeom>
          <a:solidFill>
            <a:schemeClr val="accent3"/>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p:cNvSpPr/>
          <p:nvPr/>
        </p:nvSpPr>
        <p:spPr>
          <a:xfrm>
            <a:off x="4062413" y="2124075"/>
            <a:ext cx="328612" cy="571500"/>
          </a:xfrm>
          <a:custGeom>
            <a:avLst/>
            <a:gdLst>
              <a:gd name="connsiteX0" fmla="*/ 0 w 328612"/>
              <a:gd name="connsiteY0" fmla="*/ 0 h 571500"/>
              <a:gd name="connsiteX1" fmla="*/ 319087 w 328612"/>
              <a:gd name="connsiteY1" fmla="*/ 0 h 571500"/>
              <a:gd name="connsiteX2" fmla="*/ 328612 w 328612"/>
              <a:gd name="connsiteY2" fmla="*/ 542925 h 571500"/>
              <a:gd name="connsiteX3" fmla="*/ 14287 w 328612"/>
              <a:gd name="connsiteY3" fmla="*/ 571500 h 571500"/>
              <a:gd name="connsiteX4" fmla="*/ 0 w 328612"/>
              <a:gd name="connsiteY4" fmla="*/ 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2" h="571500">
                <a:moveTo>
                  <a:pt x="0" y="0"/>
                </a:moveTo>
                <a:lnTo>
                  <a:pt x="319087" y="0"/>
                </a:lnTo>
                <a:lnTo>
                  <a:pt x="328612" y="542925"/>
                </a:lnTo>
                <a:lnTo>
                  <a:pt x="14287" y="571500"/>
                </a:lnTo>
                <a:lnTo>
                  <a:pt x="0" y="0"/>
                </a:lnTo>
                <a:close/>
              </a:path>
            </a:pathLst>
          </a:custGeom>
          <a:solidFill>
            <a:schemeClr val="accent3"/>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p:nvPr/>
        </p:nvSpPr>
        <p:spPr>
          <a:xfrm>
            <a:off x="4057651" y="2695575"/>
            <a:ext cx="2176463" cy="1157288"/>
          </a:xfrm>
          <a:custGeom>
            <a:avLst/>
            <a:gdLst>
              <a:gd name="connsiteX0" fmla="*/ 0 w 2176463"/>
              <a:gd name="connsiteY0" fmla="*/ 1157288 h 1157288"/>
              <a:gd name="connsiteX1" fmla="*/ 19050 w 2176463"/>
              <a:gd name="connsiteY1" fmla="*/ 4763 h 1157288"/>
              <a:gd name="connsiteX2" fmla="*/ 2157413 w 2176463"/>
              <a:gd name="connsiteY2" fmla="*/ 0 h 1157288"/>
              <a:gd name="connsiteX3" fmla="*/ 2176463 w 2176463"/>
              <a:gd name="connsiteY3" fmla="*/ 1133475 h 1157288"/>
              <a:gd name="connsiteX4" fmla="*/ 1857375 w 2176463"/>
              <a:gd name="connsiteY4" fmla="*/ 1138238 h 1157288"/>
              <a:gd name="connsiteX5" fmla="*/ 1857375 w 2176463"/>
              <a:gd name="connsiteY5" fmla="*/ 333375 h 1157288"/>
              <a:gd name="connsiteX6" fmla="*/ 323850 w 2176463"/>
              <a:gd name="connsiteY6" fmla="*/ 333375 h 1157288"/>
              <a:gd name="connsiteX7" fmla="*/ 333375 w 2176463"/>
              <a:gd name="connsiteY7" fmla="*/ 1157288 h 1157288"/>
              <a:gd name="connsiteX8" fmla="*/ 0 w 2176463"/>
              <a:gd name="connsiteY8" fmla="*/ 1157288 h 11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6463" h="1157288">
                <a:moveTo>
                  <a:pt x="0" y="1157288"/>
                </a:moveTo>
                <a:lnTo>
                  <a:pt x="19050" y="4763"/>
                </a:lnTo>
                <a:lnTo>
                  <a:pt x="2157413" y="0"/>
                </a:lnTo>
                <a:lnTo>
                  <a:pt x="2176463" y="1133475"/>
                </a:lnTo>
                <a:lnTo>
                  <a:pt x="1857375" y="1138238"/>
                </a:lnTo>
                <a:lnTo>
                  <a:pt x="1857375" y="333375"/>
                </a:lnTo>
                <a:lnTo>
                  <a:pt x="323850" y="333375"/>
                </a:lnTo>
                <a:lnTo>
                  <a:pt x="333375" y="1157288"/>
                </a:lnTo>
                <a:lnTo>
                  <a:pt x="0" y="1157288"/>
                </a:lnTo>
                <a:close/>
              </a:path>
            </a:pathLst>
          </a:custGeom>
          <a:solidFill>
            <a:srgbClr val="FFFF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131"/>
          <p:cNvSpPr/>
          <p:nvPr/>
        </p:nvSpPr>
        <p:spPr>
          <a:xfrm>
            <a:off x="4387851" y="3032126"/>
            <a:ext cx="1520825" cy="809625"/>
          </a:xfrm>
          <a:custGeom>
            <a:avLst/>
            <a:gdLst>
              <a:gd name="connsiteX0" fmla="*/ 3175 w 1520825"/>
              <a:gd name="connsiteY0" fmla="*/ 796925 h 809625"/>
              <a:gd name="connsiteX1" fmla="*/ 0 w 1520825"/>
              <a:gd name="connsiteY1" fmla="*/ 3175 h 809625"/>
              <a:gd name="connsiteX2" fmla="*/ 1517650 w 1520825"/>
              <a:gd name="connsiteY2" fmla="*/ 0 h 809625"/>
              <a:gd name="connsiteX3" fmla="*/ 1520825 w 1520825"/>
              <a:gd name="connsiteY3" fmla="*/ 809625 h 809625"/>
              <a:gd name="connsiteX4" fmla="*/ 3175 w 1520825"/>
              <a:gd name="connsiteY4" fmla="*/ 796925 h 80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25" h="809625">
                <a:moveTo>
                  <a:pt x="3175" y="796925"/>
                </a:moveTo>
                <a:cubicBezTo>
                  <a:pt x="2117" y="532342"/>
                  <a:pt x="1058" y="267758"/>
                  <a:pt x="0" y="3175"/>
                </a:cubicBezTo>
                <a:lnTo>
                  <a:pt x="1517650" y="0"/>
                </a:lnTo>
                <a:cubicBezTo>
                  <a:pt x="1518708" y="269875"/>
                  <a:pt x="1519767" y="539750"/>
                  <a:pt x="1520825" y="809625"/>
                </a:cubicBezTo>
                <a:lnTo>
                  <a:pt x="3175" y="796925"/>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4" name="Group 133"/>
          <p:cNvGrpSpPr/>
          <p:nvPr/>
        </p:nvGrpSpPr>
        <p:grpSpPr>
          <a:xfrm>
            <a:off x="7464153" y="3284985"/>
            <a:ext cx="2977159" cy="3331595"/>
            <a:chOff x="9303988" y="2823400"/>
            <a:chExt cx="2972869" cy="4034598"/>
          </a:xfrm>
        </p:grpSpPr>
        <p:pic>
          <p:nvPicPr>
            <p:cNvPr id="131" name="Picture 2"/>
            <p:cNvPicPr>
              <a:picLocks noChangeAspect="1" noChangeArrowheads="1"/>
            </p:cNvPicPr>
            <p:nvPr/>
          </p:nvPicPr>
          <p:blipFill>
            <a:blip r:embed="rId2" cstate="print"/>
            <a:srcRect l="52865" t="5576" r="7924" b="5107"/>
            <a:stretch>
              <a:fillRect/>
            </a:stretch>
          </p:blipFill>
          <p:spPr bwMode="auto">
            <a:xfrm>
              <a:off x="9471146" y="2823400"/>
              <a:ext cx="2805711" cy="4034598"/>
            </a:xfrm>
            <a:prstGeom prst="rect">
              <a:avLst/>
            </a:prstGeom>
            <a:noFill/>
            <a:ln w="19050">
              <a:solidFill>
                <a:schemeClr val="bg1"/>
              </a:solidFill>
              <a:miter lim="800000"/>
              <a:headEnd/>
              <a:tailEnd/>
            </a:ln>
          </p:spPr>
        </p:pic>
        <p:sp>
          <p:nvSpPr>
            <p:cNvPr id="133" name="Freeform 132"/>
            <p:cNvSpPr/>
            <p:nvPr/>
          </p:nvSpPr>
          <p:spPr>
            <a:xfrm>
              <a:off x="9303988" y="2910602"/>
              <a:ext cx="850900" cy="977900"/>
            </a:xfrm>
            <a:custGeom>
              <a:avLst/>
              <a:gdLst>
                <a:gd name="connsiteX0" fmla="*/ 850900 w 850900"/>
                <a:gd name="connsiteY0" fmla="*/ 0 h 977900"/>
                <a:gd name="connsiteX1" fmla="*/ 838200 w 850900"/>
                <a:gd name="connsiteY1" fmla="*/ 558800 h 977900"/>
                <a:gd name="connsiteX2" fmla="*/ 596900 w 850900"/>
                <a:gd name="connsiteY2" fmla="*/ 889000 h 977900"/>
                <a:gd name="connsiteX3" fmla="*/ 241300 w 850900"/>
                <a:gd name="connsiteY3" fmla="*/ 977900 h 977900"/>
                <a:gd name="connsiteX4" fmla="*/ 76200 w 850900"/>
                <a:gd name="connsiteY4" fmla="*/ 825500 h 977900"/>
                <a:gd name="connsiteX5" fmla="*/ 0 w 850900"/>
                <a:gd name="connsiteY5" fmla="*/ 228600 h 977900"/>
                <a:gd name="connsiteX6" fmla="*/ 850900 w 850900"/>
                <a:gd name="connsiteY6" fmla="*/ 0 h 9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900" h="977900">
                  <a:moveTo>
                    <a:pt x="850900" y="0"/>
                  </a:moveTo>
                  <a:lnTo>
                    <a:pt x="838200" y="558800"/>
                  </a:lnTo>
                  <a:lnTo>
                    <a:pt x="596900" y="889000"/>
                  </a:lnTo>
                  <a:lnTo>
                    <a:pt x="241300" y="977900"/>
                  </a:lnTo>
                  <a:lnTo>
                    <a:pt x="76200" y="825500"/>
                  </a:lnTo>
                  <a:lnTo>
                    <a:pt x="0" y="228600"/>
                  </a:lnTo>
                  <a:lnTo>
                    <a:pt x="85090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43" name="Line 19"/>
          <p:cNvSpPr>
            <a:spLocks noChangeShapeType="1"/>
          </p:cNvSpPr>
          <p:nvPr/>
        </p:nvSpPr>
        <p:spPr bwMode="auto">
          <a:xfrm>
            <a:off x="3424237" y="3838575"/>
            <a:ext cx="4972050"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30" name="Picture 2"/>
          <p:cNvPicPr>
            <a:picLocks noChangeAspect="1" noChangeArrowheads="1"/>
          </p:cNvPicPr>
          <p:nvPr/>
        </p:nvPicPr>
        <p:blipFill>
          <a:blip r:embed="rId2" cstate="print"/>
          <a:srcRect l="21078" t="24602" r="53407" b="31466"/>
          <a:stretch>
            <a:fillRect/>
          </a:stretch>
        </p:blipFill>
        <p:spPr bwMode="auto">
          <a:xfrm>
            <a:off x="1703512" y="771899"/>
            <a:ext cx="1656184" cy="1800200"/>
          </a:xfrm>
          <a:prstGeom prst="rect">
            <a:avLst/>
          </a:prstGeom>
          <a:noFill/>
          <a:ln w="19050">
            <a:solidFill>
              <a:schemeClr val="bg1"/>
            </a:solidFill>
            <a:miter lim="800000"/>
            <a:headEnd/>
            <a:tailEnd/>
          </a:ln>
        </p:spPr>
      </p:pic>
      <p:pic>
        <p:nvPicPr>
          <p:cNvPr id="81" name="Picture 2"/>
          <p:cNvPicPr>
            <a:picLocks noChangeAspect="1" noChangeArrowheads="1"/>
          </p:cNvPicPr>
          <p:nvPr/>
        </p:nvPicPr>
        <p:blipFill>
          <a:blip r:embed="rId2" cstate="print"/>
          <a:srcRect r="40095" b="73641"/>
          <a:stretch>
            <a:fillRect/>
          </a:stretch>
        </p:blipFill>
        <p:spPr bwMode="auto">
          <a:xfrm>
            <a:off x="7248584" y="750023"/>
            <a:ext cx="3110746" cy="864096"/>
          </a:xfrm>
          <a:prstGeom prst="rect">
            <a:avLst/>
          </a:prstGeom>
          <a:noFill/>
          <a:ln w="19050">
            <a:solidFill>
              <a:schemeClr val="bg1"/>
            </a:solidFill>
            <a:miter lim="800000"/>
            <a:headEnd/>
            <a:tailEnd/>
          </a:ln>
        </p:spPr>
      </p:pic>
      <p:sp>
        <p:nvSpPr>
          <p:cNvPr id="1031" name="Line 7"/>
          <p:cNvSpPr>
            <a:spLocks noChangeShapeType="1"/>
          </p:cNvSpPr>
          <p:nvPr/>
        </p:nvSpPr>
        <p:spPr bwMode="auto">
          <a:xfrm>
            <a:off x="1522412" y="6350"/>
            <a:ext cx="1588" cy="6842126"/>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Line 8"/>
          <p:cNvSpPr>
            <a:spLocks noChangeShapeType="1"/>
          </p:cNvSpPr>
          <p:nvPr/>
        </p:nvSpPr>
        <p:spPr bwMode="auto">
          <a:xfrm>
            <a:off x="1522412" y="6350"/>
            <a:ext cx="91138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Line 9"/>
          <p:cNvSpPr>
            <a:spLocks noChangeShapeType="1"/>
          </p:cNvSpPr>
          <p:nvPr/>
        </p:nvSpPr>
        <p:spPr bwMode="auto">
          <a:xfrm>
            <a:off x="1739901" y="236537"/>
            <a:ext cx="8680451"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Line 10"/>
          <p:cNvSpPr>
            <a:spLocks noChangeShapeType="1"/>
          </p:cNvSpPr>
          <p:nvPr/>
        </p:nvSpPr>
        <p:spPr bwMode="auto">
          <a:xfrm>
            <a:off x="1739901" y="398462"/>
            <a:ext cx="8680451"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p:nvSpPr>
        <p:spPr bwMode="auto">
          <a:xfrm>
            <a:off x="1739901" y="466725"/>
            <a:ext cx="8680451"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Line 12"/>
          <p:cNvSpPr>
            <a:spLocks noChangeShapeType="1"/>
          </p:cNvSpPr>
          <p:nvPr/>
        </p:nvSpPr>
        <p:spPr bwMode="auto">
          <a:xfrm>
            <a:off x="1739901" y="536575"/>
            <a:ext cx="8680451"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Line 13"/>
          <p:cNvSpPr>
            <a:spLocks noChangeShapeType="1"/>
          </p:cNvSpPr>
          <p:nvPr/>
        </p:nvSpPr>
        <p:spPr bwMode="auto">
          <a:xfrm>
            <a:off x="1739901" y="698500"/>
            <a:ext cx="8680451"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Line 14"/>
          <p:cNvSpPr>
            <a:spLocks noChangeShapeType="1"/>
          </p:cNvSpPr>
          <p:nvPr/>
        </p:nvSpPr>
        <p:spPr bwMode="auto">
          <a:xfrm>
            <a:off x="10646641" y="6350"/>
            <a:ext cx="1588" cy="6842126"/>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Line 15"/>
          <p:cNvSpPr>
            <a:spLocks noChangeShapeType="1"/>
          </p:cNvSpPr>
          <p:nvPr/>
        </p:nvSpPr>
        <p:spPr bwMode="auto">
          <a:xfrm>
            <a:off x="10420350" y="236538"/>
            <a:ext cx="1588" cy="63801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Line 16"/>
          <p:cNvSpPr>
            <a:spLocks noChangeShapeType="1"/>
          </p:cNvSpPr>
          <p:nvPr/>
        </p:nvSpPr>
        <p:spPr bwMode="auto">
          <a:xfrm flipH="1">
            <a:off x="1522412" y="6848475"/>
            <a:ext cx="91138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Line 17"/>
          <p:cNvSpPr>
            <a:spLocks noChangeShapeType="1"/>
          </p:cNvSpPr>
          <p:nvPr/>
        </p:nvSpPr>
        <p:spPr bwMode="auto">
          <a:xfrm flipH="1">
            <a:off x="1739901" y="6616700"/>
            <a:ext cx="8680451"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Line 18"/>
          <p:cNvSpPr>
            <a:spLocks noChangeShapeType="1"/>
          </p:cNvSpPr>
          <p:nvPr/>
        </p:nvSpPr>
        <p:spPr bwMode="auto">
          <a:xfrm>
            <a:off x="1739900" y="236538"/>
            <a:ext cx="1588" cy="63801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Line 5"/>
          <p:cNvSpPr>
            <a:spLocks noChangeShapeType="1"/>
          </p:cNvSpPr>
          <p:nvPr/>
        </p:nvSpPr>
        <p:spPr bwMode="auto">
          <a:xfrm>
            <a:off x="4606925" y="2686051"/>
            <a:ext cx="1588" cy="335121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Line 6"/>
          <p:cNvSpPr>
            <a:spLocks noChangeShapeType="1"/>
          </p:cNvSpPr>
          <p:nvPr/>
        </p:nvSpPr>
        <p:spPr bwMode="auto">
          <a:xfrm>
            <a:off x="5691187" y="2686051"/>
            <a:ext cx="1588" cy="335121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Line 20"/>
          <p:cNvSpPr>
            <a:spLocks noChangeShapeType="1"/>
          </p:cNvSpPr>
          <p:nvPr/>
        </p:nvSpPr>
        <p:spPr bwMode="auto">
          <a:xfrm>
            <a:off x="4064000" y="1535113"/>
            <a:ext cx="1588" cy="23034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Line 21"/>
          <p:cNvSpPr>
            <a:spLocks noChangeShapeType="1"/>
          </p:cNvSpPr>
          <p:nvPr/>
        </p:nvSpPr>
        <p:spPr bwMode="auto">
          <a:xfrm>
            <a:off x="4389437" y="1535113"/>
            <a:ext cx="1588" cy="23034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Line 22"/>
          <p:cNvSpPr>
            <a:spLocks noChangeShapeType="1"/>
          </p:cNvSpPr>
          <p:nvPr/>
        </p:nvSpPr>
        <p:spPr bwMode="auto">
          <a:xfrm>
            <a:off x="4064001" y="3838575"/>
            <a:ext cx="21701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Line 23"/>
          <p:cNvSpPr>
            <a:spLocks noChangeShapeType="1"/>
          </p:cNvSpPr>
          <p:nvPr/>
        </p:nvSpPr>
        <p:spPr bwMode="auto">
          <a:xfrm>
            <a:off x="4064001" y="3032125"/>
            <a:ext cx="2170113"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Line 24"/>
          <p:cNvSpPr>
            <a:spLocks noChangeShapeType="1"/>
          </p:cNvSpPr>
          <p:nvPr/>
        </p:nvSpPr>
        <p:spPr bwMode="auto">
          <a:xfrm>
            <a:off x="4064001" y="2686050"/>
            <a:ext cx="21701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Line 25"/>
          <p:cNvSpPr>
            <a:spLocks noChangeShapeType="1"/>
          </p:cNvSpPr>
          <p:nvPr/>
        </p:nvSpPr>
        <p:spPr bwMode="auto">
          <a:xfrm>
            <a:off x="4064001" y="2109787"/>
            <a:ext cx="2170113"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Line 28"/>
          <p:cNvSpPr>
            <a:spLocks noChangeShapeType="1"/>
          </p:cNvSpPr>
          <p:nvPr/>
        </p:nvSpPr>
        <p:spPr bwMode="auto">
          <a:xfrm>
            <a:off x="4064001" y="5795963"/>
            <a:ext cx="2170113"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Line 29"/>
          <p:cNvSpPr>
            <a:spLocks noChangeShapeType="1"/>
          </p:cNvSpPr>
          <p:nvPr/>
        </p:nvSpPr>
        <p:spPr bwMode="auto">
          <a:xfrm flipV="1">
            <a:off x="6234113" y="1535113"/>
            <a:ext cx="1588" cy="23034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Line 30"/>
          <p:cNvSpPr>
            <a:spLocks noChangeShapeType="1"/>
          </p:cNvSpPr>
          <p:nvPr/>
        </p:nvSpPr>
        <p:spPr bwMode="auto">
          <a:xfrm flipV="1">
            <a:off x="5908675" y="1535113"/>
            <a:ext cx="1588" cy="230346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Line 31"/>
          <p:cNvSpPr>
            <a:spLocks noChangeShapeType="1"/>
          </p:cNvSpPr>
          <p:nvPr/>
        </p:nvSpPr>
        <p:spPr bwMode="auto">
          <a:xfrm flipH="1">
            <a:off x="4064001" y="1535112"/>
            <a:ext cx="2170113"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Line 32"/>
          <p:cNvSpPr>
            <a:spLocks noChangeShapeType="1"/>
          </p:cNvSpPr>
          <p:nvPr/>
        </p:nvSpPr>
        <p:spPr bwMode="auto">
          <a:xfrm>
            <a:off x="4064000" y="3838575"/>
            <a:ext cx="1588" cy="22494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Line 33"/>
          <p:cNvSpPr>
            <a:spLocks noChangeShapeType="1"/>
          </p:cNvSpPr>
          <p:nvPr/>
        </p:nvSpPr>
        <p:spPr bwMode="auto">
          <a:xfrm>
            <a:off x="6234113" y="3838575"/>
            <a:ext cx="1588" cy="22494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Line 36"/>
          <p:cNvSpPr>
            <a:spLocks noChangeShapeType="1"/>
          </p:cNvSpPr>
          <p:nvPr/>
        </p:nvSpPr>
        <p:spPr bwMode="auto">
          <a:xfrm flipV="1">
            <a:off x="6234114" y="3838576"/>
            <a:ext cx="434975" cy="46037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Line 37"/>
          <p:cNvSpPr>
            <a:spLocks noChangeShapeType="1"/>
          </p:cNvSpPr>
          <p:nvPr/>
        </p:nvSpPr>
        <p:spPr bwMode="auto">
          <a:xfrm flipV="1">
            <a:off x="6234114" y="3838575"/>
            <a:ext cx="1844675" cy="19573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Line 41"/>
          <p:cNvSpPr>
            <a:spLocks noChangeShapeType="1"/>
          </p:cNvSpPr>
          <p:nvPr/>
        </p:nvSpPr>
        <p:spPr bwMode="auto">
          <a:xfrm flipV="1">
            <a:off x="4064000" y="2109787"/>
            <a:ext cx="1588" cy="17287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Line 42"/>
          <p:cNvSpPr>
            <a:spLocks noChangeShapeType="1"/>
          </p:cNvSpPr>
          <p:nvPr/>
        </p:nvSpPr>
        <p:spPr bwMode="auto">
          <a:xfrm flipV="1">
            <a:off x="6234113" y="2109787"/>
            <a:ext cx="1588" cy="17287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Line 43"/>
          <p:cNvSpPr>
            <a:spLocks noChangeShapeType="1"/>
          </p:cNvSpPr>
          <p:nvPr/>
        </p:nvSpPr>
        <p:spPr bwMode="auto">
          <a:xfrm flipH="1" flipV="1">
            <a:off x="5908675" y="3032125"/>
            <a:ext cx="1588" cy="8064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Line 44"/>
          <p:cNvSpPr>
            <a:spLocks noChangeShapeType="1"/>
          </p:cNvSpPr>
          <p:nvPr/>
        </p:nvSpPr>
        <p:spPr bwMode="auto">
          <a:xfrm flipH="1">
            <a:off x="4389437" y="3032125"/>
            <a:ext cx="15192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Line 45"/>
          <p:cNvSpPr>
            <a:spLocks noChangeShapeType="1"/>
          </p:cNvSpPr>
          <p:nvPr/>
        </p:nvSpPr>
        <p:spPr bwMode="auto">
          <a:xfrm>
            <a:off x="4389437" y="3032125"/>
            <a:ext cx="1588" cy="8064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Line 46"/>
          <p:cNvSpPr>
            <a:spLocks noChangeShapeType="1"/>
          </p:cNvSpPr>
          <p:nvPr/>
        </p:nvSpPr>
        <p:spPr bwMode="auto">
          <a:xfrm flipH="1">
            <a:off x="4064000" y="2109787"/>
            <a:ext cx="3254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Line 47"/>
          <p:cNvSpPr>
            <a:spLocks noChangeShapeType="1"/>
          </p:cNvSpPr>
          <p:nvPr/>
        </p:nvSpPr>
        <p:spPr bwMode="auto">
          <a:xfrm>
            <a:off x="5908675" y="2109787"/>
            <a:ext cx="3254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Line 48"/>
          <p:cNvSpPr>
            <a:spLocks noChangeShapeType="1"/>
          </p:cNvSpPr>
          <p:nvPr/>
        </p:nvSpPr>
        <p:spPr bwMode="auto">
          <a:xfrm flipV="1">
            <a:off x="4389437" y="1535112"/>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Line 49"/>
          <p:cNvSpPr>
            <a:spLocks noChangeShapeType="1"/>
          </p:cNvSpPr>
          <p:nvPr/>
        </p:nvSpPr>
        <p:spPr bwMode="auto">
          <a:xfrm flipV="1">
            <a:off x="4606925" y="1535112"/>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Line 50"/>
          <p:cNvSpPr>
            <a:spLocks noChangeShapeType="1"/>
          </p:cNvSpPr>
          <p:nvPr/>
        </p:nvSpPr>
        <p:spPr bwMode="auto">
          <a:xfrm>
            <a:off x="4389437" y="1535112"/>
            <a:ext cx="15192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Line 51"/>
          <p:cNvSpPr>
            <a:spLocks noChangeShapeType="1"/>
          </p:cNvSpPr>
          <p:nvPr/>
        </p:nvSpPr>
        <p:spPr bwMode="auto">
          <a:xfrm>
            <a:off x="5908675" y="1535112"/>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Line 52"/>
          <p:cNvSpPr>
            <a:spLocks noChangeShapeType="1"/>
          </p:cNvSpPr>
          <p:nvPr/>
        </p:nvSpPr>
        <p:spPr bwMode="auto">
          <a:xfrm>
            <a:off x="5691187" y="1535112"/>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Line 53"/>
          <p:cNvSpPr>
            <a:spLocks noChangeShapeType="1"/>
          </p:cNvSpPr>
          <p:nvPr/>
        </p:nvSpPr>
        <p:spPr bwMode="auto">
          <a:xfrm>
            <a:off x="4389437" y="3838575"/>
            <a:ext cx="1588" cy="245745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Line 54"/>
          <p:cNvSpPr>
            <a:spLocks noChangeShapeType="1"/>
          </p:cNvSpPr>
          <p:nvPr/>
        </p:nvSpPr>
        <p:spPr bwMode="auto">
          <a:xfrm>
            <a:off x="5908675" y="3838575"/>
            <a:ext cx="1588" cy="244475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Line 56"/>
          <p:cNvSpPr>
            <a:spLocks noChangeShapeType="1"/>
          </p:cNvSpPr>
          <p:nvPr/>
        </p:nvSpPr>
        <p:spPr bwMode="auto">
          <a:xfrm>
            <a:off x="4064000" y="4298950"/>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Line 58"/>
          <p:cNvSpPr>
            <a:spLocks noChangeShapeType="1"/>
          </p:cNvSpPr>
          <p:nvPr/>
        </p:nvSpPr>
        <p:spPr bwMode="auto">
          <a:xfrm flipV="1">
            <a:off x="6234113" y="4298950"/>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Line 59"/>
          <p:cNvSpPr>
            <a:spLocks noChangeShapeType="1"/>
          </p:cNvSpPr>
          <p:nvPr/>
        </p:nvSpPr>
        <p:spPr bwMode="auto">
          <a:xfrm>
            <a:off x="4389437" y="5449889"/>
            <a:ext cx="1588" cy="3460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Line 60"/>
          <p:cNvSpPr>
            <a:spLocks noChangeShapeType="1"/>
          </p:cNvSpPr>
          <p:nvPr/>
        </p:nvSpPr>
        <p:spPr bwMode="auto">
          <a:xfrm>
            <a:off x="4389437" y="5795963"/>
            <a:ext cx="15192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Line 61"/>
          <p:cNvSpPr>
            <a:spLocks noChangeShapeType="1"/>
          </p:cNvSpPr>
          <p:nvPr/>
        </p:nvSpPr>
        <p:spPr bwMode="auto">
          <a:xfrm flipV="1">
            <a:off x="5908675" y="5449889"/>
            <a:ext cx="1588" cy="3460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Line 62"/>
          <p:cNvSpPr>
            <a:spLocks noChangeShapeType="1"/>
          </p:cNvSpPr>
          <p:nvPr/>
        </p:nvSpPr>
        <p:spPr bwMode="auto">
          <a:xfrm>
            <a:off x="4389437" y="4298950"/>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Line 63"/>
          <p:cNvSpPr>
            <a:spLocks noChangeShapeType="1"/>
          </p:cNvSpPr>
          <p:nvPr/>
        </p:nvSpPr>
        <p:spPr bwMode="auto">
          <a:xfrm>
            <a:off x="4606925" y="4298950"/>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Line 64"/>
          <p:cNvSpPr>
            <a:spLocks noChangeShapeType="1"/>
          </p:cNvSpPr>
          <p:nvPr/>
        </p:nvSpPr>
        <p:spPr bwMode="auto">
          <a:xfrm>
            <a:off x="5908675" y="4298950"/>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9" name="Line 65"/>
          <p:cNvSpPr>
            <a:spLocks noChangeShapeType="1"/>
          </p:cNvSpPr>
          <p:nvPr/>
        </p:nvSpPr>
        <p:spPr bwMode="auto">
          <a:xfrm>
            <a:off x="5691187" y="4298950"/>
            <a:ext cx="1588" cy="11509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Line 66"/>
          <p:cNvSpPr>
            <a:spLocks noChangeShapeType="1"/>
          </p:cNvSpPr>
          <p:nvPr/>
        </p:nvSpPr>
        <p:spPr bwMode="auto">
          <a:xfrm flipV="1">
            <a:off x="6234113" y="3838576"/>
            <a:ext cx="1519238" cy="1611313"/>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Line 70"/>
          <p:cNvSpPr>
            <a:spLocks noChangeShapeType="1"/>
          </p:cNvSpPr>
          <p:nvPr/>
        </p:nvSpPr>
        <p:spPr bwMode="auto">
          <a:xfrm>
            <a:off x="6234114" y="2109787"/>
            <a:ext cx="1673225"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Line 71"/>
          <p:cNvSpPr>
            <a:spLocks noChangeShapeType="1"/>
          </p:cNvSpPr>
          <p:nvPr/>
        </p:nvSpPr>
        <p:spPr bwMode="auto">
          <a:xfrm>
            <a:off x="6669088" y="3838575"/>
            <a:ext cx="14097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Line 72"/>
          <p:cNvSpPr>
            <a:spLocks noChangeShapeType="1"/>
          </p:cNvSpPr>
          <p:nvPr/>
        </p:nvSpPr>
        <p:spPr bwMode="auto">
          <a:xfrm>
            <a:off x="7753350" y="3032125"/>
            <a:ext cx="3254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Line 73"/>
          <p:cNvSpPr>
            <a:spLocks noChangeShapeType="1"/>
          </p:cNvSpPr>
          <p:nvPr/>
        </p:nvSpPr>
        <p:spPr bwMode="auto">
          <a:xfrm>
            <a:off x="8078788" y="3032125"/>
            <a:ext cx="1588" cy="8064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9" name="Line 75"/>
          <p:cNvSpPr>
            <a:spLocks noChangeShapeType="1"/>
          </p:cNvSpPr>
          <p:nvPr/>
        </p:nvSpPr>
        <p:spPr bwMode="auto">
          <a:xfrm>
            <a:off x="6669089" y="2109788"/>
            <a:ext cx="1084263" cy="5762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TextBox 74"/>
          <p:cNvSpPr txBox="1"/>
          <p:nvPr/>
        </p:nvSpPr>
        <p:spPr>
          <a:xfrm>
            <a:off x="2351584" y="409952"/>
            <a:ext cx="1944216" cy="230832"/>
          </a:xfrm>
          <a:prstGeom prst="rect">
            <a:avLst/>
          </a:prstGeom>
          <a:noFill/>
        </p:spPr>
        <p:txBody>
          <a:bodyPr wrap="square" rtlCol="0">
            <a:spAutoFit/>
          </a:bodyPr>
          <a:lstStyle/>
          <a:p>
            <a:r>
              <a:rPr lang="en-GB" sz="900" b="1" dirty="0"/>
              <a:t>NAME:</a:t>
            </a:r>
            <a:endParaRPr lang="en-GB" sz="900" b="1" dirty="0"/>
          </a:p>
        </p:txBody>
      </p:sp>
      <p:sp>
        <p:nvSpPr>
          <p:cNvPr id="76" name="TextBox 75"/>
          <p:cNvSpPr txBox="1"/>
          <p:nvPr/>
        </p:nvSpPr>
        <p:spPr>
          <a:xfrm>
            <a:off x="4871864" y="299592"/>
            <a:ext cx="3240360" cy="369332"/>
          </a:xfrm>
          <a:prstGeom prst="rect">
            <a:avLst/>
          </a:prstGeom>
          <a:noFill/>
        </p:spPr>
        <p:txBody>
          <a:bodyPr wrap="square" rtlCol="0">
            <a:spAutoFit/>
          </a:bodyPr>
          <a:lstStyle/>
          <a:p>
            <a:r>
              <a:rPr lang="en-GB" dirty="0"/>
              <a:t>SCHOOL  BAG  3000</a:t>
            </a:r>
            <a:endParaRPr lang="en-GB" dirty="0"/>
          </a:p>
        </p:txBody>
      </p:sp>
      <p:sp>
        <p:nvSpPr>
          <p:cNvPr id="77" name="TextBox 76"/>
          <p:cNvSpPr txBox="1"/>
          <p:nvPr/>
        </p:nvSpPr>
        <p:spPr>
          <a:xfrm>
            <a:off x="8112224" y="416053"/>
            <a:ext cx="1944216" cy="230832"/>
          </a:xfrm>
          <a:prstGeom prst="rect">
            <a:avLst/>
          </a:prstGeom>
          <a:noFill/>
        </p:spPr>
        <p:txBody>
          <a:bodyPr wrap="square" rtlCol="0">
            <a:spAutoFit/>
          </a:bodyPr>
          <a:lstStyle/>
          <a:p>
            <a:r>
              <a:rPr lang="en-GB" sz="900" dirty="0"/>
              <a:t>DATE:</a:t>
            </a:r>
            <a:endParaRPr lang="en-GB" sz="900" b="1" dirty="0"/>
          </a:p>
        </p:txBody>
      </p:sp>
      <p:sp>
        <p:nvSpPr>
          <p:cNvPr id="79" name="TextBox 78"/>
          <p:cNvSpPr txBox="1"/>
          <p:nvPr/>
        </p:nvSpPr>
        <p:spPr>
          <a:xfrm>
            <a:off x="1775520" y="5968508"/>
            <a:ext cx="2448272" cy="646331"/>
          </a:xfrm>
          <a:prstGeom prst="rect">
            <a:avLst/>
          </a:prstGeom>
          <a:noFill/>
        </p:spPr>
        <p:txBody>
          <a:bodyPr wrap="square" rtlCol="0">
            <a:spAutoFit/>
          </a:bodyPr>
          <a:lstStyle/>
          <a:p>
            <a:r>
              <a:rPr lang="en-GB" dirty="0"/>
              <a:t>Down 135</a:t>
            </a:r>
          </a:p>
          <a:p>
            <a:r>
              <a:rPr lang="en-GB" dirty="0"/>
              <a:t>In 100</a:t>
            </a:r>
          </a:p>
        </p:txBody>
      </p:sp>
      <p:grpSp>
        <p:nvGrpSpPr>
          <p:cNvPr id="83" name="Group 99"/>
          <p:cNvGrpSpPr/>
          <p:nvPr/>
        </p:nvGrpSpPr>
        <p:grpSpPr>
          <a:xfrm>
            <a:off x="4076479" y="3947390"/>
            <a:ext cx="2163538" cy="288032"/>
            <a:chOff x="4966121" y="4005064"/>
            <a:chExt cx="1310007" cy="288032"/>
          </a:xfrm>
        </p:grpSpPr>
        <p:cxnSp>
          <p:nvCxnSpPr>
            <p:cNvPr id="84" name="Straight Arrow Connector 83"/>
            <p:cNvCxnSpPr/>
            <p:nvPr/>
          </p:nvCxnSpPr>
          <p:spPr>
            <a:xfrm rot="10800000">
              <a:off x="4971412" y="4098344"/>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447721" y="4031486"/>
              <a:ext cx="432048" cy="261610"/>
            </a:xfrm>
            <a:prstGeom prst="rect">
              <a:avLst/>
            </a:prstGeom>
            <a:noFill/>
          </p:spPr>
          <p:txBody>
            <a:bodyPr wrap="square" rtlCol="0">
              <a:spAutoFit/>
            </a:bodyPr>
            <a:lstStyle/>
            <a:p>
              <a:r>
                <a:rPr lang="en-GB" sz="1100" dirty="0"/>
                <a:t>100</a:t>
              </a:r>
              <a:endParaRPr lang="en-GB" sz="1100" dirty="0"/>
            </a:p>
          </p:txBody>
        </p:sp>
        <p:cxnSp>
          <p:nvCxnSpPr>
            <p:cNvPr id="86" name="Straight Connector 85"/>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rot="5400000">
            <a:off x="5839615" y="1441042"/>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943872" y="1344197"/>
            <a:ext cx="504056" cy="246221"/>
          </a:xfrm>
          <a:prstGeom prst="rect">
            <a:avLst/>
          </a:prstGeom>
          <a:noFill/>
        </p:spPr>
        <p:txBody>
          <a:bodyPr wrap="square" rtlCol="0">
            <a:spAutoFit/>
          </a:bodyPr>
          <a:lstStyle/>
          <a:p>
            <a:r>
              <a:rPr lang="en-GB" sz="1000" dirty="0"/>
              <a:t>50</a:t>
            </a:r>
            <a:endParaRPr lang="en-GB" sz="1000" dirty="0"/>
          </a:p>
        </p:txBody>
      </p:sp>
      <p:cxnSp>
        <p:nvCxnSpPr>
          <p:cNvPr id="90" name="Straight Connector 89"/>
          <p:cNvCxnSpPr/>
          <p:nvPr/>
        </p:nvCxnSpPr>
        <p:spPr>
          <a:xfrm rot="5400000">
            <a:off x="4316330" y="1440469"/>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4531791" y="1439906"/>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5611911" y="1445789"/>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3983917" y="1470949"/>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079776" y="1340769"/>
            <a:ext cx="432048" cy="246221"/>
          </a:xfrm>
          <a:prstGeom prst="rect">
            <a:avLst/>
          </a:prstGeom>
          <a:noFill/>
        </p:spPr>
        <p:txBody>
          <a:bodyPr wrap="square" rtlCol="0">
            <a:spAutoFit/>
          </a:bodyPr>
          <a:lstStyle/>
          <a:p>
            <a:r>
              <a:rPr lang="en-GB" sz="1000" dirty="0"/>
              <a:t>15</a:t>
            </a:r>
            <a:endParaRPr lang="en-GB" sz="1000" dirty="0"/>
          </a:p>
        </p:txBody>
      </p:sp>
      <p:sp>
        <p:nvSpPr>
          <p:cNvPr id="95" name="TextBox 94"/>
          <p:cNvSpPr txBox="1"/>
          <p:nvPr/>
        </p:nvSpPr>
        <p:spPr>
          <a:xfrm>
            <a:off x="4341520" y="1333149"/>
            <a:ext cx="504056" cy="246221"/>
          </a:xfrm>
          <a:prstGeom prst="rect">
            <a:avLst/>
          </a:prstGeom>
          <a:noFill/>
        </p:spPr>
        <p:txBody>
          <a:bodyPr wrap="square" rtlCol="0">
            <a:spAutoFit/>
          </a:bodyPr>
          <a:lstStyle/>
          <a:p>
            <a:r>
              <a:rPr lang="en-GB" sz="1000" dirty="0"/>
              <a:t>10</a:t>
            </a:r>
            <a:endParaRPr lang="en-GB" sz="1000" dirty="0"/>
          </a:p>
        </p:txBody>
      </p:sp>
      <p:sp>
        <p:nvSpPr>
          <p:cNvPr id="96" name="TextBox 95"/>
          <p:cNvSpPr txBox="1"/>
          <p:nvPr/>
        </p:nvSpPr>
        <p:spPr>
          <a:xfrm>
            <a:off x="5648712" y="1340769"/>
            <a:ext cx="504056" cy="246221"/>
          </a:xfrm>
          <a:prstGeom prst="rect">
            <a:avLst/>
          </a:prstGeom>
          <a:noFill/>
        </p:spPr>
        <p:txBody>
          <a:bodyPr wrap="square" rtlCol="0">
            <a:spAutoFit/>
          </a:bodyPr>
          <a:lstStyle/>
          <a:p>
            <a:r>
              <a:rPr lang="en-GB" sz="1000" dirty="0"/>
              <a:t>10</a:t>
            </a:r>
            <a:endParaRPr lang="en-GB" sz="1000" dirty="0"/>
          </a:p>
        </p:txBody>
      </p:sp>
      <p:sp>
        <p:nvSpPr>
          <p:cNvPr id="97" name="TextBox 96"/>
          <p:cNvSpPr txBox="1"/>
          <p:nvPr/>
        </p:nvSpPr>
        <p:spPr>
          <a:xfrm>
            <a:off x="5902836" y="1340769"/>
            <a:ext cx="504056" cy="246221"/>
          </a:xfrm>
          <a:prstGeom prst="rect">
            <a:avLst/>
          </a:prstGeom>
          <a:noFill/>
        </p:spPr>
        <p:txBody>
          <a:bodyPr wrap="square" rtlCol="0">
            <a:spAutoFit/>
          </a:bodyPr>
          <a:lstStyle/>
          <a:p>
            <a:r>
              <a:rPr lang="en-GB" sz="1000" dirty="0"/>
              <a:t>15</a:t>
            </a:r>
            <a:endParaRPr lang="en-GB" sz="1000" dirty="0"/>
          </a:p>
        </p:txBody>
      </p:sp>
      <p:cxnSp>
        <p:nvCxnSpPr>
          <p:cNvPr id="98" name="Straight Connector 97"/>
          <p:cNvCxnSpPr/>
          <p:nvPr/>
        </p:nvCxnSpPr>
        <p:spPr>
          <a:xfrm rot="5400000">
            <a:off x="6151777" y="1483889"/>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0800000">
            <a:off x="3723930" y="3838410"/>
            <a:ext cx="2489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a:off x="3723928" y="1542535"/>
            <a:ext cx="2499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a:off x="3944144" y="210999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791744" y="1700809"/>
            <a:ext cx="504056" cy="246221"/>
          </a:xfrm>
          <a:prstGeom prst="rect">
            <a:avLst/>
          </a:prstGeom>
          <a:noFill/>
        </p:spPr>
        <p:txBody>
          <a:bodyPr wrap="square" rtlCol="0">
            <a:spAutoFit/>
          </a:bodyPr>
          <a:lstStyle/>
          <a:p>
            <a:r>
              <a:rPr lang="en-GB" sz="1000" dirty="0"/>
              <a:t>25</a:t>
            </a:r>
            <a:endParaRPr lang="en-GB" sz="1000" dirty="0"/>
          </a:p>
        </p:txBody>
      </p:sp>
      <p:cxnSp>
        <p:nvCxnSpPr>
          <p:cNvPr id="103" name="Straight Connector 102"/>
          <p:cNvCxnSpPr/>
          <p:nvPr/>
        </p:nvCxnSpPr>
        <p:spPr>
          <a:xfrm rot="10800000">
            <a:off x="3947954" y="269558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791744" y="3140969"/>
            <a:ext cx="504056" cy="246221"/>
          </a:xfrm>
          <a:prstGeom prst="rect">
            <a:avLst/>
          </a:prstGeom>
          <a:noFill/>
        </p:spPr>
        <p:txBody>
          <a:bodyPr wrap="square" rtlCol="0">
            <a:spAutoFit/>
          </a:bodyPr>
          <a:lstStyle/>
          <a:p>
            <a:r>
              <a:rPr lang="en-GB" sz="1000" dirty="0"/>
              <a:t>50</a:t>
            </a:r>
            <a:endParaRPr lang="en-GB" sz="1000" dirty="0"/>
          </a:p>
        </p:txBody>
      </p:sp>
      <p:cxnSp>
        <p:nvCxnSpPr>
          <p:cNvPr id="105" name="Straight Arrow Connector 104"/>
          <p:cNvCxnSpPr/>
          <p:nvPr/>
        </p:nvCxnSpPr>
        <p:spPr>
          <a:xfrm rot="5400000" flipH="1" flipV="1">
            <a:off x="2642393" y="2696205"/>
            <a:ext cx="2280414"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431704" y="2518674"/>
            <a:ext cx="504056" cy="246221"/>
          </a:xfrm>
          <a:prstGeom prst="rect">
            <a:avLst/>
          </a:prstGeom>
          <a:noFill/>
        </p:spPr>
        <p:txBody>
          <a:bodyPr wrap="square" rtlCol="0">
            <a:spAutoFit/>
          </a:bodyPr>
          <a:lstStyle/>
          <a:p>
            <a:r>
              <a:rPr lang="en-GB" sz="1000" dirty="0"/>
              <a:t>100</a:t>
            </a:r>
            <a:endParaRPr lang="en-GB" sz="1000" dirty="0"/>
          </a:p>
        </p:txBody>
      </p:sp>
      <p:sp>
        <p:nvSpPr>
          <p:cNvPr id="108" name="TextBox 107"/>
          <p:cNvSpPr txBox="1"/>
          <p:nvPr/>
        </p:nvSpPr>
        <p:spPr>
          <a:xfrm>
            <a:off x="3791744" y="2246676"/>
            <a:ext cx="504056" cy="246221"/>
          </a:xfrm>
          <a:prstGeom prst="rect">
            <a:avLst/>
          </a:prstGeom>
          <a:noFill/>
        </p:spPr>
        <p:txBody>
          <a:bodyPr wrap="square" rtlCol="0">
            <a:spAutoFit/>
          </a:bodyPr>
          <a:lstStyle/>
          <a:p>
            <a:r>
              <a:rPr lang="en-GB" sz="1000" dirty="0"/>
              <a:t>25</a:t>
            </a:r>
            <a:endParaRPr lang="en-GB" sz="1000" dirty="0"/>
          </a:p>
        </p:txBody>
      </p:sp>
      <p:cxnSp>
        <p:nvCxnSpPr>
          <p:cNvPr id="109" name="Straight Connector 108"/>
          <p:cNvCxnSpPr/>
          <p:nvPr/>
        </p:nvCxnSpPr>
        <p:spPr>
          <a:xfrm rot="10800000">
            <a:off x="3719738" y="4304143"/>
            <a:ext cx="34518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0800000">
            <a:off x="3947573" y="5445224"/>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811176" y="4694948"/>
            <a:ext cx="504056" cy="246221"/>
          </a:xfrm>
          <a:prstGeom prst="rect">
            <a:avLst/>
          </a:prstGeom>
          <a:noFill/>
        </p:spPr>
        <p:txBody>
          <a:bodyPr wrap="square" rtlCol="0">
            <a:spAutoFit/>
          </a:bodyPr>
          <a:lstStyle/>
          <a:p>
            <a:r>
              <a:rPr lang="en-GB" sz="1000" dirty="0"/>
              <a:t>50</a:t>
            </a:r>
            <a:endParaRPr lang="en-GB" sz="1000" dirty="0"/>
          </a:p>
        </p:txBody>
      </p:sp>
      <p:cxnSp>
        <p:nvCxnSpPr>
          <p:cNvPr id="112" name="Straight Connector 111"/>
          <p:cNvCxnSpPr/>
          <p:nvPr/>
        </p:nvCxnSpPr>
        <p:spPr>
          <a:xfrm rot="10800000">
            <a:off x="3719736" y="5797644"/>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3822224" y="5502276"/>
            <a:ext cx="504056" cy="246221"/>
          </a:xfrm>
          <a:prstGeom prst="rect">
            <a:avLst/>
          </a:prstGeom>
          <a:noFill/>
        </p:spPr>
        <p:txBody>
          <a:bodyPr wrap="square" rtlCol="0">
            <a:spAutoFit/>
          </a:bodyPr>
          <a:lstStyle/>
          <a:p>
            <a:r>
              <a:rPr lang="en-GB" sz="1000" dirty="0"/>
              <a:t>15</a:t>
            </a:r>
            <a:endParaRPr lang="en-GB" sz="1000" dirty="0"/>
          </a:p>
        </p:txBody>
      </p:sp>
      <p:cxnSp>
        <p:nvCxnSpPr>
          <p:cNvPr id="115" name="Straight Arrow Connector 114"/>
          <p:cNvCxnSpPr/>
          <p:nvPr/>
        </p:nvCxnSpPr>
        <p:spPr>
          <a:xfrm rot="5400000" flipH="1" flipV="1">
            <a:off x="3039231" y="5061101"/>
            <a:ext cx="1488326"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3503712" y="4927864"/>
            <a:ext cx="504056" cy="246221"/>
          </a:xfrm>
          <a:prstGeom prst="rect">
            <a:avLst/>
          </a:prstGeom>
          <a:noFill/>
        </p:spPr>
        <p:txBody>
          <a:bodyPr wrap="square" rtlCol="0">
            <a:spAutoFit/>
          </a:bodyPr>
          <a:lstStyle/>
          <a:p>
            <a:r>
              <a:rPr lang="en-GB" sz="1000" dirty="0"/>
              <a:t>65</a:t>
            </a:r>
            <a:endParaRPr lang="en-GB" sz="1000" dirty="0"/>
          </a:p>
        </p:txBody>
      </p:sp>
      <p:cxnSp>
        <p:nvCxnSpPr>
          <p:cNvPr id="120" name="Straight Connector 119"/>
          <p:cNvCxnSpPr/>
          <p:nvPr/>
        </p:nvCxnSpPr>
        <p:spPr>
          <a:xfrm rot="10800000">
            <a:off x="6221730" y="3033043"/>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198488" y="3269745"/>
            <a:ext cx="504056" cy="246221"/>
          </a:xfrm>
          <a:prstGeom prst="rect">
            <a:avLst/>
          </a:prstGeom>
          <a:noFill/>
        </p:spPr>
        <p:txBody>
          <a:bodyPr wrap="square" rtlCol="0">
            <a:spAutoFit/>
          </a:bodyPr>
          <a:lstStyle/>
          <a:p>
            <a:r>
              <a:rPr lang="en-GB" sz="1000" dirty="0"/>
              <a:t>35</a:t>
            </a:r>
            <a:endParaRPr lang="en-GB" sz="1000" dirty="0"/>
          </a:p>
        </p:txBody>
      </p:sp>
      <p:cxnSp>
        <p:nvCxnSpPr>
          <p:cNvPr id="122" name="Straight Connector 121"/>
          <p:cNvCxnSpPr/>
          <p:nvPr/>
        </p:nvCxnSpPr>
        <p:spPr>
          <a:xfrm rot="10800000">
            <a:off x="6232396" y="384733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62" name="Line 38"/>
          <p:cNvSpPr>
            <a:spLocks noChangeShapeType="1"/>
          </p:cNvSpPr>
          <p:nvPr/>
        </p:nvSpPr>
        <p:spPr bwMode="auto">
          <a:xfrm>
            <a:off x="6234114" y="1535112"/>
            <a:ext cx="1086023" cy="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1" name="Freeform 77"/>
          <p:cNvSpPr>
            <a:spLocks/>
          </p:cNvSpPr>
          <p:nvPr/>
        </p:nvSpPr>
        <p:spPr bwMode="auto">
          <a:xfrm>
            <a:off x="6669089" y="1535112"/>
            <a:ext cx="1084263" cy="1150938"/>
          </a:xfrm>
          <a:custGeom>
            <a:avLst/>
            <a:gdLst/>
            <a:ahLst/>
            <a:cxnLst>
              <a:cxn ang="0">
                <a:pos x="2734" y="2902"/>
              </a:cxn>
              <a:cxn ang="0">
                <a:pos x="2693" y="2398"/>
              </a:cxn>
              <a:cxn ang="0">
                <a:pos x="2569" y="1909"/>
              </a:cxn>
              <a:cxn ang="0">
                <a:pos x="2368" y="1451"/>
              </a:cxn>
              <a:cxn ang="0">
                <a:pos x="2095" y="1037"/>
              </a:cxn>
              <a:cxn ang="0">
                <a:pos x="1758" y="679"/>
              </a:cxn>
              <a:cxn ang="0">
                <a:pos x="1367" y="388"/>
              </a:cxn>
              <a:cxn ang="0">
                <a:pos x="935" y="175"/>
              </a:cxn>
              <a:cxn ang="0">
                <a:pos x="475" y="43"/>
              </a:cxn>
              <a:cxn ang="0">
                <a:pos x="0" y="0"/>
              </a:cxn>
            </a:cxnLst>
            <a:rect l="0" t="0" r="r" b="b"/>
            <a:pathLst>
              <a:path w="2734" h="2902">
                <a:moveTo>
                  <a:pt x="2734" y="2902"/>
                </a:moveTo>
                <a:lnTo>
                  <a:pt x="2693" y="2398"/>
                </a:lnTo>
                <a:lnTo>
                  <a:pt x="2569" y="1909"/>
                </a:lnTo>
                <a:lnTo>
                  <a:pt x="2368" y="1451"/>
                </a:lnTo>
                <a:lnTo>
                  <a:pt x="2095" y="1037"/>
                </a:lnTo>
                <a:lnTo>
                  <a:pt x="1758" y="679"/>
                </a:lnTo>
                <a:lnTo>
                  <a:pt x="1367" y="388"/>
                </a:lnTo>
                <a:lnTo>
                  <a:pt x="935" y="175"/>
                </a:lnTo>
                <a:lnTo>
                  <a:pt x="475" y="43"/>
                </a:lnTo>
                <a:lnTo>
                  <a:pt x="0" y="0"/>
                </a:lnTo>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35" name="Group 134"/>
          <p:cNvGrpSpPr/>
          <p:nvPr/>
        </p:nvGrpSpPr>
        <p:grpSpPr>
          <a:xfrm>
            <a:off x="6611486" y="1988842"/>
            <a:ext cx="924674" cy="766562"/>
            <a:chOff x="5087486" y="1988842"/>
            <a:chExt cx="924674" cy="766562"/>
          </a:xfrm>
        </p:grpSpPr>
        <p:sp>
          <p:nvSpPr>
            <p:cNvPr id="123" name="Oval 122"/>
            <p:cNvSpPr/>
            <p:nvPr/>
          </p:nvSpPr>
          <p:spPr>
            <a:xfrm>
              <a:off x="5087486" y="2622818"/>
              <a:ext cx="132586" cy="1325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Arrow Connector 124"/>
            <p:cNvCxnSpPr>
              <a:stCxn id="123" idx="7"/>
            </p:cNvCxnSpPr>
            <p:nvPr/>
          </p:nvCxnSpPr>
          <p:spPr>
            <a:xfrm rot="5400000" flipH="1" flipV="1">
              <a:off x="5279711" y="1909787"/>
              <a:ext cx="653393" cy="8115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9202856">
              <a:off x="5405987" y="2046344"/>
              <a:ext cx="504056" cy="276999"/>
            </a:xfrm>
            <a:prstGeom prst="rect">
              <a:avLst/>
            </a:prstGeom>
            <a:noFill/>
          </p:spPr>
          <p:txBody>
            <a:bodyPr wrap="square" rtlCol="0">
              <a:spAutoFit/>
            </a:bodyPr>
            <a:lstStyle/>
            <a:p>
              <a:r>
                <a:rPr lang="en-GB" sz="1200" b="1" dirty="0">
                  <a:solidFill>
                    <a:srgbClr val="FF0000"/>
                  </a:solidFill>
                </a:rPr>
                <a:t> R 50</a:t>
              </a:r>
              <a:endParaRPr lang="en-GB" sz="1200" b="1" dirty="0">
                <a:solidFill>
                  <a:srgbClr val="FF0000"/>
                </a:solidFill>
              </a:endParaRPr>
            </a:p>
          </p:txBody>
        </p:sp>
      </p:grpSp>
      <p:sp>
        <p:nvSpPr>
          <p:cNvPr id="80" name="Oval 79"/>
          <p:cNvSpPr/>
          <p:nvPr/>
        </p:nvSpPr>
        <p:spPr>
          <a:xfrm>
            <a:off x="3995069" y="3789041"/>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128"/>
          <p:cNvSpPr/>
          <p:nvPr/>
        </p:nvSpPr>
        <p:spPr>
          <a:xfrm>
            <a:off x="9263064" y="5100638"/>
            <a:ext cx="985837" cy="919162"/>
          </a:xfrm>
          <a:custGeom>
            <a:avLst/>
            <a:gdLst>
              <a:gd name="connsiteX0" fmla="*/ 0 w 985837"/>
              <a:gd name="connsiteY0" fmla="*/ 452437 h 919162"/>
              <a:gd name="connsiteX1" fmla="*/ 4762 w 985837"/>
              <a:gd name="connsiteY1" fmla="*/ 919162 h 919162"/>
              <a:gd name="connsiteX2" fmla="*/ 985837 w 985837"/>
              <a:gd name="connsiteY2" fmla="*/ 447675 h 919162"/>
              <a:gd name="connsiteX3" fmla="*/ 985837 w 985837"/>
              <a:gd name="connsiteY3" fmla="*/ 0 h 919162"/>
              <a:gd name="connsiteX4" fmla="*/ 0 w 985837"/>
              <a:gd name="connsiteY4" fmla="*/ 452437 h 91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837" h="919162">
                <a:moveTo>
                  <a:pt x="0" y="452437"/>
                </a:moveTo>
                <a:cubicBezTo>
                  <a:pt x="1587" y="608012"/>
                  <a:pt x="3175" y="763587"/>
                  <a:pt x="4762" y="919162"/>
                </a:cubicBezTo>
                <a:lnTo>
                  <a:pt x="985837" y="447675"/>
                </a:lnTo>
                <a:lnTo>
                  <a:pt x="985837" y="0"/>
                </a:lnTo>
                <a:lnTo>
                  <a:pt x="0" y="452437"/>
                </a:lnTo>
                <a:close/>
              </a:path>
            </a:pathLst>
          </a:custGeom>
          <a:solidFill>
            <a:srgbClr val="FF0000">
              <a:alpha val="7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a:off x="8845550" y="4708526"/>
            <a:ext cx="1403350" cy="1311275"/>
          </a:xfrm>
          <a:custGeom>
            <a:avLst/>
            <a:gdLst>
              <a:gd name="connsiteX0" fmla="*/ 0 w 1403350"/>
              <a:gd name="connsiteY0" fmla="*/ 647700 h 1311275"/>
              <a:gd name="connsiteX1" fmla="*/ 1403350 w 1403350"/>
              <a:gd name="connsiteY1" fmla="*/ 0 h 1311275"/>
              <a:gd name="connsiteX2" fmla="*/ 1400175 w 1403350"/>
              <a:gd name="connsiteY2" fmla="*/ 390525 h 1311275"/>
              <a:gd name="connsiteX3" fmla="*/ 1190625 w 1403350"/>
              <a:gd name="connsiteY3" fmla="*/ 292100 h 1311275"/>
              <a:gd name="connsiteX4" fmla="*/ 215900 w 1403350"/>
              <a:gd name="connsiteY4" fmla="*/ 749300 h 1311275"/>
              <a:gd name="connsiteX5" fmla="*/ 209550 w 1403350"/>
              <a:gd name="connsiteY5" fmla="*/ 1219200 h 1311275"/>
              <a:gd name="connsiteX6" fmla="*/ 6350 w 1403350"/>
              <a:gd name="connsiteY6" fmla="*/ 1311275 h 1311275"/>
              <a:gd name="connsiteX7" fmla="*/ 0 w 1403350"/>
              <a:gd name="connsiteY7" fmla="*/ 64770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350" h="1311275">
                <a:moveTo>
                  <a:pt x="0" y="647700"/>
                </a:moveTo>
                <a:lnTo>
                  <a:pt x="1403350" y="0"/>
                </a:lnTo>
                <a:cubicBezTo>
                  <a:pt x="1402292" y="130175"/>
                  <a:pt x="1401233" y="260350"/>
                  <a:pt x="1400175" y="390525"/>
                </a:cubicBezTo>
                <a:lnTo>
                  <a:pt x="1190625" y="292100"/>
                </a:lnTo>
                <a:lnTo>
                  <a:pt x="215900" y="749300"/>
                </a:lnTo>
                <a:cubicBezTo>
                  <a:pt x="213783" y="905933"/>
                  <a:pt x="211667" y="1062567"/>
                  <a:pt x="209550" y="1219200"/>
                </a:cubicBezTo>
                <a:lnTo>
                  <a:pt x="6350" y="1311275"/>
                </a:lnTo>
                <a:cubicBezTo>
                  <a:pt x="4233" y="1090083"/>
                  <a:pt x="2117" y="868892"/>
                  <a:pt x="0" y="647700"/>
                </a:cubicBezTo>
                <a:close/>
              </a:path>
            </a:pathLst>
          </a:custGeom>
          <a:solidFill>
            <a:srgbClr val="FFFF00">
              <a:alpha val="6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139"/>
          <p:cNvSpPr/>
          <p:nvPr/>
        </p:nvSpPr>
        <p:spPr>
          <a:xfrm>
            <a:off x="8153401" y="4708525"/>
            <a:ext cx="695325" cy="1308100"/>
          </a:xfrm>
          <a:custGeom>
            <a:avLst/>
            <a:gdLst>
              <a:gd name="connsiteX0" fmla="*/ 688975 w 695325"/>
              <a:gd name="connsiteY0" fmla="*/ 641350 h 1308100"/>
              <a:gd name="connsiteX1" fmla="*/ 0 w 695325"/>
              <a:gd name="connsiteY1" fmla="*/ 0 h 1308100"/>
              <a:gd name="connsiteX2" fmla="*/ 0 w 695325"/>
              <a:gd name="connsiteY2" fmla="*/ 984250 h 1308100"/>
              <a:gd name="connsiteX3" fmla="*/ 695325 w 695325"/>
              <a:gd name="connsiteY3" fmla="*/ 1308100 h 1308100"/>
              <a:gd name="connsiteX4" fmla="*/ 688975 w 695325"/>
              <a:gd name="connsiteY4" fmla="*/ 641350 h 130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5" h="1308100">
                <a:moveTo>
                  <a:pt x="688975" y="641350"/>
                </a:moveTo>
                <a:lnTo>
                  <a:pt x="0" y="0"/>
                </a:lnTo>
                <a:lnTo>
                  <a:pt x="0" y="984250"/>
                </a:lnTo>
                <a:lnTo>
                  <a:pt x="695325" y="1308100"/>
                </a:lnTo>
                <a:cubicBezTo>
                  <a:pt x="693208" y="1085850"/>
                  <a:pt x="691092" y="863600"/>
                  <a:pt x="688975" y="641350"/>
                </a:cubicBezTo>
                <a:close/>
              </a:path>
            </a:pathLst>
          </a:custGeom>
          <a:gradFill>
            <a:gsLst>
              <a:gs pos="0">
                <a:srgbClr val="03D4A8"/>
              </a:gs>
              <a:gs pos="25000">
                <a:srgbClr val="21D6E0"/>
              </a:gs>
              <a:gs pos="75000">
                <a:srgbClr val="0087E6"/>
              </a:gs>
              <a:gs pos="100000">
                <a:srgbClr val="005CB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8153400" y="4605338"/>
            <a:ext cx="895350" cy="747712"/>
          </a:xfrm>
          <a:custGeom>
            <a:avLst/>
            <a:gdLst>
              <a:gd name="connsiteX0" fmla="*/ 895350 w 895350"/>
              <a:gd name="connsiteY0" fmla="*/ 657225 h 747712"/>
              <a:gd name="connsiteX1" fmla="*/ 204788 w 895350"/>
              <a:gd name="connsiteY1" fmla="*/ 0 h 747712"/>
              <a:gd name="connsiteX2" fmla="*/ 0 w 895350"/>
              <a:gd name="connsiteY2" fmla="*/ 95250 h 747712"/>
              <a:gd name="connsiteX3" fmla="*/ 690563 w 895350"/>
              <a:gd name="connsiteY3" fmla="*/ 747712 h 747712"/>
              <a:gd name="connsiteX4" fmla="*/ 895350 w 895350"/>
              <a:gd name="connsiteY4" fmla="*/ 657225 h 74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50" h="747712">
                <a:moveTo>
                  <a:pt x="895350" y="657225"/>
                </a:moveTo>
                <a:lnTo>
                  <a:pt x="204788" y="0"/>
                </a:lnTo>
                <a:lnTo>
                  <a:pt x="0" y="95250"/>
                </a:lnTo>
                <a:lnTo>
                  <a:pt x="690563" y="747712"/>
                </a:lnTo>
                <a:lnTo>
                  <a:pt x="895350" y="657225"/>
                </a:lnTo>
                <a:close/>
              </a:path>
            </a:pathLst>
          </a:cu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145"/>
          <p:cNvSpPr/>
          <p:nvPr/>
        </p:nvSpPr>
        <p:spPr>
          <a:xfrm>
            <a:off x="9956006" y="4443413"/>
            <a:ext cx="292894" cy="354806"/>
          </a:xfrm>
          <a:custGeom>
            <a:avLst/>
            <a:gdLst>
              <a:gd name="connsiteX0" fmla="*/ 83344 w 292894"/>
              <a:gd name="connsiteY0" fmla="*/ 354806 h 354806"/>
              <a:gd name="connsiteX1" fmla="*/ 71438 w 292894"/>
              <a:gd name="connsiteY1" fmla="*/ 228600 h 354806"/>
              <a:gd name="connsiteX2" fmla="*/ 45244 w 292894"/>
              <a:gd name="connsiteY2" fmla="*/ 147637 h 354806"/>
              <a:gd name="connsiteX3" fmla="*/ 30957 w 292894"/>
              <a:gd name="connsiteY3" fmla="*/ 76200 h 354806"/>
              <a:gd name="connsiteX4" fmla="*/ 0 w 292894"/>
              <a:gd name="connsiteY4" fmla="*/ 0 h 354806"/>
              <a:gd name="connsiteX5" fmla="*/ 292894 w 292894"/>
              <a:gd name="connsiteY5" fmla="*/ 259556 h 354806"/>
              <a:gd name="connsiteX6" fmla="*/ 83344 w 292894"/>
              <a:gd name="connsiteY6" fmla="*/ 354806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894" h="354806">
                <a:moveTo>
                  <a:pt x="83344" y="354806"/>
                </a:moveTo>
                <a:lnTo>
                  <a:pt x="71438" y="228600"/>
                </a:lnTo>
                <a:lnTo>
                  <a:pt x="45244" y="147637"/>
                </a:lnTo>
                <a:lnTo>
                  <a:pt x="30957" y="76200"/>
                </a:lnTo>
                <a:lnTo>
                  <a:pt x="0" y="0"/>
                </a:lnTo>
                <a:lnTo>
                  <a:pt x="292894" y="259556"/>
                </a:lnTo>
                <a:lnTo>
                  <a:pt x="83344" y="354806"/>
                </a:lnTo>
                <a:close/>
              </a:path>
            </a:pathLst>
          </a:cu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146"/>
          <p:cNvSpPr/>
          <p:nvPr/>
        </p:nvSpPr>
        <p:spPr>
          <a:xfrm>
            <a:off x="8505826" y="3883026"/>
            <a:ext cx="1393825" cy="1304925"/>
          </a:xfrm>
          <a:custGeom>
            <a:avLst/>
            <a:gdLst>
              <a:gd name="connsiteX0" fmla="*/ 695325 w 1393825"/>
              <a:gd name="connsiteY0" fmla="*/ 1304925 h 1304925"/>
              <a:gd name="connsiteX1" fmla="*/ 685800 w 1393825"/>
              <a:gd name="connsiteY1" fmla="*/ 1216025 h 1304925"/>
              <a:gd name="connsiteX2" fmla="*/ 673100 w 1393825"/>
              <a:gd name="connsiteY2" fmla="*/ 1146175 h 1304925"/>
              <a:gd name="connsiteX3" fmla="*/ 663575 w 1393825"/>
              <a:gd name="connsiteY3" fmla="*/ 1098550 h 1304925"/>
              <a:gd name="connsiteX4" fmla="*/ 650875 w 1393825"/>
              <a:gd name="connsiteY4" fmla="*/ 1047750 h 1304925"/>
              <a:gd name="connsiteX5" fmla="*/ 619125 w 1393825"/>
              <a:gd name="connsiteY5" fmla="*/ 984250 h 1304925"/>
              <a:gd name="connsiteX6" fmla="*/ 584200 w 1393825"/>
              <a:gd name="connsiteY6" fmla="*/ 908050 h 1304925"/>
              <a:gd name="connsiteX7" fmla="*/ 539750 w 1393825"/>
              <a:gd name="connsiteY7" fmla="*/ 835025 h 1304925"/>
              <a:gd name="connsiteX8" fmla="*/ 495300 w 1393825"/>
              <a:gd name="connsiteY8" fmla="*/ 758825 h 1304925"/>
              <a:gd name="connsiteX9" fmla="*/ 422275 w 1393825"/>
              <a:gd name="connsiteY9" fmla="*/ 663575 h 1304925"/>
              <a:gd name="connsiteX10" fmla="*/ 358775 w 1393825"/>
              <a:gd name="connsiteY10" fmla="*/ 593725 h 1304925"/>
              <a:gd name="connsiteX11" fmla="*/ 288925 w 1393825"/>
              <a:gd name="connsiteY11" fmla="*/ 523875 h 1304925"/>
              <a:gd name="connsiteX12" fmla="*/ 206375 w 1393825"/>
              <a:gd name="connsiteY12" fmla="*/ 454025 h 1304925"/>
              <a:gd name="connsiteX13" fmla="*/ 136525 w 1393825"/>
              <a:gd name="connsiteY13" fmla="*/ 403225 h 1304925"/>
              <a:gd name="connsiteX14" fmla="*/ 0 w 1393825"/>
              <a:gd name="connsiteY14" fmla="*/ 330200 h 1304925"/>
              <a:gd name="connsiteX15" fmla="*/ 692150 w 1393825"/>
              <a:gd name="connsiteY15" fmla="*/ 0 h 1304925"/>
              <a:gd name="connsiteX16" fmla="*/ 774700 w 1393825"/>
              <a:gd name="connsiteY16" fmla="*/ 41275 h 1304925"/>
              <a:gd name="connsiteX17" fmla="*/ 879475 w 1393825"/>
              <a:gd name="connsiteY17" fmla="*/ 114300 h 1304925"/>
              <a:gd name="connsiteX18" fmla="*/ 993775 w 1393825"/>
              <a:gd name="connsiteY18" fmla="*/ 203200 h 1304925"/>
              <a:gd name="connsiteX19" fmla="*/ 1047750 w 1393825"/>
              <a:gd name="connsiteY19" fmla="*/ 260350 h 1304925"/>
              <a:gd name="connsiteX20" fmla="*/ 1120775 w 1393825"/>
              <a:gd name="connsiteY20" fmla="*/ 336550 h 1304925"/>
              <a:gd name="connsiteX21" fmla="*/ 1177925 w 1393825"/>
              <a:gd name="connsiteY21" fmla="*/ 409575 h 1304925"/>
              <a:gd name="connsiteX22" fmla="*/ 1235075 w 1393825"/>
              <a:gd name="connsiteY22" fmla="*/ 501650 h 1304925"/>
              <a:gd name="connsiteX23" fmla="*/ 1282700 w 1393825"/>
              <a:gd name="connsiteY23" fmla="*/ 584200 h 1304925"/>
              <a:gd name="connsiteX24" fmla="*/ 1327150 w 1393825"/>
              <a:gd name="connsiteY24" fmla="*/ 679450 h 1304925"/>
              <a:gd name="connsiteX25" fmla="*/ 1352550 w 1393825"/>
              <a:gd name="connsiteY25" fmla="*/ 742950 h 1304925"/>
              <a:gd name="connsiteX26" fmla="*/ 1374775 w 1393825"/>
              <a:gd name="connsiteY26" fmla="*/ 841375 h 1304925"/>
              <a:gd name="connsiteX27" fmla="*/ 1393825 w 1393825"/>
              <a:gd name="connsiteY27" fmla="*/ 936625 h 1304925"/>
              <a:gd name="connsiteX28" fmla="*/ 1390650 w 1393825"/>
              <a:gd name="connsiteY28" fmla="*/ 977900 h 1304925"/>
              <a:gd name="connsiteX29" fmla="*/ 695325 w 1393825"/>
              <a:gd name="connsiteY29" fmla="*/ 13049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3825" h="1304925">
                <a:moveTo>
                  <a:pt x="695325" y="1304925"/>
                </a:moveTo>
                <a:lnTo>
                  <a:pt x="685800" y="1216025"/>
                </a:lnTo>
                <a:lnTo>
                  <a:pt x="673100" y="1146175"/>
                </a:lnTo>
                <a:lnTo>
                  <a:pt x="663575" y="1098550"/>
                </a:lnTo>
                <a:lnTo>
                  <a:pt x="650875" y="1047750"/>
                </a:lnTo>
                <a:lnTo>
                  <a:pt x="619125" y="984250"/>
                </a:lnTo>
                <a:lnTo>
                  <a:pt x="584200" y="908050"/>
                </a:lnTo>
                <a:lnTo>
                  <a:pt x="539750" y="835025"/>
                </a:lnTo>
                <a:lnTo>
                  <a:pt x="495300" y="758825"/>
                </a:lnTo>
                <a:lnTo>
                  <a:pt x="422275" y="663575"/>
                </a:lnTo>
                <a:lnTo>
                  <a:pt x="358775" y="593725"/>
                </a:lnTo>
                <a:lnTo>
                  <a:pt x="288925" y="523875"/>
                </a:lnTo>
                <a:lnTo>
                  <a:pt x="206375" y="454025"/>
                </a:lnTo>
                <a:lnTo>
                  <a:pt x="136525" y="403225"/>
                </a:lnTo>
                <a:lnTo>
                  <a:pt x="0" y="330200"/>
                </a:lnTo>
                <a:lnTo>
                  <a:pt x="692150" y="0"/>
                </a:lnTo>
                <a:lnTo>
                  <a:pt x="774700" y="41275"/>
                </a:lnTo>
                <a:lnTo>
                  <a:pt x="879475" y="114300"/>
                </a:lnTo>
                <a:lnTo>
                  <a:pt x="993775" y="203200"/>
                </a:lnTo>
                <a:lnTo>
                  <a:pt x="1047750" y="260350"/>
                </a:lnTo>
                <a:lnTo>
                  <a:pt x="1120775" y="336550"/>
                </a:lnTo>
                <a:lnTo>
                  <a:pt x="1177925" y="409575"/>
                </a:lnTo>
                <a:lnTo>
                  <a:pt x="1235075" y="501650"/>
                </a:lnTo>
                <a:lnTo>
                  <a:pt x="1282700" y="584200"/>
                </a:lnTo>
                <a:lnTo>
                  <a:pt x="1327150" y="679450"/>
                </a:lnTo>
                <a:lnTo>
                  <a:pt x="1352550" y="742950"/>
                </a:lnTo>
                <a:lnTo>
                  <a:pt x="1374775" y="841375"/>
                </a:lnTo>
                <a:lnTo>
                  <a:pt x="1393825" y="936625"/>
                </a:lnTo>
                <a:lnTo>
                  <a:pt x="1390650" y="977900"/>
                </a:lnTo>
                <a:lnTo>
                  <a:pt x="695325" y="1304925"/>
                </a:lnTo>
                <a:close/>
              </a:path>
            </a:pathLst>
          </a:cu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150"/>
          <p:cNvSpPr/>
          <p:nvPr/>
        </p:nvSpPr>
        <p:spPr>
          <a:xfrm>
            <a:off x="9067801" y="4997450"/>
            <a:ext cx="1171575" cy="558800"/>
          </a:xfrm>
          <a:custGeom>
            <a:avLst/>
            <a:gdLst>
              <a:gd name="connsiteX0" fmla="*/ 0 w 1171575"/>
              <a:gd name="connsiteY0" fmla="*/ 466725 h 558800"/>
              <a:gd name="connsiteX1" fmla="*/ 187325 w 1171575"/>
              <a:gd name="connsiteY1" fmla="*/ 558800 h 558800"/>
              <a:gd name="connsiteX2" fmla="*/ 1171575 w 1171575"/>
              <a:gd name="connsiteY2" fmla="*/ 98425 h 558800"/>
              <a:gd name="connsiteX3" fmla="*/ 968375 w 1171575"/>
              <a:gd name="connsiteY3" fmla="*/ 0 h 558800"/>
              <a:gd name="connsiteX4" fmla="*/ 0 w 1171575"/>
              <a:gd name="connsiteY4" fmla="*/ 466725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558800">
                <a:moveTo>
                  <a:pt x="0" y="466725"/>
                </a:moveTo>
                <a:lnTo>
                  <a:pt x="187325" y="558800"/>
                </a:lnTo>
                <a:lnTo>
                  <a:pt x="1171575" y="98425"/>
                </a:lnTo>
                <a:lnTo>
                  <a:pt x="968375" y="0"/>
                </a:lnTo>
                <a:lnTo>
                  <a:pt x="0" y="466725"/>
                </a:lnTo>
                <a:close/>
              </a:path>
            </a:pathLst>
          </a:custGeom>
          <a:solidFill>
            <a:srgbClr val="FF0000">
              <a:alpha val="6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8" name="Line 74"/>
          <p:cNvSpPr>
            <a:spLocks noChangeShapeType="1"/>
          </p:cNvSpPr>
          <p:nvPr/>
        </p:nvSpPr>
        <p:spPr bwMode="auto">
          <a:xfrm>
            <a:off x="7753350" y="2686051"/>
            <a:ext cx="1588" cy="11525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2"/>
          <p:cNvSpPr/>
          <p:nvPr/>
        </p:nvSpPr>
        <p:spPr>
          <a:xfrm>
            <a:off x="6672263" y="2119314"/>
            <a:ext cx="1071562" cy="1709737"/>
          </a:xfrm>
          <a:custGeom>
            <a:avLst/>
            <a:gdLst>
              <a:gd name="connsiteX0" fmla="*/ 4762 w 1071562"/>
              <a:gd name="connsiteY0" fmla="*/ 0 h 1709737"/>
              <a:gd name="connsiteX1" fmla="*/ 1071562 w 1071562"/>
              <a:gd name="connsiteY1" fmla="*/ 561975 h 1709737"/>
              <a:gd name="connsiteX2" fmla="*/ 1071562 w 1071562"/>
              <a:gd name="connsiteY2" fmla="*/ 1704975 h 1709737"/>
              <a:gd name="connsiteX3" fmla="*/ 0 w 1071562"/>
              <a:gd name="connsiteY3" fmla="*/ 1709737 h 1709737"/>
              <a:gd name="connsiteX4" fmla="*/ 4762 w 1071562"/>
              <a:gd name="connsiteY4" fmla="*/ 0 h 1709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2" h="1709737">
                <a:moveTo>
                  <a:pt x="4762" y="0"/>
                </a:moveTo>
                <a:lnTo>
                  <a:pt x="1071562" y="561975"/>
                </a:lnTo>
                <a:lnTo>
                  <a:pt x="1071562" y="1704975"/>
                </a:lnTo>
                <a:lnTo>
                  <a:pt x="0" y="1709737"/>
                </a:lnTo>
                <a:cubicBezTo>
                  <a:pt x="1587" y="1139825"/>
                  <a:pt x="3175" y="569912"/>
                  <a:pt x="4762" y="0"/>
                </a:cubicBezTo>
                <a:close/>
              </a:path>
            </a:pathLst>
          </a:custGeom>
          <a:gradFill>
            <a:gsLst>
              <a:gs pos="0">
                <a:srgbClr val="03D4A8"/>
              </a:gs>
              <a:gs pos="25000">
                <a:srgbClr val="21D6E0"/>
              </a:gs>
              <a:gs pos="75000">
                <a:srgbClr val="0087E6"/>
              </a:gs>
              <a:gs pos="100000">
                <a:srgbClr val="005CB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Line 68"/>
          <p:cNvSpPr>
            <a:spLocks noChangeShapeType="1"/>
          </p:cNvSpPr>
          <p:nvPr/>
        </p:nvSpPr>
        <p:spPr bwMode="auto">
          <a:xfrm>
            <a:off x="6234114" y="3032125"/>
            <a:ext cx="1965325"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Line 69"/>
          <p:cNvSpPr>
            <a:spLocks noChangeShapeType="1"/>
          </p:cNvSpPr>
          <p:nvPr/>
        </p:nvSpPr>
        <p:spPr bwMode="auto">
          <a:xfrm>
            <a:off x="6234113" y="2686050"/>
            <a:ext cx="1684338"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4301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3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3000"/>
                                        <p:tgtEl>
                                          <p:spTgt spid="81"/>
                                        </p:tgtEl>
                                      </p:cBhvr>
                                    </p:animEffect>
                                  </p:childTnLst>
                                </p:cTn>
                              </p:par>
                              <p:par>
                                <p:cTn id="11" presetID="10"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fade">
                                      <p:cBhvr>
                                        <p:cTn id="13" dur="3000"/>
                                        <p:tgtEl>
                                          <p:spTgt spid="1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3000"/>
                                        <p:tgtEl>
                                          <p:spTgt spid="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3000"/>
                                        <p:tgtEl>
                                          <p:spTgt spid="8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43"/>
                                        </p:tgtEl>
                                        <p:attrNameLst>
                                          <p:attrName>style.visibility</p:attrName>
                                        </p:attrNameLst>
                                      </p:cBhvr>
                                      <p:to>
                                        <p:strVal val="visible"/>
                                      </p:to>
                                    </p:set>
                                    <p:animEffect transition="in" filter="wipe(left)">
                                      <p:cBhvr>
                                        <p:cTn id="24" dur="3000"/>
                                        <p:tgtEl>
                                          <p:spTgt spid="10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46"/>
                                        </p:tgtEl>
                                        <p:attrNameLst>
                                          <p:attrName>style.visibility</p:attrName>
                                        </p:attrNameLst>
                                      </p:cBhvr>
                                      <p:to>
                                        <p:strVal val="visible"/>
                                      </p:to>
                                    </p:set>
                                    <p:animEffect transition="in" filter="wipe(left)">
                                      <p:cBhvr>
                                        <p:cTn id="29" dur="3000"/>
                                        <p:tgtEl>
                                          <p:spTgt spid="10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30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44"/>
                                        </p:tgtEl>
                                        <p:attrNameLst>
                                          <p:attrName>style.visibility</p:attrName>
                                        </p:attrNameLst>
                                      </p:cBhvr>
                                      <p:to>
                                        <p:strVal val="visible"/>
                                      </p:to>
                                    </p:set>
                                    <p:animEffect transition="in" filter="wipe(down)">
                                      <p:cBhvr>
                                        <p:cTn id="39" dur="3000"/>
                                        <p:tgtEl>
                                          <p:spTgt spid="10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fade">
                                      <p:cBhvr>
                                        <p:cTn id="44" dur="3000"/>
                                        <p:tgtEl>
                                          <p:spTgt spid="105"/>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30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3000"/>
                                        <p:tgtEl>
                                          <p:spTgt spid="9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3000"/>
                                        <p:tgtEl>
                                          <p:spTgt spid="10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53"/>
                                        </p:tgtEl>
                                        <p:attrNameLst>
                                          <p:attrName>style.visibility</p:attrName>
                                        </p:attrNameLst>
                                      </p:cBhvr>
                                      <p:to>
                                        <p:strVal val="visible"/>
                                      </p:to>
                                    </p:set>
                                    <p:animEffect transition="in" filter="wipe(down)">
                                      <p:cBhvr>
                                        <p:cTn id="58" dur="3000"/>
                                        <p:tgtEl>
                                          <p:spTgt spid="105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55"/>
                                        </p:tgtEl>
                                        <p:attrNameLst>
                                          <p:attrName>style.visibility</p:attrName>
                                        </p:attrNameLst>
                                      </p:cBhvr>
                                      <p:to>
                                        <p:strVal val="visible"/>
                                      </p:to>
                                    </p:set>
                                    <p:animEffect transition="in" filter="wipe(left)">
                                      <p:cBhvr>
                                        <p:cTn id="63" dur="3000"/>
                                        <p:tgtEl>
                                          <p:spTgt spid="105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0"/>
                                        </p:tgtEl>
                                        <p:attrNameLst>
                                          <p:attrName>style.visibility</p:attrName>
                                        </p:attrNameLst>
                                      </p:cBhvr>
                                      <p:to>
                                        <p:strVal val="visible"/>
                                      </p:to>
                                    </p:set>
                                    <p:animEffect transition="in" filter="fade">
                                      <p:cBhvr>
                                        <p:cTn id="68" dur="3000"/>
                                        <p:tgtEl>
                                          <p:spTgt spid="1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fade">
                                      <p:cBhvr>
                                        <p:cTn id="71" dur="3000"/>
                                        <p:tgtEl>
                                          <p:spTgt spid="121"/>
                                        </p:tgtEl>
                                      </p:cBhvr>
                                    </p:animEffect>
                                  </p:childTnLst>
                                </p:cTn>
                              </p:par>
                              <p:par>
                                <p:cTn id="72" presetID="10" presetClass="entr" presetSubtype="0" fill="hold" nodeType="withEffect">
                                  <p:stCondLst>
                                    <p:cond delay="0"/>
                                  </p:stCondLst>
                                  <p:childTnLst>
                                    <p:set>
                                      <p:cBhvr>
                                        <p:cTn id="73" dur="1" fill="hold">
                                          <p:stCondLst>
                                            <p:cond delay="0"/>
                                          </p:stCondLst>
                                        </p:cTn>
                                        <p:tgtEl>
                                          <p:spTgt spid="122"/>
                                        </p:tgtEl>
                                        <p:attrNameLst>
                                          <p:attrName>style.visibility</p:attrName>
                                        </p:attrNameLst>
                                      </p:cBhvr>
                                      <p:to>
                                        <p:strVal val="visible"/>
                                      </p:to>
                                    </p:set>
                                    <p:animEffect transition="in" filter="fade">
                                      <p:cBhvr>
                                        <p:cTn id="74" dur="3000"/>
                                        <p:tgtEl>
                                          <p:spTgt spid="12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047"/>
                                        </p:tgtEl>
                                        <p:attrNameLst>
                                          <p:attrName>style.visibility</p:attrName>
                                        </p:attrNameLst>
                                      </p:cBhvr>
                                      <p:to>
                                        <p:strVal val="visible"/>
                                      </p:to>
                                    </p:set>
                                    <p:animEffect transition="in" filter="wipe(left)">
                                      <p:cBhvr>
                                        <p:cTn id="79" dur="3000"/>
                                        <p:tgtEl>
                                          <p:spTgt spid="104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04"/>
                                        </p:tgtEl>
                                        <p:attrNameLst>
                                          <p:attrName>style.visibility</p:attrName>
                                        </p:attrNameLst>
                                      </p:cBhvr>
                                      <p:to>
                                        <p:strVal val="visible"/>
                                      </p:to>
                                    </p:set>
                                    <p:animEffect transition="in" filter="fade">
                                      <p:cBhvr>
                                        <p:cTn id="84" dur="3000"/>
                                        <p:tgtEl>
                                          <p:spTgt spid="104"/>
                                        </p:tgtEl>
                                      </p:cBhvr>
                                    </p:animEffect>
                                  </p:childTnLst>
                                </p:cTn>
                              </p:par>
                              <p:par>
                                <p:cTn id="85" presetID="10" presetClass="entr" presetSubtype="0" fill="hold" nodeType="with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fade">
                                      <p:cBhvr>
                                        <p:cTn id="87" dur="3000"/>
                                        <p:tgtEl>
                                          <p:spTgt spid="10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8"/>
                                        </p:tgtEl>
                                        <p:attrNameLst>
                                          <p:attrName>style.visibility</p:attrName>
                                        </p:attrNameLst>
                                      </p:cBhvr>
                                      <p:to>
                                        <p:strVal val="visible"/>
                                      </p:to>
                                    </p:set>
                                    <p:animEffect transition="in" filter="fade">
                                      <p:cBhvr>
                                        <p:cTn id="90" dur="3000"/>
                                        <p:tgtEl>
                                          <p:spTgt spid="108"/>
                                        </p:tgtEl>
                                      </p:cBhvr>
                                    </p:animEffect>
                                  </p:childTnLst>
                                </p:cTn>
                              </p:par>
                              <p:par>
                                <p:cTn id="91" presetID="10" presetClass="entr" presetSubtype="0" fill="hold"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30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2"/>
                                        </p:tgtEl>
                                        <p:attrNameLst>
                                          <p:attrName>style.visibility</p:attrName>
                                        </p:attrNameLst>
                                      </p:cBhvr>
                                      <p:to>
                                        <p:strVal val="visible"/>
                                      </p:to>
                                    </p:set>
                                    <p:animEffect transition="in" filter="fade">
                                      <p:cBhvr>
                                        <p:cTn id="96" dur="3000"/>
                                        <p:tgtEl>
                                          <p:spTgt spid="10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049"/>
                                        </p:tgtEl>
                                        <p:attrNameLst>
                                          <p:attrName>style.visibility</p:attrName>
                                        </p:attrNameLst>
                                      </p:cBhvr>
                                      <p:to>
                                        <p:strVal val="visible"/>
                                      </p:to>
                                    </p:set>
                                    <p:animEffect transition="in" filter="wipe(left)">
                                      <p:cBhvr>
                                        <p:cTn id="101" dur="3000"/>
                                        <p:tgtEl>
                                          <p:spTgt spid="104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93"/>
                                        </p:tgtEl>
                                        <p:attrNameLst>
                                          <p:attrName>style.visibility</p:attrName>
                                        </p:attrNameLst>
                                      </p:cBhvr>
                                      <p:to>
                                        <p:strVal val="visible"/>
                                      </p:to>
                                    </p:set>
                                    <p:animEffect transition="in" filter="fade">
                                      <p:cBhvr>
                                        <p:cTn id="106" dur="3000"/>
                                        <p:tgtEl>
                                          <p:spTgt spid="93"/>
                                        </p:tgtEl>
                                      </p:cBhvr>
                                    </p:animEffect>
                                  </p:childTnLst>
                                </p:cTn>
                              </p:par>
                              <p:par>
                                <p:cTn id="107" presetID="10" presetClass="entr" presetSubtype="0" fill="hold"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fade">
                                      <p:cBhvr>
                                        <p:cTn id="109" dur="3000"/>
                                        <p:tgtEl>
                                          <p:spTgt spid="9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3000"/>
                                        <p:tgtEl>
                                          <p:spTgt spid="95"/>
                                        </p:tgtEl>
                                      </p:cBhvr>
                                    </p:animEffect>
                                  </p:childTnLst>
                                </p:cTn>
                              </p:par>
                              <p:par>
                                <p:cTn id="113" presetID="10" presetClass="entr" presetSubtype="0" fill="hold"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3000"/>
                                        <p:tgtEl>
                                          <p:spTgt spid="9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3000"/>
                                        <p:tgtEl>
                                          <p:spTgt spid="89"/>
                                        </p:tgtEl>
                                      </p:cBhvr>
                                    </p:animEffect>
                                  </p:childTnLst>
                                </p:cTn>
                              </p:par>
                              <p:par>
                                <p:cTn id="119" presetID="10" presetClass="entr" presetSubtype="0" fill="hold" nodeType="withEffect">
                                  <p:stCondLst>
                                    <p:cond delay="0"/>
                                  </p:stCondLst>
                                  <p:childTnLst>
                                    <p:set>
                                      <p:cBhvr>
                                        <p:cTn id="120" dur="1" fill="hold">
                                          <p:stCondLst>
                                            <p:cond delay="0"/>
                                          </p:stCondLst>
                                        </p:cTn>
                                        <p:tgtEl>
                                          <p:spTgt spid="92"/>
                                        </p:tgtEl>
                                        <p:attrNameLst>
                                          <p:attrName>style.visibility</p:attrName>
                                        </p:attrNameLst>
                                      </p:cBhvr>
                                      <p:to>
                                        <p:strVal val="visible"/>
                                      </p:to>
                                    </p:set>
                                    <p:animEffect transition="in" filter="fade">
                                      <p:cBhvr>
                                        <p:cTn id="121" dur="3000"/>
                                        <p:tgtEl>
                                          <p:spTgt spid="9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6"/>
                                        </p:tgtEl>
                                        <p:attrNameLst>
                                          <p:attrName>style.visibility</p:attrName>
                                        </p:attrNameLst>
                                      </p:cBhvr>
                                      <p:to>
                                        <p:strVal val="visible"/>
                                      </p:to>
                                    </p:set>
                                    <p:animEffect transition="in" filter="fade">
                                      <p:cBhvr>
                                        <p:cTn id="124" dur="3000"/>
                                        <p:tgtEl>
                                          <p:spTgt spid="96"/>
                                        </p:tgtEl>
                                      </p:cBhvr>
                                    </p:animEffect>
                                  </p:childTnLst>
                                </p:cTn>
                              </p:par>
                              <p:par>
                                <p:cTn id="125" presetID="10" presetClass="entr" presetSubtype="0" fill="hold" nodeType="withEffect">
                                  <p:stCondLst>
                                    <p:cond delay="0"/>
                                  </p:stCondLst>
                                  <p:childTnLst>
                                    <p:set>
                                      <p:cBhvr>
                                        <p:cTn id="126" dur="1" fill="hold">
                                          <p:stCondLst>
                                            <p:cond delay="0"/>
                                          </p:stCondLst>
                                        </p:cTn>
                                        <p:tgtEl>
                                          <p:spTgt spid="88"/>
                                        </p:tgtEl>
                                        <p:attrNameLst>
                                          <p:attrName>style.visibility</p:attrName>
                                        </p:attrNameLst>
                                      </p:cBhvr>
                                      <p:to>
                                        <p:strVal val="visible"/>
                                      </p:to>
                                    </p:set>
                                    <p:animEffect transition="in" filter="fade">
                                      <p:cBhvr>
                                        <p:cTn id="127" dur="3000"/>
                                        <p:tgtEl>
                                          <p:spTgt spid="8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3000"/>
                                        <p:tgtEl>
                                          <p:spTgt spid="9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7"/>
                                        </p:tgtEl>
                                        <p:attrNameLst>
                                          <p:attrName>style.visibility</p:attrName>
                                        </p:attrNameLst>
                                      </p:cBhvr>
                                      <p:to>
                                        <p:strVal val="visible"/>
                                      </p:to>
                                    </p:set>
                                    <p:animEffect transition="in" filter="fade">
                                      <p:cBhvr>
                                        <p:cTn id="133" dur="3000"/>
                                        <p:tgtEl>
                                          <p:spTgt spid="97"/>
                                        </p:tgtEl>
                                      </p:cBhvr>
                                    </p:animEffect>
                                  </p:childTnLst>
                                </p:cTn>
                              </p:par>
                              <p:par>
                                <p:cTn id="134" presetID="10" presetClass="entr" presetSubtype="0" fill="hold" nodeType="with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fade">
                                      <p:cBhvr>
                                        <p:cTn id="136" dur="3000"/>
                                        <p:tgtEl>
                                          <p:spTgt spid="98"/>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grpId="0" nodeType="clickEffect">
                                  <p:stCondLst>
                                    <p:cond delay="0"/>
                                  </p:stCondLst>
                                  <p:childTnLst>
                                    <p:set>
                                      <p:cBhvr>
                                        <p:cTn id="140" dur="1" fill="hold">
                                          <p:stCondLst>
                                            <p:cond delay="0"/>
                                          </p:stCondLst>
                                        </p:cTn>
                                        <p:tgtEl>
                                          <p:spTgt spid="1045"/>
                                        </p:tgtEl>
                                        <p:attrNameLst>
                                          <p:attrName>style.visibility</p:attrName>
                                        </p:attrNameLst>
                                      </p:cBhvr>
                                      <p:to>
                                        <p:strVal val="visible"/>
                                      </p:to>
                                    </p:set>
                                    <p:animEffect transition="in" filter="wipe(up)">
                                      <p:cBhvr>
                                        <p:cTn id="141" dur="3000"/>
                                        <p:tgtEl>
                                          <p:spTgt spid="1045"/>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grpId="0" nodeType="clickEffect">
                                  <p:stCondLst>
                                    <p:cond delay="0"/>
                                  </p:stCondLst>
                                  <p:childTnLst>
                                    <p:set>
                                      <p:cBhvr>
                                        <p:cTn id="145" dur="1" fill="hold">
                                          <p:stCondLst>
                                            <p:cond delay="0"/>
                                          </p:stCondLst>
                                        </p:cTn>
                                        <p:tgtEl>
                                          <p:spTgt spid="1054"/>
                                        </p:tgtEl>
                                        <p:attrNameLst>
                                          <p:attrName>style.visibility</p:attrName>
                                        </p:attrNameLst>
                                      </p:cBhvr>
                                      <p:to>
                                        <p:strVal val="visible"/>
                                      </p:to>
                                    </p:set>
                                    <p:animEffect transition="in" filter="wipe(up)">
                                      <p:cBhvr>
                                        <p:cTn id="146" dur="3000"/>
                                        <p:tgtEl>
                                          <p:spTgt spid="1054"/>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grpId="0" nodeType="clickEffect">
                                  <p:stCondLst>
                                    <p:cond delay="0"/>
                                  </p:stCondLst>
                                  <p:childTnLst>
                                    <p:set>
                                      <p:cBhvr>
                                        <p:cTn id="150" dur="1" fill="hold">
                                          <p:stCondLst>
                                            <p:cond delay="0"/>
                                          </p:stCondLst>
                                        </p:cTn>
                                        <p:tgtEl>
                                          <p:spTgt spid="1065"/>
                                        </p:tgtEl>
                                        <p:attrNameLst>
                                          <p:attrName>style.visibility</p:attrName>
                                        </p:attrNameLst>
                                      </p:cBhvr>
                                      <p:to>
                                        <p:strVal val="visible"/>
                                      </p:to>
                                    </p:set>
                                    <p:animEffect transition="in" filter="wipe(down)">
                                      <p:cBhvr>
                                        <p:cTn id="151" dur="3000"/>
                                        <p:tgtEl>
                                          <p:spTgt spid="1065"/>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grpId="0" nodeType="clickEffect">
                                  <p:stCondLst>
                                    <p:cond delay="0"/>
                                  </p:stCondLst>
                                  <p:childTnLst>
                                    <p:set>
                                      <p:cBhvr>
                                        <p:cTn id="155" dur="1" fill="hold">
                                          <p:stCondLst>
                                            <p:cond delay="0"/>
                                          </p:stCondLst>
                                        </p:cTn>
                                        <p:tgtEl>
                                          <p:spTgt spid="1066"/>
                                        </p:tgtEl>
                                        <p:attrNameLst>
                                          <p:attrName>style.visibility</p:attrName>
                                        </p:attrNameLst>
                                      </p:cBhvr>
                                      <p:to>
                                        <p:strVal val="visible"/>
                                      </p:to>
                                    </p:set>
                                    <p:animEffect transition="in" filter="wipe(down)">
                                      <p:cBhvr>
                                        <p:cTn id="156" dur="3000"/>
                                        <p:tgtEl>
                                          <p:spTgt spid="1066"/>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1048"/>
                                        </p:tgtEl>
                                        <p:attrNameLst>
                                          <p:attrName>style.visibility</p:attrName>
                                        </p:attrNameLst>
                                      </p:cBhvr>
                                      <p:to>
                                        <p:strVal val="visible"/>
                                      </p:to>
                                    </p:set>
                                    <p:animEffect transition="in" filter="wipe(left)">
                                      <p:cBhvr>
                                        <p:cTn id="161" dur="3000"/>
                                        <p:tgtEl>
                                          <p:spTgt spid="1048"/>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grpId="0" nodeType="clickEffect">
                                  <p:stCondLst>
                                    <p:cond delay="0"/>
                                  </p:stCondLst>
                                  <p:childTnLst>
                                    <p:set>
                                      <p:cBhvr>
                                        <p:cTn id="165" dur="1" fill="hold">
                                          <p:stCondLst>
                                            <p:cond delay="0"/>
                                          </p:stCondLst>
                                        </p:cTn>
                                        <p:tgtEl>
                                          <p:spTgt spid="1072"/>
                                        </p:tgtEl>
                                        <p:attrNameLst>
                                          <p:attrName>style.visibility</p:attrName>
                                        </p:attrNameLst>
                                      </p:cBhvr>
                                      <p:to>
                                        <p:strVal val="visible"/>
                                      </p:to>
                                    </p:set>
                                    <p:animEffect transition="in" filter="wipe(up)">
                                      <p:cBhvr>
                                        <p:cTn id="166" dur="3000"/>
                                        <p:tgtEl>
                                          <p:spTgt spid="1072"/>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grpId="0" nodeType="clickEffect">
                                  <p:stCondLst>
                                    <p:cond delay="0"/>
                                  </p:stCondLst>
                                  <p:childTnLst>
                                    <p:set>
                                      <p:cBhvr>
                                        <p:cTn id="170" dur="1" fill="hold">
                                          <p:stCondLst>
                                            <p:cond delay="0"/>
                                          </p:stCondLst>
                                        </p:cTn>
                                        <p:tgtEl>
                                          <p:spTgt spid="1073"/>
                                        </p:tgtEl>
                                        <p:attrNameLst>
                                          <p:attrName>style.visibility</p:attrName>
                                        </p:attrNameLst>
                                      </p:cBhvr>
                                      <p:to>
                                        <p:strVal val="visible"/>
                                      </p:to>
                                    </p:set>
                                    <p:animEffect transition="in" filter="wipe(up)">
                                      <p:cBhvr>
                                        <p:cTn id="171" dur="3000"/>
                                        <p:tgtEl>
                                          <p:spTgt spid="1073"/>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1" fill="hold" grpId="0" nodeType="clickEffect">
                                  <p:stCondLst>
                                    <p:cond delay="0"/>
                                  </p:stCondLst>
                                  <p:childTnLst>
                                    <p:set>
                                      <p:cBhvr>
                                        <p:cTn id="175" dur="1" fill="hold">
                                          <p:stCondLst>
                                            <p:cond delay="0"/>
                                          </p:stCondLst>
                                        </p:cTn>
                                        <p:tgtEl>
                                          <p:spTgt spid="1076"/>
                                        </p:tgtEl>
                                        <p:attrNameLst>
                                          <p:attrName>style.visibility</p:attrName>
                                        </p:attrNameLst>
                                      </p:cBhvr>
                                      <p:to>
                                        <p:strVal val="visible"/>
                                      </p:to>
                                    </p:set>
                                    <p:animEffect transition="in" filter="wipe(up)">
                                      <p:cBhvr>
                                        <p:cTn id="176" dur="3000"/>
                                        <p:tgtEl>
                                          <p:spTgt spid="1076"/>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1" fill="hold" grpId="0" nodeType="clickEffect">
                                  <p:stCondLst>
                                    <p:cond delay="0"/>
                                  </p:stCondLst>
                                  <p:childTnLst>
                                    <p:set>
                                      <p:cBhvr>
                                        <p:cTn id="180" dur="1" fill="hold">
                                          <p:stCondLst>
                                            <p:cond delay="0"/>
                                          </p:stCondLst>
                                        </p:cTn>
                                        <p:tgtEl>
                                          <p:spTgt spid="1075"/>
                                        </p:tgtEl>
                                        <p:attrNameLst>
                                          <p:attrName>style.visibility</p:attrName>
                                        </p:attrNameLst>
                                      </p:cBhvr>
                                      <p:to>
                                        <p:strVal val="visible"/>
                                      </p:to>
                                    </p:set>
                                    <p:animEffect transition="in" filter="wipe(up)">
                                      <p:cBhvr>
                                        <p:cTn id="181" dur="3000"/>
                                        <p:tgtEl>
                                          <p:spTgt spid="1075"/>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1070"/>
                                        </p:tgtEl>
                                        <p:attrNameLst>
                                          <p:attrName>style.visibility</p:attrName>
                                        </p:attrNameLst>
                                      </p:cBhvr>
                                      <p:to>
                                        <p:strVal val="visible"/>
                                      </p:to>
                                    </p:set>
                                    <p:animEffect transition="in" filter="wipe(left)">
                                      <p:cBhvr>
                                        <p:cTn id="186" dur="3000"/>
                                        <p:tgtEl>
                                          <p:spTgt spid="1070"/>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074"/>
                                        </p:tgtEl>
                                        <p:attrNameLst>
                                          <p:attrName>style.visibility</p:attrName>
                                        </p:attrNameLst>
                                      </p:cBhvr>
                                      <p:to>
                                        <p:strVal val="visible"/>
                                      </p:to>
                                    </p:set>
                                    <p:animEffect transition="in" filter="wipe(left)">
                                      <p:cBhvr>
                                        <p:cTn id="191" dur="3000"/>
                                        <p:tgtEl>
                                          <p:spTgt spid="1074"/>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1071"/>
                                        </p:tgtEl>
                                        <p:attrNameLst>
                                          <p:attrName>style.visibility</p:attrName>
                                        </p:attrNameLst>
                                      </p:cBhvr>
                                      <p:to>
                                        <p:strVal val="visible"/>
                                      </p:to>
                                    </p:set>
                                    <p:animEffect transition="in" filter="wipe(left)">
                                      <p:cBhvr>
                                        <p:cTn id="196" dur="3000"/>
                                        <p:tgtEl>
                                          <p:spTgt spid="1071"/>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145"/>
                                        </p:tgtEl>
                                        <p:attrNameLst>
                                          <p:attrName>style.visibility</p:attrName>
                                        </p:attrNameLst>
                                      </p:cBhvr>
                                      <p:to>
                                        <p:strVal val="visible"/>
                                      </p:to>
                                    </p:set>
                                    <p:animEffect transition="in" filter="fade">
                                      <p:cBhvr>
                                        <p:cTn id="201" dur="3000"/>
                                        <p:tgtEl>
                                          <p:spTgt spid="14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47"/>
                                        </p:tgtEl>
                                        <p:attrNameLst>
                                          <p:attrName>style.visibility</p:attrName>
                                        </p:attrNameLst>
                                      </p:cBhvr>
                                      <p:to>
                                        <p:strVal val="visible"/>
                                      </p:to>
                                    </p:set>
                                    <p:animEffect transition="in" filter="fade">
                                      <p:cBhvr>
                                        <p:cTn id="204" dur="3000"/>
                                        <p:tgtEl>
                                          <p:spTgt spid="147"/>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46"/>
                                        </p:tgtEl>
                                        <p:attrNameLst>
                                          <p:attrName>style.visibility</p:attrName>
                                        </p:attrNameLst>
                                      </p:cBhvr>
                                      <p:to>
                                        <p:strVal val="visible"/>
                                      </p:to>
                                    </p:set>
                                    <p:animEffect transition="in" filter="fade">
                                      <p:cBhvr>
                                        <p:cTn id="207" dur="3000"/>
                                        <p:tgtEl>
                                          <p:spTgt spid="146"/>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144"/>
                                        </p:tgtEl>
                                        <p:attrNameLst>
                                          <p:attrName>style.visibility</p:attrName>
                                        </p:attrNameLst>
                                      </p:cBhvr>
                                      <p:to>
                                        <p:strVal val="visible"/>
                                      </p:to>
                                    </p:set>
                                    <p:animEffect transition="in" filter="fade">
                                      <p:cBhvr>
                                        <p:cTn id="212" dur="3000"/>
                                        <p:tgtEl>
                                          <p:spTgt spid="144"/>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42"/>
                                        </p:tgtEl>
                                        <p:attrNameLst>
                                          <p:attrName>style.visibility</p:attrName>
                                        </p:attrNameLst>
                                      </p:cBhvr>
                                      <p:to>
                                        <p:strVal val="visible"/>
                                      </p:to>
                                    </p:set>
                                    <p:animEffect transition="in" filter="fade">
                                      <p:cBhvr>
                                        <p:cTn id="215" dur="3000"/>
                                        <p:tgtEl>
                                          <p:spTgt spid="142"/>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43"/>
                                        </p:tgtEl>
                                        <p:attrNameLst>
                                          <p:attrName>style.visibility</p:attrName>
                                        </p:attrNameLst>
                                      </p:cBhvr>
                                      <p:to>
                                        <p:strVal val="visible"/>
                                      </p:to>
                                    </p:set>
                                    <p:animEffect transition="in" filter="fade">
                                      <p:cBhvr>
                                        <p:cTn id="218" dur="3000"/>
                                        <p:tgtEl>
                                          <p:spTgt spid="143"/>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1069"/>
                                        </p:tgtEl>
                                        <p:attrNameLst>
                                          <p:attrName>style.visibility</p:attrName>
                                        </p:attrNameLst>
                                      </p:cBhvr>
                                      <p:to>
                                        <p:strVal val="visible"/>
                                      </p:to>
                                    </p:set>
                                    <p:animEffect transition="in" filter="wipe(down)">
                                      <p:cBhvr>
                                        <p:cTn id="223" dur="3000"/>
                                        <p:tgtEl>
                                          <p:spTgt spid="1069"/>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4" fill="hold" grpId="0" nodeType="clickEffect">
                                  <p:stCondLst>
                                    <p:cond delay="0"/>
                                  </p:stCondLst>
                                  <p:childTnLst>
                                    <p:set>
                                      <p:cBhvr>
                                        <p:cTn id="227" dur="1" fill="hold">
                                          <p:stCondLst>
                                            <p:cond delay="0"/>
                                          </p:stCondLst>
                                        </p:cTn>
                                        <p:tgtEl>
                                          <p:spTgt spid="1067"/>
                                        </p:tgtEl>
                                        <p:attrNameLst>
                                          <p:attrName>style.visibility</p:attrName>
                                        </p:attrNameLst>
                                      </p:cBhvr>
                                      <p:to>
                                        <p:strVal val="visible"/>
                                      </p:to>
                                    </p:set>
                                    <p:animEffect transition="in" filter="wipe(down)">
                                      <p:cBhvr>
                                        <p:cTn id="228" dur="3000"/>
                                        <p:tgtEl>
                                          <p:spTgt spid="1067"/>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1068"/>
                                        </p:tgtEl>
                                        <p:attrNameLst>
                                          <p:attrName>style.visibility</p:attrName>
                                        </p:attrNameLst>
                                      </p:cBhvr>
                                      <p:to>
                                        <p:strVal val="visible"/>
                                      </p:to>
                                    </p:set>
                                    <p:animEffect transition="in" filter="wipe(left)">
                                      <p:cBhvr>
                                        <p:cTn id="233" dur="3000"/>
                                        <p:tgtEl>
                                          <p:spTgt spid="1068"/>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138"/>
                                        </p:tgtEl>
                                        <p:attrNameLst>
                                          <p:attrName>style.visibility</p:attrName>
                                        </p:attrNameLst>
                                      </p:cBhvr>
                                      <p:to>
                                        <p:strVal val="visible"/>
                                      </p:to>
                                    </p:set>
                                    <p:animEffect transition="in" filter="fade">
                                      <p:cBhvr>
                                        <p:cTn id="238" dur="3000"/>
                                        <p:tgtEl>
                                          <p:spTgt spid="138"/>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29"/>
                                        </p:tgtEl>
                                        <p:attrNameLst>
                                          <p:attrName>style.visibility</p:attrName>
                                        </p:attrNameLst>
                                      </p:cBhvr>
                                      <p:to>
                                        <p:strVal val="visible"/>
                                      </p:to>
                                    </p:set>
                                    <p:animEffect transition="in" filter="fade">
                                      <p:cBhvr>
                                        <p:cTn id="241" dur="3000"/>
                                        <p:tgtEl>
                                          <p:spTgt spid="129"/>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0"/>
                                  </p:stCondLst>
                                  <p:childTnLst>
                                    <p:set>
                                      <p:cBhvr>
                                        <p:cTn id="245" dur="1" fill="hold">
                                          <p:stCondLst>
                                            <p:cond delay="0"/>
                                          </p:stCondLst>
                                        </p:cTn>
                                        <p:tgtEl>
                                          <p:spTgt spid="132"/>
                                        </p:tgtEl>
                                        <p:attrNameLst>
                                          <p:attrName>style.visibility</p:attrName>
                                        </p:attrNameLst>
                                      </p:cBhvr>
                                      <p:to>
                                        <p:strVal val="visible"/>
                                      </p:to>
                                    </p:set>
                                    <p:animEffect transition="in" filter="fade">
                                      <p:cBhvr>
                                        <p:cTn id="246" dur="3000"/>
                                        <p:tgtEl>
                                          <p:spTgt spid="132"/>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41"/>
                                        </p:tgtEl>
                                        <p:attrNameLst>
                                          <p:attrName>style.visibility</p:attrName>
                                        </p:attrNameLst>
                                      </p:cBhvr>
                                      <p:to>
                                        <p:strVal val="visible"/>
                                      </p:to>
                                    </p:set>
                                    <p:animEffect transition="in" filter="fade">
                                      <p:cBhvr>
                                        <p:cTn id="249" dur="3000"/>
                                        <p:tgtEl>
                                          <p:spTgt spid="141"/>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1" fill="hold" grpId="0" nodeType="clickEffect">
                                  <p:stCondLst>
                                    <p:cond delay="0"/>
                                  </p:stCondLst>
                                  <p:childTnLst>
                                    <p:set>
                                      <p:cBhvr>
                                        <p:cTn id="253" dur="1" fill="hold">
                                          <p:stCondLst>
                                            <p:cond delay="0"/>
                                          </p:stCondLst>
                                        </p:cTn>
                                        <p:tgtEl>
                                          <p:spTgt spid="1056"/>
                                        </p:tgtEl>
                                        <p:attrNameLst>
                                          <p:attrName>style.visibility</p:attrName>
                                        </p:attrNameLst>
                                      </p:cBhvr>
                                      <p:to>
                                        <p:strVal val="visible"/>
                                      </p:to>
                                    </p:set>
                                    <p:animEffect transition="in" filter="wipe(up)">
                                      <p:cBhvr>
                                        <p:cTn id="254" dur="3000"/>
                                        <p:tgtEl>
                                          <p:spTgt spid="1056"/>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1" fill="hold" grpId="0" nodeType="clickEffect">
                                  <p:stCondLst>
                                    <p:cond delay="0"/>
                                  </p:stCondLst>
                                  <p:childTnLst>
                                    <p:set>
                                      <p:cBhvr>
                                        <p:cTn id="258" dur="1" fill="hold">
                                          <p:stCondLst>
                                            <p:cond delay="0"/>
                                          </p:stCondLst>
                                        </p:cTn>
                                        <p:tgtEl>
                                          <p:spTgt spid="1077"/>
                                        </p:tgtEl>
                                        <p:attrNameLst>
                                          <p:attrName>style.visibility</p:attrName>
                                        </p:attrNameLst>
                                      </p:cBhvr>
                                      <p:to>
                                        <p:strVal val="visible"/>
                                      </p:to>
                                    </p:set>
                                    <p:animEffect transition="in" filter="wipe(up)">
                                      <p:cBhvr>
                                        <p:cTn id="259" dur="3000"/>
                                        <p:tgtEl>
                                          <p:spTgt spid="1077"/>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1" fill="hold" grpId="0" nodeType="clickEffect">
                                  <p:stCondLst>
                                    <p:cond delay="0"/>
                                  </p:stCondLst>
                                  <p:childTnLst>
                                    <p:set>
                                      <p:cBhvr>
                                        <p:cTn id="263" dur="1" fill="hold">
                                          <p:stCondLst>
                                            <p:cond delay="0"/>
                                          </p:stCondLst>
                                        </p:cTn>
                                        <p:tgtEl>
                                          <p:spTgt spid="1029"/>
                                        </p:tgtEl>
                                        <p:attrNameLst>
                                          <p:attrName>style.visibility</p:attrName>
                                        </p:attrNameLst>
                                      </p:cBhvr>
                                      <p:to>
                                        <p:strVal val="visible"/>
                                      </p:to>
                                    </p:set>
                                    <p:animEffect transition="in" filter="wipe(up)">
                                      <p:cBhvr>
                                        <p:cTn id="264" dur="3000"/>
                                        <p:tgtEl>
                                          <p:spTgt spid="1029"/>
                                        </p:tgtEl>
                                      </p:cBhvr>
                                    </p:animEffect>
                                  </p:childTnLst>
                                </p:cTn>
                              </p:par>
                            </p:childTnLst>
                          </p:cTn>
                        </p:par>
                      </p:childTnLst>
                    </p:cTn>
                  </p:par>
                  <p:par>
                    <p:cTn id="265" fill="hold">
                      <p:stCondLst>
                        <p:cond delay="indefinite"/>
                      </p:stCondLst>
                      <p:childTnLst>
                        <p:par>
                          <p:cTn id="266" fill="hold">
                            <p:stCondLst>
                              <p:cond delay="0"/>
                            </p:stCondLst>
                            <p:childTnLst>
                              <p:par>
                                <p:cTn id="267" presetID="22" presetClass="entr" presetSubtype="1" fill="hold" grpId="0" nodeType="clickEffect">
                                  <p:stCondLst>
                                    <p:cond delay="0"/>
                                  </p:stCondLst>
                                  <p:childTnLst>
                                    <p:set>
                                      <p:cBhvr>
                                        <p:cTn id="268" dur="1" fill="hold">
                                          <p:stCondLst>
                                            <p:cond delay="0"/>
                                          </p:stCondLst>
                                        </p:cTn>
                                        <p:tgtEl>
                                          <p:spTgt spid="1030"/>
                                        </p:tgtEl>
                                        <p:attrNameLst>
                                          <p:attrName>style.visibility</p:attrName>
                                        </p:attrNameLst>
                                      </p:cBhvr>
                                      <p:to>
                                        <p:strVal val="visible"/>
                                      </p:to>
                                    </p:set>
                                    <p:animEffect transition="in" filter="wipe(up)">
                                      <p:cBhvr>
                                        <p:cTn id="269" dur="3000"/>
                                        <p:tgtEl>
                                          <p:spTgt spid="1030"/>
                                        </p:tgtEl>
                                      </p:cBhvr>
                                    </p:animEffect>
                                  </p:childTnLst>
                                </p:cTn>
                              </p:par>
                            </p:childTnLst>
                          </p:cTn>
                        </p:par>
                      </p:childTnLst>
                    </p:cTn>
                  </p:par>
                  <p:par>
                    <p:cTn id="270" fill="hold">
                      <p:stCondLst>
                        <p:cond delay="indefinite"/>
                      </p:stCondLst>
                      <p:childTnLst>
                        <p:par>
                          <p:cTn id="271" fill="hold">
                            <p:stCondLst>
                              <p:cond delay="0"/>
                            </p:stCondLst>
                            <p:childTnLst>
                              <p:par>
                                <p:cTn id="272" presetID="22" presetClass="entr" presetSubtype="1" fill="hold" grpId="0" nodeType="clickEffect">
                                  <p:stCondLst>
                                    <p:cond delay="0"/>
                                  </p:stCondLst>
                                  <p:childTnLst>
                                    <p:set>
                                      <p:cBhvr>
                                        <p:cTn id="273" dur="1" fill="hold">
                                          <p:stCondLst>
                                            <p:cond delay="0"/>
                                          </p:stCondLst>
                                        </p:cTn>
                                        <p:tgtEl>
                                          <p:spTgt spid="1078"/>
                                        </p:tgtEl>
                                        <p:attrNameLst>
                                          <p:attrName>style.visibility</p:attrName>
                                        </p:attrNameLst>
                                      </p:cBhvr>
                                      <p:to>
                                        <p:strVal val="visible"/>
                                      </p:to>
                                    </p:set>
                                    <p:animEffect transition="in" filter="wipe(up)">
                                      <p:cBhvr>
                                        <p:cTn id="274" dur="3000"/>
                                        <p:tgtEl>
                                          <p:spTgt spid="1078"/>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1" fill="hold" grpId="0" nodeType="clickEffect">
                                  <p:stCondLst>
                                    <p:cond delay="0"/>
                                  </p:stCondLst>
                                  <p:childTnLst>
                                    <p:set>
                                      <p:cBhvr>
                                        <p:cTn id="278" dur="1" fill="hold">
                                          <p:stCondLst>
                                            <p:cond delay="0"/>
                                          </p:stCondLst>
                                        </p:cTn>
                                        <p:tgtEl>
                                          <p:spTgt spid="1057"/>
                                        </p:tgtEl>
                                        <p:attrNameLst>
                                          <p:attrName>style.visibility</p:attrName>
                                        </p:attrNameLst>
                                      </p:cBhvr>
                                      <p:to>
                                        <p:strVal val="visible"/>
                                      </p:to>
                                    </p:set>
                                    <p:animEffect transition="in" filter="wipe(up)">
                                      <p:cBhvr>
                                        <p:cTn id="279" dur="3000"/>
                                        <p:tgtEl>
                                          <p:spTgt spid="1057"/>
                                        </p:tgtEl>
                                      </p:cBhvr>
                                    </p:animEffect>
                                  </p:childTnLst>
                                </p:cTn>
                              </p:par>
                            </p:childTnLst>
                          </p:cTn>
                        </p:par>
                      </p:childTnLst>
                    </p:cTn>
                  </p:par>
                  <p:par>
                    <p:cTn id="280" fill="hold">
                      <p:stCondLst>
                        <p:cond delay="indefinite"/>
                      </p:stCondLst>
                      <p:childTnLst>
                        <p:par>
                          <p:cTn id="281" fill="hold">
                            <p:stCondLst>
                              <p:cond delay="0"/>
                            </p:stCondLst>
                            <p:childTnLst>
                              <p:par>
                                <p:cTn id="282" presetID="22" presetClass="entr" presetSubtype="8" fill="hold" grpId="0" nodeType="clickEffect">
                                  <p:stCondLst>
                                    <p:cond delay="0"/>
                                  </p:stCondLst>
                                  <p:childTnLst>
                                    <p:set>
                                      <p:cBhvr>
                                        <p:cTn id="283" dur="1" fill="hold">
                                          <p:stCondLst>
                                            <p:cond delay="0"/>
                                          </p:stCondLst>
                                        </p:cTn>
                                        <p:tgtEl>
                                          <p:spTgt spid="1079"/>
                                        </p:tgtEl>
                                        <p:attrNameLst>
                                          <p:attrName>style.visibility</p:attrName>
                                        </p:attrNameLst>
                                      </p:cBhvr>
                                      <p:to>
                                        <p:strVal val="visible"/>
                                      </p:to>
                                    </p:set>
                                    <p:animEffect transition="in" filter="wipe(left)">
                                      <p:cBhvr>
                                        <p:cTn id="284" dur="3000"/>
                                        <p:tgtEl>
                                          <p:spTgt spid="1079"/>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ntr" presetSubtype="0" fill="hold" nodeType="clickEffect">
                                  <p:stCondLst>
                                    <p:cond delay="0"/>
                                  </p:stCondLst>
                                  <p:childTnLst>
                                    <p:set>
                                      <p:cBhvr>
                                        <p:cTn id="288" dur="1" fill="hold">
                                          <p:stCondLst>
                                            <p:cond delay="0"/>
                                          </p:stCondLst>
                                        </p:cTn>
                                        <p:tgtEl>
                                          <p:spTgt spid="109"/>
                                        </p:tgtEl>
                                        <p:attrNameLst>
                                          <p:attrName>style.visibility</p:attrName>
                                        </p:attrNameLst>
                                      </p:cBhvr>
                                      <p:to>
                                        <p:strVal val="visible"/>
                                      </p:to>
                                    </p:set>
                                    <p:animEffect transition="in" filter="fade">
                                      <p:cBhvr>
                                        <p:cTn id="289" dur="3000"/>
                                        <p:tgtEl>
                                          <p:spTgt spid="109"/>
                                        </p:tgtEl>
                                      </p:cBhvr>
                                    </p:animEffect>
                                  </p:childTnLst>
                                </p:cTn>
                              </p:par>
                              <p:par>
                                <p:cTn id="290" presetID="10" presetClass="entr" presetSubtype="0" fill="hold" nodeType="withEffect">
                                  <p:stCondLst>
                                    <p:cond delay="0"/>
                                  </p:stCondLst>
                                  <p:childTnLst>
                                    <p:set>
                                      <p:cBhvr>
                                        <p:cTn id="291" dur="1" fill="hold">
                                          <p:stCondLst>
                                            <p:cond delay="0"/>
                                          </p:stCondLst>
                                        </p:cTn>
                                        <p:tgtEl>
                                          <p:spTgt spid="115"/>
                                        </p:tgtEl>
                                        <p:attrNameLst>
                                          <p:attrName>style.visibility</p:attrName>
                                        </p:attrNameLst>
                                      </p:cBhvr>
                                      <p:to>
                                        <p:strVal val="visible"/>
                                      </p:to>
                                    </p:set>
                                    <p:animEffect transition="in" filter="fade">
                                      <p:cBhvr>
                                        <p:cTn id="292" dur="3000"/>
                                        <p:tgtEl>
                                          <p:spTgt spid="115"/>
                                        </p:tgtEl>
                                      </p:cBhvr>
                                    </p:animEffect>
                                  </p:childTnLst>
                                </p:cTn>
                              </p:par>
                              <p:par>
                                <p:cTn id="293" presetID="10" presetClass="entr" presetSubtype="0" fill="hold" nodeType="withEffect">
                                  <p:stCondLst>
                                    <p:cond delay="0"/>
                                  </p:stCondLst>
                                  <p:childTnLst>
                                    <p:set>
                                      <p:cBhvr>
                                        <p:cTn id="294" dur="1" fill="hold">
                                          <p:stCondLst>
                                            <p:cond delay="0"/>
                                          </p:stCondLst>
                                        </p:cTn>
                                        <p:tgtEl>
                                          <p:spTgt spid="112"/>
                                        </p:tgtEl>
                                        <p:attrNameLst>
                                          <p:attrName>style.visibility</p:attrName>
                                        </p:attrNameLst>
                                      </p:cBhvr>
                                      <p:to>
                                        <p:strVal val="visible"/>
                                      </p:to>
                                    </p:set>
                                    <p:animEffect transition="in" filter="fade">
                                      <p:cBhvr>
                                        <p:cTn id="295" dur="3000"/>
                                        <p:tgtEl>
                                          <p:spTgt spid="112"/>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116"/>
                                        </p:tgtEl>
                                        <p:attrNameLst>
                                          <p:attrName>style.visibility</p:attrName>
                                        </p:attrNameLst>
                                      </p:cBhvr>
                                      <p:to>
                                        <p:strVal val="visible"/>
                                      </p:to>
                                    </p:set>
                                    <p:animEffect transition="in" filter="fade">
                                      <p:cBhvr>
                                        <p:cTn id="298" dur="3000"/>
                                        <p:tgtEl>
                                          <p:spTgt spid="116"/>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8" fill="hold" grpId="0" nodeType="clickEffect">
                                  <p:stCondLst>
                                    <p:cond delay="0"/>
                                  </p:stCondLst>
                                  <p:childTnLst>
                                    <p:set>
                                      <p:cBhvr>
                                        <p:cTn id="302" dur="1" fill="hold">
                                          <p:stCondLst>
                                            <p:cond delay="0"/>
                                          </p:stCondLst>
                                        </p:cTn>
                                        <p:tgtEl>
                                          <p:spTgt spid="1052"/>
                                        </p:tgtEl>
                                        <p:attrNameLst>
                                          <p:attrName>style.visibility</p:attrName>
                                        </p:attrNameLst>
                                      </p:cBhvr>
                                      <p:to>
                                        <p:strVal val="visible"/>
                                      </p:to>
                                    </p:set>
                                    <p:animEffect transition="in" filter="wipe(left)">
                                      <p:cBhvr>
                                        <p:cTn id="303" dur="3000"/>
                                        <p:tgtEl>
                                          <p:spTgt spid="1052"/>
                                        </p:tgtEl>
                                      </p:cBhvr>
                                    </p:animEffect>
                                  </p:childTnLst>
                                </p:cTn>
                              </p:par>
                            </p:childTnLst>
                          </p:cTn>
                        </p:par>
                      </p:childTnLst>
                    </p:cTn>
                  </p:par>
                  <p:par>
                    <p:cTn id="304" fill="hold">
                      <p:stCondLst>
                        <p:cond delay="indefinite"/>
                      </p:stCondLst>
                      <p:childTnLst>
                        <p:par>
                          <p:cTn id="305" fill="hold">
                            <p:stCondLst>
                              <p:cond delay="0"/>
                            </p:stCondLst>
                            <p:childTnLst>
                              <p:par>
                                <p:cTn id="306" presetID="10" presetClass="entr" presetSubtype="0" fill="hold" grpId="0" nodeType="clickEffect">
                                  <p:stCondLst>
                                    <p:cond delay="0"/>
                                  </p:stCondLst>
                                  <p:childTnLst>
                                    <p:set>
                                      <p:cBhvr>
                                        <p:cTn id="307" dur="1" fill="hold">
                                          <p:stCondLst>
                                            <p:cond delay="0"/>
                                          </p:stCondLst>
                                        </p:cTn>
                                        <p:tgtEl>
                                          <p:spTgt spid="111"/>
                                        </p:tgtEl>
                                        <p:attrNameLst>
                                          <p:attrName>style.visibility</p:attrName>
                                        </p:attrNameLst>
                                      </p:cBhvr>
                                      <p:to>
                                        <p:strVal val="visible"/>
                                      </p:to>
                                    </p:set>
                                    <p:animEffect transition="in" filter="fade">
                                      <p:cBhvr>
                                        <p:cTn id="308" dur="3000"/>
                                        <p:tgtEl>
                                          <p:spTgt spid="111"/>
                                        </p:tgtEl>
                                      </p:cBhvr>
                                    </p:animEffect>
                                  </p:childTnLst>
                                </p:cTn>
                              </p:par>
                              <p:par>
                                <p:cTn id="309" presetID="10" presetClass="entr" presetSubtype="0" fill="hold" nodeType="withEffect">
                                  <p:stCondLst>
                                    <p:cond delay="0"/>
                                  </p:stCondLst>
                                  <p:childTnLst>
                                    <p:set>
                                      <p:cBhvr>
                                        <p:cTn id="310" dur="1" fill="hold">
                                          <p:stCondLst>
                                            <p:cond delay="0"/>
                                          </p:stCondLst>
                                        </p:cTn>
                                        <p:tgtEl>
                                          <p:spTgt spid="110"/>
                                        </p:tgtEl>
                                        <p:attrNameLst>
                                          <p:attrName>style.visibility</p:attrName>
                                        </p:attrNameLst>
                                      </p:cBhvr>
                                      <p:to>
                                        <p:strVal val="visible"/>
                                      </p:to>
                                    </p:set>
                                    <p:animEffect transition="in" filter="fade">
                                      <p:cBhvr>
                                        <p:cTn id="311" dur="3000"/>
                                        <p:tgtEl>
                                          <p:spTgt spid="110"/>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113"/>
                                        </p:tgtEl>
                                        <p:attrNameLst>
                                          <p:attrName>style.visibility</p:attrName>
                                        </p:attrNameLst>
                                      </p:cBhvr>
                                      <p:to>
                                        <p:strVal val="visible"/>
                                      </p:to>
                                    </p:set>
                                    <p:animEffect transition="in" filter="fade">
                                      <p:cBhvr>
                                        <p:cTn id="314" dur="3000"/>
                                        <p:tgtEl>
                                          <p:spTgt spid="113"/>
                                        </p:tgtEl>
                                      </p:cBhvr>
                                    </p:animEffect>
                                  </p:childTnLst>
                                </p:cTn>
                              </p:par>
                            </p:childTnLst>
                          </p:cTn>
                        </p:par>
                      </p:childTnLst>
                    </p:cTn>
                  </p:par>
                  <p:par>
                    <p:cTn id="315" fill="hold">
                      <p:stCondLst>
                        <p:cond delay="indefinite"/>
                      </p:stCondLst>
                      <p:childTnLst>
                        <p:par>
                          <p:cTn id="316" fill="hold">
                            <p:stCondLst>
                              <p:cond delay="0"/>
                            </p:stCondLst>
                            <p:childTnLst>
                              <p:par>
                                <p:cTn id="317" presetID="22" presetClass="entr" presetSubtype="8" fill="hold" grpId="0" nodeType="clickEffect">
                                  <p:stCondLst>
                                    <p:cond delay="0"/>
                                  </p:stCondLst>
                                  <p:childTnLst>
                                    <p:set>
                                      <p:cBhvr>
                                        <p:cTn id="318" dur="1" fill="hold">
                                          <p:stCondLst>
                                            <p:cond delay="0"/>
                                          </p:stCondLst>
                                        </p:cTn>
                                        <p:tgtEl>
                                          <p:spTgt spid="1081"/>
                                        </p:tgtEl>
                                        <p:attrNameLst>
                                          <p:attrName>style.visibility</p:attrName>
                                        </p:attrNameLst>
                                      </p:cBhvr>
                                      <p:to>
                                        <p:strVal val="visible"/>
                                      </p:to>
                                    </p:set>
                                    <p:animEffect transition="in" filter="wipe(left)">
                                      <p:cBhvr>
                                        <p:cTn id="319" dur="3000"/>
                                        <p:tgtEl>
                                          <p:spTgt spid="1081"/>
                                        </p:tgtEl>
                                      </p:cBhvr>
                                    </p:animEffect>
                                  </p:childTnLst>
                                </p:cTn>
                              </p:par>
                            </p:childTnLst>
                          </p:cTn>
                        </p:par>
                      </p:childTnLst>
                    </p:cTn>
                  </p:par>
                  <p:par>
                    <p:cTn id="320" fill="hold">
                      <p:stCondLst>
                        <p:cond delay="indefinite"/>
                      </p:stCondLst>
                      <p:childTnLst>
                        <p:par>
                          <p:cTn id="321" fill="hold">
                            <p:stCondLst>
                              <p:cond delay="0"/>
                            </p:stCondLst>
                            <p:childTnLst>
                              <p:par>
                                <p:cTn id="322" presetID="22" presetClass="entr" presetSubtype="1" fill="hold" grpId="0" nodeType="clickEffect">
                                  <p:stCondLst>
                                    <p:cond delay="0"/>
                                  </p:stCondLst>
                                  <p:childTnLst>
                                    <p:set>
                                      <p:cBhvr>
                                        <p:cTn id="323" dur="1" fill="hold">
                                          <p:stCondLst>
                                            <p:cond delay="0"/>
                                          </p:stCondLst>
                                        </p:cTn>
                                        <p:tgtEl>
                                          <p:spTgt spid="1080"/>
                                        </p:tgtEl>
                                        <p:attrNameLst>
                                          <p:attrName>style.visibility</p:attrName>
                                        </p:attrNameLst>
                                      </p:cBhvr>
                                      <p:to>
                                        <p:strVal val="visible"/>
                                      </p:to>
                                    </p:set>
                                    <p:animEffect transition="in" filter="wipe(up)">
                                      <p:cBhvr>
                                        <p:cTn id="324" dur="3000"/>
                                        <p:tgtEl>
                                          <p:spTgt spid="1080"/>
                                        </p:tgtEl>
                                      </p:cBhvr>
                                    </p:animEffect>
                                  </p:childTnLst>
                                </p:cTn>
                              </p:par>
                            </p:childTnLst>
                          </p:cTn>
                        </p:par>
                      </p:childTnLst>
                    </p:cTn>
                  </p:par>
                  <p:par>
                    <p:cTn id="325" fill="hold">
                      <p:stCondLst>
                        <p:cond delay="indefinite"/>
                      </p:stCondLst>
                      <p:childTnLst>
                        <p:par>
                          <p:cTn id="326" fill="hold">
                            <p:stCondLst>
                              <p:cond delay="0"/>
                            </p:stCondLst>
                            <p:childTnLst>
                              <p:par>
                                <p:cTn id="327" presetID="22" presetClass="entr" presetSubtype="1" fill="hold" grpId="0" nodeType="clickEffect">
                                  <p:stCondLst>
                                    <p:cond delay="0"/>
                                  </p:stCondLst>
                                  <p:childTnLst>
                                    <p:set>
                                      <p:cBhvr>
                                        <p:cTn id="328" dur="1" fill="hold">
                                          <p:stCondLst>
                                            <p:cond delay="0"/>
                                          </p:stCondLst>
                                        </p:cTn>
                                        <p:tgtEl>
                                          <p:spTgt spid="1086"/>
                                        </p:tgtEl>
                                        <p:attrNameLst>
                                          <p:attrName>style.visibility</p:attrName>
                                        </p:attrNameLst>
                                      </p:cBhvr>
                                      <p:to>
                                        <p:strVal val="visible"/>
                                      </p:to>
                                    </p:set>
                                    <p:animEffect transition="in" filter="wipe(up)">
                                      <p:cBhvr>
                                        <p:cTn id="329" dur="3000"/>
                                        <p:tgtEl>
                                          <p:spTgt spid="1086"/>
                                        </p:tgtEl>
                                      </p:cBhvr>
                                    </p:animEffect>
                                  </p:childTnLst>
                                </p:cTn>
                              </p:par>
                            </p:childTnLst>
                          </p:cTn>
                        </p:par>
                        <p:par>
                          <p:cTn id="330" fill="hold">
                            <p:stCondLst>
                              <p:cond delay="3000"/>
                            </p:stCondLst>
                            <p:childTnLst>
                              <p:par>
                                <p:cTn id="331" presetID="22" presetClass="entr" presetSubtype="1" fill="hold" grpId="0" nodeType="afterEffect">
                                  <p:stCondLst>
                                    <p:cond delay="0"/>
                                  </p:stCondLst>
                                  <p:childTnLst>
                                    <p:set>
                                      <p:cBhvr>
                                        <p:cTn id="332" dur="1" fill="hold">
                                          <p:stCondLst>
                                            <p:cond delay="0"/>
                                          </p:stCondLst>
                                        </p:cTn>
                                        <p:tgtEl>
                                          <p:spTgt spid="1083"/>
                                        </p:tgtEl>
                                        <p:attrNameLst>
                                          <p:attrName>style.visibility</p:attrName>
                                        </p:attrNameLst>
                                      </p:cBhvr>
                                      <p:to>
                                        <p:strVal val="visible"/>
                                      </p:to>
                                    </p:set>
                                    <p:animEffect transition="in" filter="wipe(up)">
                                      <p:cBhvr>
                                        <p:cTn id="333" dur="3000"/>
                                        <p:tgtEl>
                                          <p:spTgt spid="1083"/>
                                        </p:tgtEl>
                                      </p:cBhvr>
                                    </p:animEffect>
                                  </p:childTnLst>
                                </p:cTn>
                              </p:par>
                            </p:childTnLst>
                          </p:cTn>
                        </p:par>
                      </p:childTnLst>
                    </p:cTn>
                  </p:par>
                  <p:par>
                    <p:cTn id="334" fill="hold">
                      <p:stCondLst>
                        <p:cond delay="indefinite"/>
                      </p:stCondLst>
                      <p:childTnLst>
                        <p:par>
                          <p:cTn id="335" fill="hold">
                            <p:stCondLst>
                              <p:cond delay="0"/>
                            </p:stCondLst>
                            <p:childTnLst>
                              <p:par>
                                <p:cTn id="336" presetID="22" presetClass="entr" presetSubtype="1" fill="hold" grpId="0" nodeType="clickEffect">
                                  <p:stCondLst>
                                    <p:cond delay="0"/>
                                  </p:stCondLst>
                                  <p:childTnLst>
                                    <p:set>
                                      <p:cBhvr>
                                        <p:cTn id="337" dur="1" fill="hold">
                                          <p:stCondLst>
                                            <p:cond delay="0"/>
                                          </p:stCondLst>
                                        </p:cTn>
                                        <p:tgtEl>
                                          <p:spTgt spid="1087"/>
                                        </p:tgtEl>
                                        <p:attrNameLst>
                                          <p:attrName>style.visibility</p:attrName>
                                        </p:attrNameLst>
                                      </p:cBhvr>
                                      <p:to>
                                        <p:strVal val="visible"/>
                                      </p:to>
                                    </p:set>
                                    <p:animEffect transition="in" filter="wipe(up)">
                                      <p:cBhvr>
                                        <p:cTn id="338" dur="3000"/>
                                        <p:tgtEl>
                                          <p:spTgt spid="1087"/>
                                        </p:tgtEl>
                                      </p:cBhvr>
                                    </p:animEffect>
                                  </p:childTnLst>
                                </p:cTn>
                              </p:par>
                            </p:childTnLst>
                          </p:cTn>
                        </p:par>
                      </p:childTnLst>
                    </p:cTn>
                  </p:par>
                  <p:par>
                    <p:cTn id="339" fill="hold">
                      <p:stCondLst>
                        <p:cond delay="indefinite"/>
                      </p:stCondLst>
                      <p:childTnLst>
                        <p:par>
                          <p:cTn id="340" fill="hold">
                            <p:stCondLst>
                              <p:cond delay="0"/>
                            </p:stCondLst>
                            <p:childTnLst>
                              <p:par>
                                <p:cTn id="341" presetID="22" presetClass="entr" presetSubtype="1" fill="hold" grpId="0" nodeType="clickEffect">
                                  <p:stCondLst>
                                    <p:cond delay="0"/>
                                  </p:stCondLst>
                                  <p:childTnLst>
                                    <p:set>
                                      <p:cBhvr>
                                        <p:cTn id="342" dur="1" fill="hold">
                                          <p:stCondLst>
                                            <p:cond delay="0"/>
                                          </p:stCondLst>
                                        </p:cTn>
                                        <p:tgtEl>
                                          <p:spTgt spid="1089"/>
                                        </p:tgtEl>
                                        <p:attrNameLst>
                                          <p:attrName>style.visibility</p:attrName>
                                        </p:attrNameLst>
                                      </p:cBhvr>
                                      <p:to>
                                        <p:strVal val="visible"/>
                                      </p:to>
                                    </p:set>
                                    <p:animEffect transition="in" filter="wipe(up)">
                                      <p:cBhvr>
                                        <p:cTn id="343" dur="3000"/>
                                        <p:tgtEl>
                                          <p:spTgt spid="1089"/>
                                        </p:tgtEl>
                                      </p:cBhvr>
                                    </p:animEffect>
                                  </p:childTnLst>
                                </p:cTn>
                              </p:par>
                            </p:childTnLst>
                          </p:cTn>
                        </p:par>
                      </p:childTnLst>
                    </p:cTn>
                  </p:par>
                  <p:par>
                    <p:cTn id="344" fill="hold">
                      <p:stCondLst>
                        <p:cond delay="indefinite"/>
                      </p:stCondLst>
                      <p:childTnLst>
                        <p:par>
                          <p:cTn id="345" fill="hold">
                            <p:stCondLst>
                              <p:cond delay="0"/>
                            </p:stCondLst>
                            <p:childTnLst>
                              <p:par>
                                <p:cTn id="346" presetID="22" presetClass="entr" presetSubtype="1" fill="hold" grpId="0" nodeType="clickEffect">
                                  <p:stCondLst>
                                    <p:cond delay="0"/>
                                  </p:stCondLst>
                                  <p:childTnLst>
                                    <p:set>
                                      <p:cBhvr>
                                        <p:cTn id="347" dur="1" fill="hold">
                                          <p:stCondLst>
                                            <p:cond delay="0"/>
                                          </p:stCondLst>
                                        </p:cTn>
                                        <p:tgtEl>
                                          <p:spTgt spid="1088"/>
                                        </p:tgtEl>
                                        <p:attrNameLst>
                                          <p:attrName>style.visibility</p:attrName>
                                        </p:attrNameLst>
                                      </p:cBhvr>
                                      <p:to>
                                        <p:strVal val="visible"/>
                                      </p:to>
                                    </p:set>
                                    <p:animEffect transition="in" filter="wipe(up)">
                                      <p:cBhvr>
                                        <p:cTn id="348" dur="3000"/>
                                        <p:tgtEl>
                                          <p:spTgt spid="1088"/>
                                        </p:tgtEl>
                                      </p:cBhvr>
                                    </p:animEffect>
                                  </p:childTnLst>
                                </p:cTn>
                              </p:par>
                            </p:childTnLst>
                          </p:cTn>
                        </p:par>
                        <p:par>
                          <p:cTn id="349" fill="hold">
                            <p:stCondLst>
                              <p:cond delay="3000"/>
                            </p:stCondLst>
                            <p:childTnLst>
                              <p:par>
                                <p:cTn id="350" presetID="22" presetClass="entr" presetSubtype="1" fill="hold" grpId="0" nodeType="afterEffect">
                                  <p:stCondLst>
                                    <p:cond delay="0"/>
                                  </p:stCondLst>
                                  <p:childTnLst>
                                    <p:set>
                                      <p:cBhvr>
                                        <p:cTn id="351" dur="1" fill="hold">
                                          <p:stCondLst>
                                            <p:cond delay="0"/>
                                          </p:stCondLst>
                                        </p:cTn>
                                        <p:tgtEl>
                                          <p:spTgt spid="1085"/>
                                        </p:tgtEl>
                                        <p:attrNameLst>
                                          <p:attrName>style.visibility</p:attrName>
                                        </p:attrNameLst>
                                      </p:cBhvr>
                                      <p:to>
                                        <p:strVal val="visible"/>
                                      </p:to>
                                    </p:set>
                                    <p:animEffect transition="in" filter="wipe(up)">
                                      <p:cBhvr>
                                        <p:cTn id="352" dur="3000"/>
                                        <p:tgtEl>
                                          <p:spTgt spid="1085"/>
                                        </p:tgtEl>
                                      </p:cBhvr>
                                    </p:animEffect>
                                  </p:childTnLst>
                                </p:cTn>
                              </p:par>
                            </p:childTnLst>
                          </p:cTn>
                        </p:par>
                      </p:childTnLst>
                    </p:cTn>
                  </p:par>
                  <p:par>
                    <p:cTn id="353" fill="hold">
                      <p:stCondLst>
                        <p:cond delay="indefinite"/>
                      </p:stCondLst>
                      <p:childTnLst>
                        <p:par>
                          <p:cTn id="354" fill="hold">
                            <p:stCondLst>
                              <p:cond delay="0"/>
                            </p:stCondLst>
                            <p:childTnLst>
                              <p:par>
                                <p:cTn id="355" presetID="22" presetClass="entr" presetSubtype="1" fill="hold" grpId="0" nodeType="clickEffect">
                                  <p:stCondLst>
                                    <p:cond delay="0"/>
                                  </p:stCondLst>
                                  <p:childTnLst>
                                    <p:set>
                                      <p:cBhvr>
                                        <p:cTn id="356" dur="1" fill="hold">
                                          <p:stCondLst>
                                            <p:cond delay="0"/>
                                          </p:stCondLst>
                                        </p:cTn>
                                        <p:tgtEl>
                                          <p:spTgt spid="1082"/>
                                        </p:tgtEl>
                                        <p:attrNameLst>
                                          <p:attrName>style.visibility</p:attrName>
                                        </p:attrNameLst>
                                      </p:cBhvr>
                                      <p:to>
                                        <p:strVal val="visible"/>
                                      </p:to>
                                    </p:set>
                                    <p:animEffect transition="in" filter="wipe(up)">
                                      <p:cBhvr>
                                        <p:cTn id="357" dur="3000"/>
                                        <p:tgtEl>
                                          <p:spTgt spid="1082"/>
                                        </p:tgtEl>
                                      </p:cBhvr>
                                    </p:animEffect>
                                  </p:childTnLst>
                                </p:cTn>
                              </p:par>
                            </p:childTnLst>
                          </p:cTn>
                        </p:par>
                      </p:childTnLst>
                    </p:cTn>
                  </p:par>
                  <p:par>
                    <p:cTn id="358" fill="hold">
                      <p:stCondLst>
                        <p:cond delay="indefinite"/>
                      </p:stCondLst>
                      <p:childTnLst>
                        <p:par>
                          <p:cTn id="359" fill="hold">
                            <p:stCondLst>
                              <p:cond delay="0"/>
                            </p:stCondLst>
                            <p:childTnLst>
                              <p:par>
                                <p:cTn id="360" presetID="22" presetClass="entr" presetSubtype="8" fill="hold" grpId="0" nodeType="clickEffect">
                                  <p:stCondLst>
                                    <p:cond delay="0"/>
                                  </p:stCondLst>
                                  <p:childTnLst>
                                    <p:set>
                                      <p:cBhvr>
                                        <p:cTn id="361" dur="1" fill="hold">
                                          <p:stCondLst>
                                            <p:cond delay="0"/>
                                          </p:stCondLst>
                                        </p:cTn>
                                        <p:tgtEl>
                                          <p:spTgt spid="1084"/>
                                        </p:tgtEl>
                                        <p:attrNameLst>
                                          <p:attrName>style.visibility</p:attrName>
                                        </p:attrNameLst>
                                      </p:cBhvr>
                                      <p:to>
                                        <p:strVal val="visible"/>
                                      </p:to>
                                    </p:set>
                                    <p:animEffect transition="in" filter="wipe(left)">
                                      <p:cBhvr>
                                        <p:cTn id="362" dur="3000"/>
                                        <p:tgtEl>
                                          <p:spTgt spid="1084"/>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grpId="0" nodeType="clickEffect">
                                  <p:stCondLst>
                                    <p:cond delay="0"/>
                                  </p:stCondLst>
                                  <p:childTnLst>
                                    <p:set>
                                      <p:cBhvr>
                                        <p:cTn id="366" dur="1" fill="hold">
                                          <p:stCondLst>
                                            <p:cond delay="0"/>
                                          </p:stCondLst>
                                        </p:cTn>
                                        <p:tgtEl>
                                          <p:spTgt spid="148"/>
                                        </p:tgtEl>
                                        <p:attrNameLst>
                                          <p:attrName>style.visibility</p:attrName>
                                        </p:attrNameLst>
                                      </p:cBhvr>
                                      <p:to>
                                        <p:strVal val="visible"/>
                                      </p:to>
                                    </p:set>
                                    <p:animEffect transition="in" filter="fade">
                                      <p:cBhvr>
                                        <p:cTn id="367" dur="3000"/>
                                        <p:tgtEl>
                                          <p:spTgt spid="148"/>
                                        </p:tgtEl>
                                      </p:cBhvr>
                                    </p:animEffect>
                                  </p:childTnLst>
                                </p:cTn>
                              </p:par>
                            </p:childTnLst>
                          </p:cTn>
                        </p:par>
                      </p:childTnLst>
                    </p:cTn>
                  </p:par>
                  <p:par>
                    <p:cTn id="368" fill="hold">
                      <p:stCondLst>
                        <p:cond delay="indefinite"/>
                      </p:stCondLst>
                      <p:childTnLst>
                        <p:par>
                          <p:cTn id="369" fill="hold">
                            <p:stCondLst>
                              <p:cond delay="0"/>
                            </p:stCondLst>
                            <p:childTnLst>
                              <p:par>
                                <p:cTn id="370" presetID="10" presetClass="entr" presetSubtype="0" fill="hold" grpId="0" nodeType="clickEffect">
                                  <p:stCondLst>
                                    <p:cond delay="0"/>
                                  </p:stCondLst>
                                  <p:childTnLst>
                                    <p:set>
                                      <p:cBhvr>
                                        <p:cTn id="371" dur="1" fill="hold">
                                          <p:stCondLst>
                                            <p:cond delay="0"/>
                                          </p:stCondLst>
                                        </p:cTn>
                                        <p:tgtEl>
                                          <p:spTgt spid="149"/>
                                        </p:tgtEl>
                                        <p:attrNameLst>
                                          <p:attrName>style.visibility</p:attrName>
                                        </p:attrNameLst>
                                      </p:cBhvr>
                                      <p:to>
                                        <p:strVal val="visible"/>
                                      </p:to>
                                    </p:set>
                                    <p:animEffect transition="in" filter="fade">
                                      <p:cBhvr>
                                        <p:cTn id="372" dur="3000"/>
                                        <p:tgtEl>
                                          <p:spTgt spid="149"/>
                                        </p:tgtEl>
                                      </p:cBhvr>
                                    </p:animEffect>
                                  </p:childTnLst>
                                </p:cTn>
                              </p:par>
                            </p:childTnLst>
                          </p:cTn>
                        </p:par>
                      </p:childTnLst>
                    </p:cTn>
                  </p:par>
                  <p:par>
                    <p:cTn id="373" fill="hold">
                      <p:stCondLst>
                        <p:cond delay="indefinite"/>
                      </p:stCondLst>
                      <p:childTnLst>
                        <p:par>
                          <p:cTn id="374" fill="hold">
                            <p:stCondLst>
                              <p:cond delay="0"/>
                            </p:stCondLst>
                            <p:childTnLst>
                              <p:par>
                                <p:cTn id="375" presetID="10" presetClass="entr" presetSubtype="0" fill="hold" grpId="0" nodeType="clickEffect">
                                  <p:stCondLst>
                                    <p:cond delay="0"/>
                                  </p:stCondLst>
                                  <p:childTnLst>
                                    <p:set>
                                      <p:cBhvr>
                                        <p:cTn id="376" dur="1" fill="hold">
                                          <p:stCondLst>
                                            <p:cond delay="0"/>
                                          </p:stCondLst>
                                        </p:cTn>
                                        <p:tgtEl>
                                          <p:spTgt spid="150"/>
                                        </p:tgtEl>
                                        <p:attrNameLst>
                                          <p:attrName>style.visibility</p:attrName>
                                        </p:attrNameLst>
                                      </p:cBhvr>
                                      <p:to>
                                        <p:strVal val="visible"/>
                                      </p:to>
                                    </p:set>
                                    <p:animEffect transition="in" filter="fade">
                                      <p:cBhvr>
                                        <p:cTn id="377" dur="3000"/>
                                        <p:tgtEl>
                                          <p:spTgt spid="150"/>
                                        </p:tgtEl>
                                      </p:cBhvr>
                                    </p:animEffect>
                                  </p:childTnLst>
                                </p:cTn>
                              </p:par>
                            </p:childTnLst>
                          </p:cTn>
                        </p:par>
                      </p:childTnLst>
                    </p:cTn>
                  </p:par>
                  <p:par>
                    <p:cTn id="378" fill="hold">
                      <p:stCondLst>
                        <p:cond delay="indefinite"/>
                      </p:stCondLst>
                      <p:childTnLst>
                        <p:par>
                          <p:cTn id="379" fill="hold">
                            <p:stCondLst>
                              <p:cond delay="0"/>
                            </p:stCondLst>
                            <p:childTnLst>
                              <p:par>
                                <p:cTn id="380" presetID="10" presetClass="entr" presetSubtype="0" fill="hold" grpId="0" nodeType="clickEffect">
                                  <p:stCondLst>
                                    <p:cond delay="0"/>
                                  </p:stCondLst>
                                  <p:childTnLst>
                                    <p:set>
                                      <p:cBhvr>
                                        <p:cTn id="381" dur="1" fill="hold">
                                          <p:stCondLst>
                                            <p:cond delay="0"/>
                                          </p:stCondLst>
                                        </p:cTn>
                                        <p:tgtEl>
                                          <p:spTgt spid="151"/>
                                        </p:tgtEl>
                                        <p:attrNameLst>
                                          <p:attrName>style.visibility</p:attrName>
                                        </p:attrNameLst>
                                      </p:cBhvr>
                                      <p:to>
                                        <p:strVal val="visible"/>
                                      </p:to>
                                    </p:set>
                                    <p:animEffect transition="in" filter="fade">
                                      <p:cBhvr>
                                        <p:cTn id="382" dur="3000"/>
                                        <p:tgtEl>
                                          <p:spTgt spid="151"/>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152"/>
                                        </p:tgtEl>
                                        <p:attrNameLst>
                                          <p:attrName>style.visibility</p:attrName>
                                        </p:attrNameLst>
                                      </p:cBhvr>
                                      <p:to>
                                        <p:strVal val="visible"/>
                                      </p:to>
                                    </p:set>
                                    <p:animEffect transition="in" filter="fade">
                                      <p:cBhvr>
                                        <p:cTn id="385" dur="3000"/>
                                        <p:tgtEl>
                                          <p:spTgt spid="152"/>
                                        </p:tgtEl>
                                      </p:cBhvr>
                                    </p:animEffect>
                                  </p:childTnLst>
                                </p:cTn>
                              </p:par>
                            </p:childTnLst>
                          </p:cTn>
                        </p:par>
                      </p:childTnLst>
                    </p:cTn>
                  </p:par>
                  <p:par>
                    <p:cTn id="386" fill="hold">
                      <p:stCondLst>
                        <p:cond delay="indefinite"/>
                      </p:stCondLst>
                      <p:childTnLst>
                        <p:par>
                          <p:cTn id="387" fill="hold">
                            <p:stCondLst>
                              <p:cond delay="0"/>
                            </p:stCondLst>
                            <p:childTnLst>
                              <p:par>
                                <p:cTn id="388" presetID="22" presetClass="entr" presetSubtype="4" fill="hold" grpId="0" nodeType="clickEffect">
                                  <p:stCondLst>
                                    <p:cond delay="0"/>
                                  </p:stCondLst>
                                  <p:childTnLst>
                                    <p:set>
                                      <p:cBhvr>
                                        <p:cTn id="389" dur="1" fill="hold">
                                          <p:stCondLst>
                                            <p:cond delay="0"/>
                                          </p:stCondLst>
                                        </p:cTn>
                                        <p:tgtEl>
                                          <p:spTgt spid="1060"/>
                                        </p:tgtEl>
                                        <p:attrNameLst>
                                          <p:attrName>style.visibility</p:attrName>
                                        </p:attrNameLst>
                                      </p:cBhvr>
                                      <p:to>
                                        <p:strVal val="visible"/>
                                      </p:to>
                                    </p:set>
                                    <p:animEffect transition="in" filter="wipe(down)">
                                      <p:cBhvr>
                                        <p:cTn id="390" dur="3000"/>
                                        <p:tgtEl>
                                          <p:spTgt spid="1060"/>
                                        </p:tgtEl>
                                      </p:cBhvr>
                                    </p:animEffect>
                                  </p:childTnLst>
                                </p:cTn>
                              </p:par>
                            </p:childTnLst>
                          </p:cTn>
                        </p:par>
                      </p:childTnLst>
                    </p:cTn>
                  </p:par>
                  <p:par>
                    <p:cTn id="391" fill="hold">
                      <p:stCondLst>
                        <p:cond delay="indefinite"/>
                      </p:stCondLst>
                      <p:childTnLst>
                        <p:par>
                          <p:cTn id="392" fill="hold">
                            <p:stCondLst>
                              <p:cond delay="0"/>
                            </p:stCondLst>
                            <p:childTnLst>
                              <p:par>
                                <p:cTn id="393" presetID="22" presetClass="entr" presetSubtype="4" fill="hold" grpId="0" nodeType="clickEffect">
                                  <p:stCondLst>
                                    <p:cond delay="0"/>
                                  </p:stCondLst>
                                  <p:childTnLst>
                                    <p:set>
                                      <p:cBhvr>
                                        <p:cTn id="394" dur="1" fill="hold">
                                          <p:stCondLst>
                                            <p:cond delay="0"/>
                                          </p:stCondLst>
                                        </p:cTn>
                                        <p:tgtEl>
                                          <p:spTgt spid="1090"/>
                                        </p:tgtEl>
                                        <p:attrNameLst>
                                          <p:attrName>style.visibility</p:attrName>
                                        </p:attrNameLst>
                                      </p:cBhvr>
                                      <p:to>
                                        <p:strVal val="visible"/>
                                      </p:to>
                                    </p:set>
                                    <p:animEffect transition="in" filter="wipe(down)">
                                      <p:cBhvr>
                                        <p:cTn id="395" dur="3000"/>
                                        <p:tgtEl>
                                          <p:spTgt spid="1090"/>
                                        </p:tgtEl>
                                      </p:cBhvr>
                                    </p:animEffect>
                                  </p:childTnLst>
                                </p:cTn>
                              </p:par>
                            </p:childTnLst>
                          </p:cTn>
                        </p:par>
                      </p:childTnLst>
                    </p:cTn>
                  </p:par>
                  <p:par>
                    <p:cTn id="396" fill="hold">
                      <p:stCondLst>
                        <p:cond delay="indefinite"/>
                      </p:stCondLst>
                      <p:childTnLst>
                        <p:par>
                          <p:cTn id="397" fill="hold">
                            <p:stCondLst>
                              <p:cond delay="0"/>
                            </p:stCondLst>
                            <p:childTnLst>
                              <p:par>
                                <p:cTn id="398" presetID="22" presetClass="entr" presetSubtype="4" fill="hold" grpId="0" nodeType="clickEffect">
                                  <p:stCondLst>
                                    <p:cond delay="0"/>
                                  </p:stCondLst>
                                  <p:childTnLst>
                                    <p:set>
                                      <p:cBhvr>
                                        <p:cTn id="399" dur="1" fill="hold">
                                          <p:stCondLst>
                                            <p:cond delay="0"/>
                                          </p:stCondLst>
                                        </p:cTn>
                                        <p:tgtEl>
                                          <p:spTgt spid="1061"/>
                                        </p:tgtEl>
                                        <p:attrNameLst>
                                          <p:attrName>style.visibility</p:attrName>
                                        </p:attrNameLst>
                                      </p:cBhvr>
                                      <p:to>
                                        <p:strVal val="visible"/>
                                      </p:to>
                                    </p:set>
                                    <p:animEffect transition="in" filter="wipe(down)">
                                      <p:cBhvr>
                                        <p:cTn id="400" dur="3000"/>
                                        <p:tgtEl>
                                          <p:spTgt spid="1061"/>
                                        </p:tgtEl>
                                      </p:cBhvr>
                                    </p:animEffect>
                                  </p:childTnLst>
                                </p:cTn>
                              </p:par>
                            </p:childTnLst>
                          </p:cTn>
                        </p:par>
                      </p:childTnLst>
                    </p:cTn>
                  </p:par>
                  <p:par>
                    <p:cTn id="401" fill="hold">
                      <p:stCondLst>
                        <p:cond delay="indefinite"/>
                      </p:stCondLst>
                      <p:childTnLst>
                        <p:par>
                          <p:cTn id="402" fill="hold">
                            <p:stCondLst>
                              <p:cond delay="0"/>
                            </p:stCondLst>
                            <p:childTnLst>
                              <p:par>
                                <p:cTn id="403" presetID="22" presetClass="entr" presetSubtype="8" fill="hold" grpId="0" nodeType="clickEffect">
                                  <p:stCondLst>
                                    <p:cond delay="0"/>
                                  </p:stCondLst>
                                  <p:childTnLst>
                                    <p:set>
                                      <p:cBhvr>
                                        <p:cTn id="404" dur="1" fill="hold">
                                          <p:stCondLst>
                                            <p:cond delay="0"/>
                                          </p:stCondLst>
                                        </p:cTn>
                                        <p:tgtEl>
                                          <p:spTgt spid="1095"/>
                                        </p:tgtEl>
                                        <p:attrNameLst>
                                          <p:attrName>style.visibility</p:attrName>
                                        </p:attrNameLst>
                                      </p:cBhvr>
                                      <p:to>
                                        <p:strVal val="visible"/>
                                      </p:to>
                                    </p:set>
                                    <p:animEffect transition="in" filter="wipe(left)">
                                      <p:cBhvr>
                                        <p:cTn id="405" dur="3000"/>
                                        <p:tgtEl>
                                          <p:spTgt spid="1095"/>
                                        </p:tgtEl>
                                      </p:cBhvr>
                                    </p:animEffect>
                                  </p:childTnLst>
                                </p:cTn>
                              </p:par>
                            </p:childTnLst>
                          </p:cTn>
                        </p:par>
                      </p:childTnLst>
                    </p:cTn>
                  </p:par>
                  <p:par>
                    <p:cTn id="406" fill="hold">
                      <p:stCondLst>
                        <p:cond delay="indefinite"/>
                      </p:stCondLst>
                      <p:childTnLst>
                        <p:par>
                          <p:cTn id="407" fill="hold">
                            <p:stCondLst>
                              <p:cond delay="0"/>
                            </p:stCondLst>
                            <p:childTnLst>
                              <p:par>
                                <p:cTn id="408" presetID="22" presetClass="entr" presetSubtype="8" fill="hold" grpId="0" nodeType="clickEffect">
                                  <p:stCondLst>
                                    <p:cond delay="0"/>
                                  </p:stCondLst>
                                  <p:childTnLst>
                                    <p:set>
                                      <p:cBhvr>
                                        <p:cTn id="409" dur="1" fill="hold">
                                          <p:stCondLst>
                                            <p:cond delay="0"/>
                                          </p:stCondLst>
                                        </p:cTn>
                                        <p:tgtEl>
                                          <p:spTgt spid="1062"/>
                                        </p:tgtEl>
                                        <p:attrNameLst>
                                          <p:attrName>style.visibility</p:attrName>
                                        </p:attrNameLst>
                                      </p:cBhvr>
                                      <p:to>
                                        <p:strVal val="visible"/>
                                      </p:to>
                                    </p:set>
                                    <p:animEffect transition="in" filter="wipe(left)">
                                      <p:cBhvr>
                                        <p:cTn id="410" dur="3000"/>
                                        <p:tgtEl>
                                          <p:spTgt spid="1062"/>
                                        </p:tgtEl>
                                      </p:cBhvr>
                                    </p:animEffect>
                                  </p:childTnLst>
                                </p:cTn>
                              </p:par>
                            </p:childTnLst>
                          </p:cTn>
                        </p:par>
                      </p:childTnLst>
                    </p:cTn>
                  </p:par>
                  <p:par>
                    <p:cTn id="411" fill="hold">
                      <p:stCondLst>
                        <p:cond delay="indefinite"/>
                      </p:stCondLst>
                      <p:childTnLst>
                        <p:par>
                          <p:cTn id="412" fill="hold">
                            <p:stCondLst>
                              <p:cond delay="0"/>
                            </p:stCondLst>
                            <p:childTnLst>
                              <p:par>
                                <p:cTn id="413" presetID="22" presetClass="entr" presetSubtype="8" fill="hold" grpId="0" nodeType="clickEffect">
                                  <p:stCondLst>
                                    <p:cond delay="0"/>
                                  </p:stCondLst>
                                  <p:childTnLst>
                                    <p:set>
                                      <p:cBhvr>
                                        <p:cTn id="414" dur="1" fill="hold">
                                          <p:stCondLst>
                                            <p:cond delay="0"/>
                                          </p:stCondLst>
                                        </p:cTn>
                                        <p:tgtEl>
                                          <p:spTgt spid="1094"/>
                                        </p:tgtEl>
                                        <p:attrNameLst>
                                          <p:attrName>style.visibility</p:attrName>
                                        </p:attrNameLst>
                                      </p:cBhvr>
                                      <p:to>
                                        <p:strVal val="visible"/>
                                      </p:to>
                                    </p:set>
                                    <p:animEffect transition="in" filter="wipe(left)">
                                      <p:cBhvr>
                                        <p:cTn id="415" dur="3000"/>
                                        <p:tgtEl>
                                          <p:spTgt spid="1094"/>
                                        </p:tgtEl>
                                      </p:cBhvr>
                                    </p:animEffect>
                                  </p:childTnLst>
                                </p:cTn>
                              </p:par>
                            </p:childTnLst>
                          </p:cTn>
                        </p:par>
                      </p:childTnLst>
                    </p:cTn>
                  </p:par>
                  <p:par>
                    <p:cTn id="416" fill="hold">
                      <p:stCondLst>
                        <p:cond delay="indefinite"/>
                      </p:stCondLst>
                      <p:childTnLst>
                        <p:par>
                          <p:cTn id="417" fill="hold">
                            <p:stCondLst>
                              <p:cond delay="0"/>
                            </p:stCondLst>
                            <p:childTnLst>
                              <p:par>
                                <p:cTn id="418" presetID="22" presetClass="entr" presetSubtype="8" fill="hold" grpId="0" nodeType="clickEffect">
                                  <p:stCondLst>
                                    <p:cond delay="0"/>
                                  </p:stCondLst>
                                  <p:childTnLst>
                                    <p:set>
                                      <p:cBhvr>
                                        <p:cTn id="419" dur="1" fill="hold">
                                          <p:stCondLst>
                                            <p:cond delay="0"/>
                                          </p:stCondLst>
                                        </p:cTn>
                                        <p:tgtEl>
                                          <p:spTgt spid="1093"/>
                                        </p:tgtEl>
                                        <p:attrNameLst>
                                          <p:attrName>style.visibility</p:attrName>
                                        </p:attrNameLst>
                                      </p:cBhvr>
                                      <p:to>
                                        <p:strVal val="visible"/>
                                      </p:to>
                                    </p:set>
                                    <p:animEffect transition="in" filter="wipe(left)">
                                      <p:cBhvr>
                                        <p:cTn id="420" dur="3000"/>
                                        <p:tgtEl>
                                          <p:spTgt spid="1093"/>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8" fill="hold" grpId="0" nodeType="clickEffect">
                                  <p:stCondLst>
                                    <p:cond delay="0"/>
                                  </p:stCondLst>
                                  <p:childTnLst>
                                    <p:set>
                                      <p:cBhvr>
                                        <p:cTn id="424" dur="1" fill="hold">
                                          <p:stCondLst>
                                            <p:cond delay="0"/>
                                          </p:stCondLst>
                                        </p:cTn>
                                        <p:tgtEl>
                                          <p:spTgt spid="1092"/>
                                        </p:tgtEl>
                                        <p:attrNameLst>
                                          <p:attrName>style.visibility</p:attrName>
                                        </p:attrNameLst>
                                      </p:cBhvr>
                                      <p:to>
                                        <p:strVal val="visible"/>
                                      </p:to>
                                    </p:set>
                                    <p:animEffect transition="in" filter="wipe(left)">
                                      <p:cBhvr>
                                        <p:cTn id="425" dur="3000"/>
                                        <p:tgtEl>
                                          <p:spTgt spid="1092"/>
                                        </p:tgtEl>
                                      </p:cBhvr>
                                    </p:animEffect>
                                  </p:childTnLst>
                                </p:cTn>
                              </p:par>
                            </p:childTnLst>
                          </p:cTn>
                        </p:par>
                      </p:childTnLst>
                    </p:cTn>
                  </p:par>
                  <p:par>
                    <p:cTn id="426" fill="hold">
                      <p:stCondLst>
                        <p:cond delay="indefinite"/>
                      </p:stCondLst>
                      <p:childTnLst>
                        <p:par>
                          <p:cTn id="427" fill="hold">
                            <p:stCondLst>
                              <p:cond delay="0"/>
                            </p:stCondLst>
                            <p:childTnLst>
                              <p:par>
                                <p:cTn id="428" presetID="22" presetClass="entr" presetSubtype="4" fill="hold" grpId="0" nodeType="clickEffect">
                                  <p:stCondLst>
                                    <p:cond delay="0"/>
                                  </p:stCondLst>
                                  <p:childTnLst>
                                    <p:set>
                                      <p:cBhvr>
                                        <p:cTn id="429" dur="1" fill="hold">
                                          <p:stCondLst>
                                            <p:cond delay="0"/>
                                          </p:stCondLst>
                                        </p:cTn>
                                        <p:tgtEl>
                                          <p:spTgt spid="1100"/>
                                        </p:tgtEl>
                                        <p:attrNameLst>
                                          <p:attrName>style.visibility</p:attrName>
                                        </p:attrNameLst>
                                      </p:cBhvr>
                                      <p:to>
                                        <p:strVal val="visible"/>
                                      </p:to>
                                    </p:set>
                                    <p:animEffect transition="in" filter="wipe(down)">
                                      <p:cBhvr>
                                        <p:cTn id="430" dur="3000"/>
                                        <p:tgtEl>
                                          <p:spTgt spid="1100"/>
                                        </p:tgtEl>
                                      </p:cBhvr>
                                    </p:animEffect>
                                  </p:childTnLst>
                                </p:cTn>
                              </p:par>
                            </p:childTnLst>
                          </p:cTn>
                        </p:par>
                      </p:childTnLst>
                    </p:cTn>
                  </p:par>
                  <p:par>
                    <p:cTn id="431" fill="hold">
                      <p:stCondLst>
                        <p:cond delay="indefinite"/>
                      </p:stCondLst>
                      <p:childTnLst>
                        <p:par>
                          <p:cTn id="432" fill="hold">
                            <p:stCondLst>
                              <p:cond delay="0"/>
                            </p:stCondLst>
                            <p:childTnLst>
                              <p:par>
                                <p:cTn id="433" presetID="22" presetClass="entr" presetSubtype="4" fill="hold" grpId="0" nodeType="clickEffect">
                                  <p:stCondLst>
                                    <p:cond delay="0"/>
                                  </p:stCondLst>
                                  <p:childTnLst>
                                    <p:set>
                                      <p:cBhvr>
                                        <p:cTn id="434" dur="1" fill="hold">
                                          <p:stCondLst>
                                            <p:cond delay="0"/>
                                          </p:stCondLst>
                                        </p:cTn>
                                        <p:tgtEl>
                                          <p:spTgt spid="1098"/>
                                        </p:tgtEl>
                                        <p:attrNameLst>
                                          <p:attrName>style.visibility</p:attrName>
                                        </p:attrNameLst>
                                      </p:cBhvr>
                                      <p:to>
                                        <p:strVal val="visible"/>
                                      </p:to>
                                    </p:set>
                                    <p:animEffect transition="in" filter="wipe(down)">
                                      <p:cBhvr>
                                        <p:cTn id="435" dur="3000"/>
                                        <p:tgtEl>
                                          <p:spTgt spid="1098"/>
                                        </p:tgtEl>
                                      </p:cBhvr>
                                    </p:animEffect>
                                  </p:childTnLst>
                                </p:cTn>
                              </p:par>
                            </p:childTnLst>
                          </p:cTn>
                        </p:par>
                      </p:childTnLst>
                    </p:cTn>
                  </p:par>
                  <p:par>
                    <p:cTn id="436" fill="hold">
                      <p:stCondLst>
                        <p:cond delay="indefinite"/>
                      </p:stCondLst>
                      <p:childTnLst>
                        <p:par>
                          <p:cTn id="437" fill="hold">
                            <p:stCondLst>
                              <p:cond delay="0"/>
                            </p:stCondLst>
                            <p:childTnLst>
                              <p:par>
                                <p:cTn id="438" presetID="22" presetClass="entr" presetSubtype="4" fill="hold" grpId="0" nodeType="clickEffect">
                                  <p:stCondLst>
                                    <p:cond delay="0"/>
                                  </p:stCondLst>
                                  <p:childTnLst>
                                    <p:set>
                                      <p:cBhvr>
                                        <p:cTn id="439" dur="1" fill="hold">
                                          <p:stCondLst>
                                            <p:cond delay="0"/>
                                          </p:stCondLst>
                                        </p:cTn>
                                        <p:tgtEl>
                                          <p:spTgt spid="1097"/>
                                        </p:tgtEl>
                                        <p:attrNameLst>
                                          <p:attrName>style.visibility</p:attrName>
                                        </p:attrNameLst>
                                      </p:cBhvr>
                                      <p:to>
                                        <p:strVal val="visible"/>
                                      </p:to>
                                    </p:set>
                                    <p:animEffect transition="in" filter="wipe(down)">
                                      <p:cBhvr>
                                        <p:cTn id="440" dur="3000"/>
                                        <p:tgtEl>
                                          <p:spTgt spid="1097"/>
                                        </p:tgtEl>
                                      </p:cBhvr>
                                    </p:animEffect>
                                  </p:childTnLst>
                                </p:cTn>
                              </p:par>
                            </p:childTnLst>
                          </p:cTn>
                        </p:par>
                      </p:childTnLst>
                    </p:cTn>
                  </p:par>
                  <p:par>
                    <p:cTn id="441" fill="hold">
                      <p:stCondLst>
                        <p:cond delay="indefinite"/>
                      </p:stCondLst>
                      <p:childTnLst>
                        <p:par>
                          <p:cTn id="442" fill="hold">
                            <p:stCondLst>
                              <p:cond delay="0"/>
                            </p:stCondLst>
                            <p:childTnLst>
                              <p:par>
                                <p:cTn id="443" presetID="22" presetClass="entr" presetSubtype="8" fill="hold" grpId="0" nodeType="clickEffect">
                                  <p:stCondLst>
                                    <p:cond delay="0"/>
                                  </p:stCondLst>
                                  <p:childTnLst>
                                    <p:set>
                                      <p:cBhvr>
                                        <p:cTn id="444" dur="1" fill="hold">
                                          <p:stCondLst>
                                            <p:cond delay="0"/>
                                          </p:stCondLst>
                                        </p:cTn>
                                        <p:tgtEl>
                                          <p:spTgt spid="1096"/>
                                        </p:tgtEl>
                                        <p:attrNameLst>
                                          <p:attrName>style.visibility</p:attrName>
                                        </p:attrNameLst>
                                      </p:cBhvr>
                                      <p:to>
                                        <p:strVal val="visible"/>
                                      </p:to>
                                    </p:set>
                                    <p:animEffect transition="in" filter="wipe(left)">
                                      <p:cBhvr>
                                        <p:cTn id="445" dur="3000"/>
                                        <p:tgtEl>
                                          <p:spTgt spid="1096"/>
                                        </p:tgtEl>
                                      </p:cBhvr>
                                    </p:animEffect>
                                  </p:childTnLst>
                                </p:cTn>
                              </p:par>
                            </p:childTnLst>
                          </p:cTn>
                        </p:par>
                      </p:childTnLst>
                    </p:cTn>
                  </p:par>
                  <p:par>
                    <p:cTn id="446" fill="hold">
                      <p:stCondLst>
                        <p:cond delay="indefinite"/>
                      </p:stCondLst>
                      <p:childTnLst>
                        <p:par>
                          <p:cTn id="447" fill="hold">
                            <p:stCondLst>
                              <p:cond delay="0"/>
                            </p:stCondLst>
                            <p:childTnLst>
                              <p:par>
                                <p:cTn id="448" presetID="22" presetClass="entr" presetSubtype="1" fill="hold" grpId="0" nodeType="clickEffect">
                                  <p:stCondLst>
                                    <p:cond delay="0"/>
                                  </p:stCondLst>
                                  <p:childTnLst>
                                    <p:set>
                                      <p:cBhvr>
                                        <p:cTn id="449" dur="1" fill="hold">
                                          <p:stCondLst>
                                            <p:cond delay="0"/>
                                          </p:stCondLst>
                                        </p:cTn>
                                        <p:tgtEl>
                                          <p:spTgt spid="1099"/>
                                        </p:tgtEl>
                                        <p:attrNameLst>
                                          <p:attrName>style.visibility</p:attrName>
                                        </p:attrNameLst>
                                      </p:cBhvr>
                                      <p:to>
                                        <p:strVal val="visible"/>
                                      </p:to>
                                    </p:set>
                                    <p:animEffect transition="in" filter="wipe(up)">
                                      <p:cBhvr>
                                        <p:cTn id="450" dur="3000"/>
                                        <p:tgtEl>
                                          <p:spTgt spid="1099"/>
                                        </p:tgtEl>
                                      </p:cBhvr>
                                    </p:animEffect>
                                  </p:childTnLst>
                                </p:cTn>
                              </p:par>
                            </p:childTnLst>
                          </p:cTn>
                        </p:par>
                      </p:childTnLst>
                    </p:cTn>
                  </p:par>
                  <p:par>
                    <p:cTn id="451" fill="hold">
                      <p:stCondLst>
                        <p:cond delay="indefinite"/>
                      </p:stCondLst>
                      <p:childTnLst>
                        <p:par>
                          <p:cTn id="452" fill="hold">
                            <p:stCondLst>
                              <p:cond delay="0"/>
                            </p:stCondLst>
                            <p:childTnLst>
                              <p:par>
                                <p:cTn id="453" presetID="10" presetClass="entr" presetSubtype="0" fill="hold" nodeType="clickEffect">
                                  <p:stCondLst>
                                    <p:cond delay="0"/>
                                  </p:stCondLst>
                                  <p:childTnLst>
                                    <p:set>
                                      <p:cBhvr>
                                        <p:cTn id="454" dur="1" fill="hold">
                                          <p:stCondLst>
                                            <p:cond delay="0"/>
                                          </p:stCondLst>
                                        </p:cTn>
                                        <p:tgtEl>
                                          <p:spTgt spid="135"/>
                                        </p:tgtEl>
                                        <p:attrNameLst>
                                          <p:attrName>style.visibility</p:attrName>
                                        </p:attrNameLst>
                                      </p:cBhvr>
                                      <p:to>
                                        <p:strVal val="visible"/>
                                      </p:to>
                                    </p:set>
                                    <p:animEffect transition="in" filter="fade">
                                      <p:cBhvr>
                                        <p:cTn id="455" dur="3000"/>
                                        <p:tgtEl>
                                          <p:spTgt spid="135"/>
                                        </p:tgtEl>
                                      </p:cBhvr>
                                    </p:animEffect>
                                  </p:childTnLst>
                                </p:cTn>
                              </p:par>
                            </p:childTnLst>
                          </p:cTn>
                        </p:par>
                      </p:childTnLst>
                    </p:cTn>
                  </p:par>
                  <p:par>
                    <p:cTn id="456" fill="hold">
                      <p:stCondLst>
                        <p:cond delay="indefinite"/>
                      </p:stCondLst>
                      <p:childTnLst>
                        <p:par>
                          <p:cTn id="457" fill="hold">
                            <p:stCondLst>
                              <p:cond delay="0"/>
                            </p:stCondLst>
                            <p:childTnLst>
                              <p:par>
                                <p:cTn id="458" presetID="10" presetClass="entr" presetSubtype="0" fill="hold" nodeType="clickEffect">
                                  <p:stCondLst>
                                    <p:cond delay="0"/>
                                  </p:stCondLst>
                                  <p:childTnLst>
                                    <p:set>
                                      <p:cBhvr>
                                        <p:cTn id="459" dur="1" fill="hold">
                                          <p:stCondLst>
                                            <p:cond delay="0"/>
                                          </p:stCondLst>
                                        </p:cTn>
                                        <p:tgtEl>
                                          <p:spTgt spid="135"/>
                                        </p:tgtEl>
                                        <p:attrNameLst>
                                          <p:attrName>style.visibility</p:attrName>
                                        </p:attrNameLst>
                                      </p:cBhvr>
                                      <p:to>
                                        <p:strVal val="visible"/>
                                      </p:to>
                                    </p:set>
                                    <p:animEffect transition="in" filter="fade">
                                      <p:cBhvr>
                                        <p:cTn id="460" dur="3000"/>
                                        <p:tgtEl>
                                          <p:spTgt spid="135"/>
                                        </p:tgtEl>
                                      </p:cBhvr>
                                    </p:animEffect>
                                  </p:childTnLst>
                                </p:cTn>
                              </p:par>
                            </p:childTnLst>
                          </p:cTn>
                        </p:par>
                      </p:childTnLst>
                    </p:cTn>
                  </p:par>
                  <p:par>
                    <p:cTn id="461" fill="hold">
                      <p:stCondLst>
                        <p:cond delay="indefinite"/>
                      </p:stCondLst>
                      <p:childTnLst>
                        <p:par>
                          <p:cTn id="462" fill="hold">
                            <p:stCondLst>
                              <p:cond delay="0"/>
                            </p:stCondLst>
                            <p:childTnLst>
                              <p:par>
                                <p:cTn id="463" presetID="22" presetClass="entr" presetSubtype="1" fill="hold" grpId="0" nodeType="clickEffect">
                                  <p:stCondLst>
                                    <p:cond delay="0"/>
                                  </p:stCondLst>
                                  <p:childTnLst>
                                    <p:set>
                                      <p:cBhvr>
                                        <p:cTn id="464" dur="1" fill="hold">
                                          <p:stCondLst>
                                            <p:cond delay="0"/>
                                          </p:stCondLst>
                                        </p:cTn>
                                        <p:tgtEl>
                                          <p:spTgt spid="1101"/>
                                        </p:tgtEl>
                                        <p:attrNameLst>
                                          <p:attrName>style.visibility</p:attrName>
                                        </p:attrNameLst>
                                      </p:cBhvr>
                                      <p:to>
                                        <p:strVal val="visible"/>
                                      </p:to>
                                    </p:set>
                                    <p:animEffect transition="in" filter="wipe(up)">
                                      <p:cBhvr>
                                        <p:cTn id="465" dur="3000"/>
                                        <p:tgtEl>
                                          <p:spTgt spid="1101"/>
                                        </p:tgtEl>
                                      </p:cBhvr>
                                    </p:animEffect>
                                  </p:childTnLst>
                                </p:cTn>
                              </p:par>
                            </p:childTnLst>
                          </p:cTn>
                        </p:par>
                      </p:childTnLst>
                    </p:cTn>
                  </p:par>
                  <p:par>
                    <p:cTn id="466" fill="hold">
                      <p:stCondLst>
                        <p:cond delay="indefinite"/>
                      </p:stCondLst>
                      <p:childTnLst>
                        <p:par>
                          <p:cTn id="467" fill="hold">
                            <p:stCondLst>
                              <p:cond delay="0"/>
                            </p:stCondLst>
                            <p:childTnLst>
                              <p:par>
                                <p:cTn id="468" presetID="10" presetClass="entr" presetSubtype="0" fill="hold" grpId="0" nodeType="clickEffect">
                                  <p:stCondLst>
                                    <p:cond delay="0"/>
                                  </p:stCondLst>
                                  <p:childTnLst>
                                    <p:set>
                                      <p:cBhvr>
                                        <p:cTn id="469" dur="1" fill="hold">
                                          <p:stCondLst>
                                            <p:cond delay="0"/>
                                          </p:stCondLst>
                                        </p:cTn>
                                        <p:tgtEl>
                                          <p:spTgt spid="153"/>
                                        </p:tgtEl>
                                        <p:attrNameLst>
                                          <p:attrName>style.visibility</p:attrName>
                                        </p:attrNameLst>
                                      </p:cBhvr>
                                      <p:to>
                                        <p:strVal val="visible"/>
                                      </p:to>
                                    </p:set>
                                    <p:animEffect transition="in" filter="fade">
                                      <p:cBhvr>
                                        <p:cTn id="470" dur="2000"/>
                                        <p:tgtEl>
                                          <p:spTgt spid="153"/>
                                        </p:tgtEl>
                                      </p:cBhvr>
                                    </p:animEffect>
                                  </p:childTnLst>
                                </p:cTn>
                              </p:par>
                              <p:par>
                                <p:cTn id="471" presetID="10" presetClass="entr" presetSubtype="0" fill="hold" grpId="0" nodeType="withEffect">
                                  <p:stCondLst>
                                    <p:cond delay="0"/>
                                  </p:stCondLst>
                                  <p:childTnLst>
                                    <p:set>
                                      <p:cBhvr>
                                        <p:cTn id="472" dur="1" fill="hold">
                                          <p:stCondLst>
                                            <p:cond delay="0"/>
                                          </p:stCondLst>
                                        </p:cTn>
                                        <p:tgtEl>
                                          <p:spTgt spid="140"/>
                                        </p:tgtEl>
                                        <p:attrNameLst>
                                          <p:attrName>style.visibility</p:attrName>
                                        </p:attrNameLst>
                                      </p:cBhvr>
                                      <p:to>
                                        <p:strVal val="visible"/>
                                      </p:to>
                                    </p:set>
                                    <p:animEffect transition="in" filter="fade">
                                      <p:cBhvr>
                                        <p:cTn id="473"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 grpId="0" animBg="1"/>
      <p:bldP spid="152" grpId="0" animBg="1"/>
      <p:bldP spid="150" grpId="0" animBg="1"/>
      <p:bldP spid="149" grpId="0" animBg="1"/>
      <p:bldP spid="148" grpId="0" animBg="1"/>
      <p:bldP spid="1079" grpId="0" animBg="1"/>
      <p:bldP spid="1081" grpId="0" animBg="1"/>
      <p:bldP spid="144" grpId="0" animBg="1"/>
      <p:bldP spid="143" grpId="0" animBg="1"/>
      <p:bldP spid="142" grpId="0" animBg="1"/>
      <p:bldP spid="141" grpId="0" animBg="1"/>
      <p:bldP spid="132" grpId="0" animBg="1"/>
      <p:bldP spid="1043" grpId="0" animBg="1"/>
      <p:bldP spid="1029" grpId="0" animBg="1"/>
      <p:bldP spid="1030" grpId="0" animBg="1"/>
      <p:bldP spid="1044" grpId="0" animBg="1"/>
      <p:bldP spid="1045" grpId="0" animBg="1"/>
      <p:bldP spid="1046" grpId="0" animBg="1"/>
      <p:bldP spid="1047" grpId="0" animBg="1"/>
      <p:bldP spid="1048" grpId="0" animBg="1"/>
      <p:bldP spid="1049" grpId="0" animBg="1"/>
      <p:bldP spid="1052" grpId="0" animBg="1"/>
      <p:bldP spid="1053" grpId="0" animBg="1"/>
      <p:bldP spid="1054" grpId="0" animBg="1"/>
      <p:bldP spid="1055" grpId="0" animBg="1"/>
      <p:bldP spid="1056" grpId="0" animBg="1"/>
      <p:bldP spid="1057" grpId="0" animBg="1"/>
      <p:bldP spid="1060" grpId="0" animBg="1"/>
      <p:bldP spid="1061" grpId="0" animBg="1"/>
      <p:bldP spid="1065" grpId="0" animBg="1"/>
      <p:bldP spid="1066" grpId="0" animBg="1"/>
      <p:bldP spid="1067" grpId="0" animBg="1"/>
      <p:bldP spid="1068"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80" grpId="0" animBg="1"/>
      <p:bldP spid="1082" grpId="0" animBg="1"/>
      <p:bldP spid="1083" grpId="0" animBg="1"/>
      <p:bldP spid="1084" grpId="0" animBg="1"/>
      <p:bldP spid="1085" grpId="0" animBg="1"/>
      <p:bldP spid="1086" grpId="0" animBg="1"/>
      <p:bldP spid="1087" grpId="0" animBg="1"/>
      <p:bldP spid="1088" grpId="0" animBg="1"/>
      <p:bldP spid="1089" grpId="0" animBg="1"/>
      <p:bldP spid="1090" grpId="0" animBg="1"/>
      <p:bldP spid="1094" grpId="0" animBg="1"/>
      <p:bldP spid="1095" grpId="0" animBg="1"/>
      <p:bldP spid="1096" grpId="0" animBg="1"/>
      <p:bldP spid="1097" grpId="0" animBg="1"/>
      <p:bldP spid="1099" grpId="0" animBg="1"/>
      <p:bldP spid="79" grpId="0"/>
      <p:bldP spid="89" grpId="0"/>
      <p:bldP spid="94" grpId="0"/>
      <p:bldP spid="95" grpId="0"/>
      <p:bldP spid="96" grpId="0"/>
      <p:bldP spid="97" grpId="0"/>
      <p:bldP spid="102" grpId="0"/>
      <p:bldP spid="104" grpId="0"/>
      <p:bldP spid="106" grpId="0"/>
      <p:bldP spid="108" grpId="0"/>
      <p:bldP spid="111" grpId="0"/>
      <p:bldP spid="113" grpId="0"/>
      <p:bldP spid="116" grpId="0"/>
      <p:bldP spid="121" grpId="0"/>
      <p:bldP spid="1062" grpId="0" animBg="1"/>
      <p:bldP spid="1101" grpId="0" animBg="1"/>
      <p:bldP spid="80" grpId="0" animBg="1"/>
      <p:bldP spid="129" grpId="0" animBg="1"/>
      <p:bldP spid="138" grpId="0" animBg="1"/>
      <p:bldP spid="140" grpId="0" animBg="1"/>
      <p:bldP spid="145" grpId="0" animBg="1"/>
      <p:bldP spid="146" grpId="0" animBg="1"/>
      <p:bldP spid="147" grpId="0" animBg="1"/>
      <p:bldP spid="151" grpId="0" animBg="1"/>
      <p:bldP spid="1098" grpId="0" animBg="1"/>
      <p:bldP spid="153" grpId="0" animBg="1"/>
      <p:bldP spid="1092" grpId="0" animBg="1"/>
      <p:bldP spid="10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reeform 126"/>
          <p:cNvSpPr/>
          <p:nvPr/>
        </p:nvSpPr>
        <p:spPr>
          <a:xfrm>
            <a:off x="3431704" y="1298201"/>
            <a:ext cx="1728192" cy="1490662"/>
          </a:xfrm>
          <a:custGeom>
            <a:avLst/>
            <a:gdLst>
              <a:gd name="connsiteX0" fmla="*/ 0 w 1733550"/>
              <a:gd name="connsiteY0" fmla="*/ 4762 h 1490662"/>
              <a:gd name="connsiteX1" fmla="*/ 1719263 w 1733550"/>
              <a:gd name="connsiteY1" fmla="*/ 0 h 1490662"/>
              <a:gd name="connsiteX2" fmla="*/ 1733550 w 1733550"/>
              <a:gd name="connsiteY2" fmla="*/ 1476375 h 1490662"/>
              <a:gd name="connsiteX3" fmla="*/ 4763 w 1733550"/>
              <a:gd name="connsiteY3" fmla="*/ 1490662 h 1490662"/>
              <a:gd name="connsiteX4" fmla="*/ 0 w 1733550"/>
              <a:gd name="connsiteY4" fmla="*/ 4762 h 1490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490662">
                <a:moveTo>
                  <a:pt x="0" y="4762"/>
                </a:moveTo>
                <a:lnTo>
                  <a:pt x="1719263" y="0"/>
                </a:lnTo>
                <a:lnTo>
                  <a:pt x="1733550" y="1476375"/>
                </a:lnTo>
                <a:lnTo>
                  <a:pt x="4763" y="1490662"/>
                </a:lnTo>
                <a:cubicBezTo>
                  <a:pt x="3175" y="992187"/>
                  <a:pt x="1588" y="493712"/>
                  <a:pt x="0" y="4762"/>
                </a:cubicBezTo>
                <a:close/>
              </a:path>
            </a:pathLst>
          </a:custGeom>
          <a:solidFill>
            <a:srgbClr val="FFFF00">
              <a:alpha val="6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127"/>
          <p:cNvSpPr/>
          <p:nvPr/>
        </p:nvSpPr>
        <p:spPr>
          <a:xfrm>
            <a:off x="3216821" y="2780928"/>
            <a:ext cx="2159099" cy="450850"/>
          </a:xfrm>
          <a:custGeom>
            <a:avLst/>
            <a:gdLst>
              <a:gd name="connsiteX0" fmla="*/ 0 w 1955800"/>
              <a:gd name="connsiteY0" fmla="*/ 0 h 450850"/>
              <a:gd name="connsiteX1" fmla="*/ 1949450 w 1955800"/>
              <a:gd name="connsiteY1" fmla="*/ 6350 h 450850"/>
              <a:gd name="connsiteX2" fmla="*/ 1955800 w 1955800"/>
              <a:gd name="connsiteY2" fmla="*/ 444500 h 450850"/>
              <a:gd name="connsiteX3" fmla="*/ 0 w 1955800"/>
              <a:gd name="connsiteY3" fmla="*/ 450850 h 450850"/>
              <a:gd name="connsiteX4" fmla="*/ 0 w 1955800"/>
              <a:gd name="connsiteY4" fmla="*/ 0 h 4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450850">
                <a:moveTo>
                  <a:pt x="0" y="0"/>
                </a:moveTo>
                <a:lnTo>
                  <a:pt x="1949450" y="6350"/>
                </a:lnTo>
                <a:cubicBezTo>
                  <a:pt x="1951567" y="152400"/>
                  <a:pt x="1953683" y="298450"/>
                  <a:pt x="1955800" y="444500"/>
                </a:cubicBezTo>
                <a:lnTo>
                  <a:pt x="0" y="450850"/>
                </a:lnTo>
                <a:lnTo>
                  <a:pt x="0" y="0"/>
                </a:lnTo>
                <a:close/>
              </a:path>
            </a:pathLst>
          </a:cu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Line 48"/>
          <p:cNvSpPr>
            <a:spLocks noChangeShapeType="1"/>
          </p:cNvSpPr>
          <p:nvPr/>
        </p:nvSpPr>
        <p:spPr bwMode="auto">
          <a:xfrm>
            <a:off x="5729610" y="5665440"/>
            <a:ext cx="2173288"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118"/>
          <p:cNvSpPr/>
          <p:nvPr/>
        </p:nvSpPr>
        <p:spPr>
          <a:xfrm>
            <a:off x="7104112" y="1300163"/>
            <a:ext cx="1658888" cy="1490662"/>
          </a:xfrm>
          <a:custGeom>
            <a:avLst/>
            <a:gdLst>
              <a:gd name="connsiteX0" fmla="*/ 0 w 1733550"/>
              <a:gd name="connsiteY0" fmla="*/ 4762 h 1490662"/>
              <a:gd name="connsiteX1" fmla="*/ 1719263 w 1733550"/>
              <a:gd name="connsiteY1" fmla="*/ 0 h 1490662"/>
              <a:gd name="connsiteX2" fmla="*/ 1733550 w 1733550"/>
              <a:gd name="connsiteY2" fmla="*/ 1476375 h 1490662"/>
              <a:gd name="connsiteX3" fmla="*/ 4763 w 1733550"/>
              <a:gd name="connsiteY3" fmla="*/ 1490662 h 1490662"/>
              <a:gd name="connsiteX4" fmla="*/ 0 w 1733550"/>
              <a:gd name="connsiteY4" fmla="*/ 4762 h 1490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490662">
                <a:moveTo>
                  <a:pt x="0" y="4762"/>
                </a:moveTo>
                <a:lnTo>
                  <a:pt x="1719263" y="0"/>
                </a:lnTo>
                <a:lnTo>
                  <a:pt x="1733550" y="1476375"/>
                </a:lnTo>
                <a:lnTo>
                  <a:pt x="4763" y="1490662"/>
                </a:lnTo>
                <a:cubicBezTo>
                  <a:pt x="3175" y="992187"/>
                  <a:pt x="1588" y="493712"/>
                  <a:pt x="0" y="4762"/>
                </a:cubicBezTo>
                <a:close/>
              </a:path>
            </a:pathLst>
          </a:custGeom>
          <a:solidFill>
            <a:srgbClr val="FFFF00">
              <a:alpha val="6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119"/>
          <p:cNvSpPr/>
          <p:nvPr/>
        </p:nvSpPr>
        <p:spPr>
          <a:xfrm>
            <a:off x="7104112" y="2794000"/>
            <a:ext cx="1881138" cy="450850"/>
          </a:xfrm>
          <a:custGeom>
            <a:avLst/>
            <a:gdLst>
              <a:gd name="connsiteX0" fmla="*/ 0 w 1955800"/>
              <a:gd name="connsiteY0" fmla="*/ 0 h 450850"/>
              <a:gd name="connsiteX1" fmla="*/ 1949450 w 1955800"/>
              <a:gd name="connsiteY1" fmla="*/ 6350 h 450850"/>
              <a:gd name="connsiteX2" fmla="*/ 1955800 w 1955800"/>
              <a:gd name="connsiteY2" fmla="*/ 444500 h 450850"/>
              <a:gd name="connsiteX3" fmla="*/ 0 w 1955800"/>
              <a:gd name="connsiteY3" fmla="*/ 450850 h 450850"/>
              <a:gd name="connsiteX4" fmla="*/ 0 w 1955800"/>
              <a:gd name="connsiteY4" fmla="*/ 0 h 4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450850">
                <a:moveTo>
                  <a:pt x="0" y="0"/>
                </a:moveTo>
                <a:lnTo>
                  <a:pt x="1949450" y="6350"/>
                </a:lnTo>
                <a:cubicBezTo>
                  <a:pt x="1951567" y="152400"/>
                  <a:pt x="1953683" y="298450"/>
                  <a:pt x="1955800" y="444500"/>
                </a:cubicBezTo>
                <a:lnTo>
                  <a:pt x="0" y="450850"/>
                </a:lnTo>
                <a:lnTo>
                  <a:pt x="0" y="0"/>
                </a:lnTo>
                <a:close/>
              </a:path>
            </a:pathLst>
          </a:cu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724525" y="1304926"/>
            <a:ext cx="1379587" cy="1928813"/>
          </a:xfrm>
          <a:custGeom>
            <a:avLst/>
            <a:gdLst>
              <a:gd name="connsiteX0" fmla="*/ 0 w 1295400"/>
              <a:gd name="connsiteY0" fmla="*/ 0 h 1928813"/>
              <a:gd name="connsiteX1" fmla="*/ 1295400 w 1295400"/>
              <a:gd name="connsiteY1" fmla="*/ 0 h 1928813"/>
              <a:gd name="connsiteX2" fmla="*/ 1295400 w 1295400"/>
              <a:gd name="connsiteY2" fmla="*/ 1919288 h 1928813"/>
              <a:gd name="connsiteX3" fmla="*/ 19050 w 1295400"/>
              <a:gd name="connsiteY3" fmla="*/ 1928813 h 1928813"/>
              <a:gd name="connsiteX4" fmla="*/ 0 w 1295400"/>
              <a:gd name="connsiteY4" fmla="*/ 0 h 1928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928813">
                <a:moveTo>
                  <a:pt x="0" y="0"/>
                </a:moveTo>
                <a:lnTo>
                  <a:pt x="1295400" y="0"/>
                </a:lnTo>
                <a:lnTo>
                  <a:pt x="1295400" y="1919288"/>
                </a:lnTo>
                <a:lnTo>
                  <a:pt x="19050" y="1928813"/>
                </a:lnTo>
                <a:lnTo>
                  <a:pt x="0" y="0"/>
                </a:lnTo>
                <a:close/>
              </a:path>
            </a:pathLst>
          </a:custGeom>
          <a:solidFill>
            <a:schemeClr val="accent4">
              <a:lumMod val="5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109"/>
          <p:cNvSpPr/>
          <p:nvPr/>
        </p:nvSpPr>
        <p:spPr>
          <a:xfrm>
            <a:off x="5724525" y="3943351"/>
            <a:ext cx="1390650" cy="1609725"/>
          </a:xfrm>
          <a:custGeom>
            <a:avLst/>
            <a:gdLst>
              <a:gd name="connsiteX0" fmla="*/ 0 w 1390650"/>
              <a:gd name="connsiteY0" fmla="*/ 0 h 1609725"/>
              <a:gd name="connsiteX1" fmla="*/ 1385888 w 1390650"/>
              <a:gd name="connsiteY1" fmla="*/ 4763 h 1609725"/>
              <a:gd name="connsiteX2" fmla="*/ 1243013 w 1390650"/>
              <a:gd name="connsiteY2" fmla="*/ 190500 h 1609725"/>
              <a:gd name="connsiteX3" fmla="*/ 1171575 w 1390650"/>
              <a:gd name="connsiteY3" fmla="*/ 333375 h 1609725"/>
              <a:gd name="connsiteX4" fmla="*/ 1123950 w 1390650"/>
              <a:gd name="connsiteY4" fmla="*/ 461963 h 1609725"/>
              <a:gd name="connsiteX5" fmla="*/ 1100138 w 1390650"/>
              <a:gd name="connsiteY5" fmla="*/ 609600 h 1609725"/>
              <a:gd name="connsiteX6" fmla="*/ 1076325 w 1390650"/>
              <a:gd name="connsiteY6" fmla="*/ 781050 h 1609725"/>
              <a:gd name="connsiteX7" fmla="*/ 1081088 w 1390650"/>
              <a:gd name="connsiteY7" fmla="*/ 971550 h 1609725"/>
              <a:gd name="connsiteX8" fmla="*/ 1133475 w 1390650"/>
              <a:gd name="connsiteY8" fmla="*/ 1162050 h 1609725"/>
              <a:gd name="connsiteX9" fmla="*/ 1209675 w 1390650"/>
              <a:gd name="connsiteY9" fmla="*/ 1362075 h 1609725"/>
              <a:gd name="connsiteX10" fmla="*/ 1343025 w 1390650"/>
              <a:gd name="connsiteY10" fmla="*/ 1547813 h 1609725"/>
              <a:gd name="connsiteX11" fmla="*/ 1390650 w 1390650"/>
              <a:gd name="connsiteY11" fmla="*/ 1609725 h 1609725"/>
              <a:gd name="connsiteX12" fmla="*/ 9525 w 1390650"/>
              <a:gd name="connsiteY12" fmla="*/ 1595438 h 1609725"/>
              <a:gd name="connsiteX13" fmla="*/ 0 w 1390650"/>
              <a:gd name="connsiteY13" fmla="*/ 0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0650" h="1609725">
                <a:moveTo>
                  <a:pt x="0" y="0"/>
                </a:moveTo>
                <a:lnTo>
                  <a:pt x="1385888" y="4763"/>
                </a:lnTo>
                <a:lnTo>
                  <a:pt x="1243013" y="190500"/>
                </a:lnTo>
                <a:lnTo>
                  <a:pt x="1171575" y="333375"/>
                </a:lnTo>
                <a:lnTo>
                  <a:pt x="1123950" y="461963"/>
                </a:lnTo>
                <a:lnTo>
                  <a:pt x="1100138" y="609600"/>
                </a:lnTo>
                <a:lnTo>
                  <a:pt x="1076325" y="781050"/>
                </a:lnTo>
                <a:lnTo>
                  <a:pt x="1081088" y="971550"/>
                </a:lnTo>
                <a:lnTo>
                  <a:pt x="1133475" y="1162050"/>
                </a:lnTo>
                <a:lnTo>
                  <a:pt x="1209675" y="1362075"/>
                </a:lnTo>
                <a:lnTo>
                  <a:pt x="1343025" y="1547813"/>
                </a:lnTo>
                <a:lnTo>
                  <a:pt x="1390650" y="1609725"/>
                </a:lnTo>
                <a:lnTo>
                  <a:pt x="9525" y="1595438"/>
                </a:lnTo>
                <a:lnTo>
                  <a:pt x="0" y="0"/>
                </a:lnTo>
                <a:close/>
              </a:path>
            </a:pathLst>
          </a:custGeom>
          <a:solidFill>
            <a:srgbClr val="FF0000">
              <a:alpha val="5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29"/>
          <p:cNvSpPr>
            <a:spLocks/>
          </p:cNvSpPr>
          <p:nvPr/>
        </p:nvSpPr>
        <p:spPr bwMode="auto">
          <a:xfrm>
            <a:off x="7032105" y="3820214"/>
            <a:ext cx="1738313" cy="1839913"/>
          </a:xfrm>
          <a:custGeom>
            <a:avLst/>
            <a:gdLst/>
            <a:ahLst/>
            <a:cxnLst>
              <a:cxn ang="0">
                <a:pos x="4377" y="2167"/>
              </a:cxn>
              <a:cxn ang="0">
                <a:pos x="4340" y="1866"/>
              </a:cxn>
              <a:cxn ang="0">
                <a:pos x="4265" y="1573"/>
              </a:cxn>
              <a:cxn ang="0">
                <a:pos x="4156" y="1292"/>
              </a:cxn>
              <a:cxn ang="0">
                <a:pos x="4013" y="1031"/>
              </a:cxn>
              <a:cxn ang="0">
                <a:pos x="3838" y="790"/>
              </a:cxn>
              <a:cxn ang="0">
                <a:pos x="3635" y="576"/>
              </a:cxn>
              <a:cxn ang="0">
                <a:pos x="3408" y="390"/>
              </a:cxn>
              <a:cxn ang="0">
                <a:pos x="3160" y="239"/>
              </a:cxn>
              <a:cxn ang="0">
                <a:pos x="2895" y="123"/>
              </a:cxn>
              <a:cxn ang="0">
                <a:pos x="2618" y="44"/>
              </a:cxn>
              <a:cxn ang="0">
                <a:pos x="2335" y="5"/>
              </a:cxn>
              <a:cxn ang="0">
                <a:pos x="2048" y="5"/>
              </a:cxn>
              <a:cxn ang="0">
                <a:pos x="1763" y="44"/>
              </a:cxn>
              <a:cxn ang="0">
                <a:pos x="1487" y="123"/>
              </a:cxn>
              <a:cxn ang="0">
                <a:pos x="1222" y="239"/>
              </a:cxn>
              <a:cxn ang="0">
                <a:pos x="974" y="390"/>
              </a:cxn>
              <a:cxn ang="0">
                <a:pos x="747" y="576"/>
              </a:cxn>
              <a:cxn ang="0">
                <a:pos x="545" y="790"/>
              </a:cxn>
              <a:cxn ang="0">
                <a:pos x="370" y="1031"/>
              </a:cxn>
              <a:cxn ang="0">
                <a:pos x="226" y="1292"/>
              </a:cxn>
              <a:cxn ang="0">
                <a:pos x="117" y="1573"/>
              </a:cxn>
              <a:cxn ang="0">
                <a:pos x="42" y="1866"/>
              </a:cxn>
              <a:cxn ang="0">
                <a:pos x="6" y="2167"/>
              </a:cxn>
              <a:cxn ang="0">
                <a:pos x="6" y="2470"/>
              </a:cxn>
              <a:cxn ang="0">
                <a:pos x="42" y="2770"/>
              </a:cxn>
              <a:cxn ang="0">
                <a:pos x="117" y="3064"/>
              </a:cxn>
              <a:cxn ang="0">
                <a:pos x="226" y="3344"/>
              </a:cxn>
              <a:cxn ang="0">
                <a:pos x="370" y="3607"/>
              </a:cxn>
              <a:cxn ang="0">
                <a:pos x="545" y="3848"/>
              </a:cxn>
              <a:cxn ang="0">
                <a:pos x="747" y="4062"/>
              </a:cxn>
              <a:cxn ang="0">
                <a:pos x="974" y="4246"/>
              </a:cxn>
              <a:cxn ang="0">
                <a:pos x="1222" y="4398"/>
              </a:cxn>
              <a:cxn ang="0">
                <a:pos x="1487" y="4515"/>
              </a:cxn>
              <a:cxn ang="0">
                <a:pos x="1763" y="4593"/>
              </a:cxn>
              <a:cxn ang="0">
                <a:pos x="2048" y="4633"/>
              </a:cxn>
              <a:cxn ang="0">
                <a:pos x="2335" y="4633"/>
              </a:cxn>
              <a:cxn ang="0">
                <a:pos x="2618" y="4593"/>
              </a:cxn>
              <a:cxn ang="0">
                <a:pos x="2895" y="4515"/>
              </a:cxn>
              <a:cxn ang="0">
                <a:pos x="3160" y="4398"/>
              </a:cxn>
              <a:cxn ang="0">
                <a:pos x="3408" y="4246"/>
              </a:cxn>
              <a:cxn ang="0">
                <a:pos x="3635" y="4062"/>
              </a:cxn>
              <a:cxn ang="0">
                <a:pos x="3838" y="3848"/>
              </a:cxn>
              <a:cxn ang="0">
                <a:pos x="4013" y="3607"/>
              </a:cxn>
              <a:cxn ang="0">
                <a:pos x="4156" y="3344"/>
              </a:cxn>
              <a:cxn ang="0">
                <a:pos x="4265" y="3064"/>
              </a:cxn>
              <a:cxn ang="0">
                <a:pos x="4340" y="2770"/>
              </a:cxn>
              <a:cxn ang="0">
                <a:pos x="4377" y="2470"/>
              </a:cxn>
            </a:cxnLst>
            <a:rect l="0" t="0" r="r" b="b"/>
            <a:pathLst>
              <a:path w="4381" h="4637">
                <a:moveTo>
                  <a:pt x="4381" y="2319"/>
                </a:moveTo>
                <a:lnTo>
                  <a:pt x="4377" y="2167"/>
                </a:lnTo>
                <a:lnTo>
                  <a:pt x="4363" y="2016"/>
                </a:lnTo>
                <a:lnTo>
                  <a:pt x="4340" y="1866"/>
                </a:lnTo>
                <a:lnTo>
                  <a:pt x="4307" y="1718"/>
                </a:lnTo>
                <a:lnTo>
                  <a:pt x="4265" y="1573"/>
                </a:lnTo>
                <a:lnTo>
                  <a:pt x="4215" y="1431"/>
                </a:lnTo>
                <a:lnTo>
                  <a:pt x="4156" y="1292"/>
                </a:lnTo>
                <a:lnTo>
                  <a:pt x="4088" y="1159"/>
                </a:lnTo>
                <a:lnTo>
                  <a:pt x="4013" y="1031"/>
                </a:lnTo>
                <a:lnTo>
                  <a:pt x="3929" y="907"/>
                </a:lnTo>
                <a:lnTo>
                  <a:pt x="3838" y="790"/>
                </a:lnTo>
                <a:lnTo>
                  <a:pt x="3740" y="679"/>
                </a:lnTo>
                <a:lnTo>
                  <a:pt x="3635" y="576"/>
                </a:lnTo>
                <a:lnTo>
                  <a:pt x="3524" y="479"/>
                </a:lnTo>
                <a:lnTo>
                  <a:pt x="3408" y="390"/>
                </a:lnTo>
                <a:lnTo>
                  <a:pt x="3286" y="311"/>
                </a:lnTo>
                <a:lnTo>
                  <a:pt x="3160" y="239"/>
                </a:lnTo>
                <a:lnTo>
                  <a:pt x="3029" y="176"/>
                </a:lnTo>
                <a:lnTo>
                  <a:pt x="2895" y="123"/>
                </a:lnTo>
                <a:lnTo>
                  <a:pt x="2758" y="79"/>
                </a:lnTo>
                <a:lnTo>
                  <a:pt x="2618" y="44"/>
                </a:lnTo>
                <a:lnTo>
                  <a:pt x="2478" y="19"/>
                </a:lnTo>
                <a:lnTo>
                  <a:pt x="2335" y="5"/>
                </a:lnTo>
                <a:lnTo>
                  <a:pt x="2191" y="0"/>
                </a:lnTo>
                <a:lnTo>
                  <a:pt x="2048" y="5"/>
                </a:lnTo>
                <a:lnTo>
                  <a:pt x="1905" y="19"/>
                </a:lnTo>
                <a:lnTo>
                  <a:pt x="1763" y="44"/>
                </a:lnTo>
                <a:lnTo>
                  <a:pt x="1625" y="79"/>
                </a:lnTo>
                <a:lnTo>
                  <a:pt x="1487" y="123"/>
                </a:lnTo>
                <a:lnTo>
                  <a:pt x="1352" y="176"/>
                </a:lnTo>
                <a:lnTo>
                  <a:pt x="1222" y="239"/>
                </a:lnTo>
                <a:lnTo>
                  <a:pt x="1096" y="311"/>
                </a:lnTo>
                <a:lnTo>
                  <a:pt x="974" y="390"/>
                </a:lnTo>
                <a:lnTo>
                  <a:pt x="858" y="479"/>
                </a:lnTo>
                <a:lnTo>
                  <a:pt x="747" y="576"/>
                </a:lnTo>
                <a:lnTo>
                  <a:pt x="643" y="679"/>
                </a:lnTo>
                <a:lnTo>
                  <a:pt x="545" y="790"/>
                </a:lnTo>
                <a:lnTo>
                  <a:pt x="453" y="907"/>
                </a:lnTo>
                <a:lnTo>
                  <a:pt x="370" y="1031"/>
                </a:lnTo>
                <a:lnTo>
                  <a:pt x="294" y="1159"/>
                </a:lnTo>
                <a:lnTo>
                  <a:pt x="226" y="1292"/>
                </a:lnTo>
                <a:lnTo>
                  <a:pt x="167" y="1431"/>
                </a:lnTo>
                <a:lnTo>
                  <a:pt x="117" y="1573"/>
                </a:lnTo>
                <a:lnTo>
                  <a:pt x="76" y="1718"/>
                </a:lnTo>
                <a:lnTo>
                  <a:pt x="42" y="1866"/>
                </a:lnTo>
                <a:lnTo>
                  <a:pt x="20" y="2016"/>
                </a:lnTo>
                <a:lnTo>
                  <a:pt x="6" y="2167"/>
                </a:lnTo>
                <a:lnTo>
                  <a:pt x="0" y="2319"/>
                </a:lnTo>
                <a:lnTo>
                  <a:pt x="6" y="2470"/>
                </a:lnTo>
                <a:lnTo>
                  <a:pt x="20" y="2621"/>
                </a:lnTo>
                <a:lnTo>
                  <a:pt x="42" y="2770"/>
                </a:lnTo>
                <a:lnTo>
                  <a:pt x="76" y="2918"/>
                </a:lnTo>
                <a:lnTo>
                  <a:pt x="117" y="3064"/>
                </a:lnTo>
                <a:lnTo>
                  <a:pt x="167" y="3206"/>
                </a:lnTo>
                <a:lnTo>
                  <a:pt x="226" y="3344"/>
                </a:lnTo>
                <a:lnTo>
                  <a:pt x="294" y="3478"/>
                </a:lnTo>
                <a:lnTo>
                  <a:pt x="370" y="3607"/>
                </a:lnTo>
                <a:lnTo>
                  <a:pt x="453" y="3731"/>
                </a:lnTo>
                <a:lnTo>
                  <a:pt x="545" y="3848"/>
                </a:lnTo>
                <a:lnTo>
                  <a:pt x="643" y="3958"/>
                </a:lnTo>
                <a:lnTo>
                  <a:pt x="747" y="4062"/>
                </a:lnTo>
                <a:lnTo>
                  <a:pt x="858" y="4158"/>
                </a:lnTo>
                <a:lnTo>
                  <a:pt x="974" y="4246"/>
                </a:lnTo>
                <a:lnTo>
                  <a:pt x="1096" y="4327"/>
                </a:lnTo>
                <a:lnTo>
                  <a:pt x="1222" y="4398"/>
                </a:lnTo>
                <a:lnTo>
                  <a:pt x="1352" y="4461"/>
                </a:lnTo>
                <a:lnTo>
                  <a:pt x="1487" y="4515"/>
                </a:lnTo>
                <a:lnTo>
                  <a:pt x="1625" y="4558"/>
                </a:lnTo>
                <a:lnTo>
                  <a:pt x="1763" y="4593"/>
                </a:lnTo>
                <a:lnTo>
                  <a:pt x="1905" y="4618"/>
                </a:lnTo>
                <a:lnTo>
                  <a:pt x="2048" y="4633"/>
                </a:lnTo>
                <a:lnTo>
                  <a:pt x="2191" y="4637"/>
                </a:lnTo>
                <a:lnTo>
                  <a:pt x="2335" y="4633"/>
                </a:lnTo>
                <a:lnTo>
                  <a:pt x="2478" y="4618"/>
                </a:lnTo>
                <a:lnTo>
                  <a:pt x="2618" y="4593"/>
                </a:lnTo>
                <a:lnTo>
                  <a:pt x="2758" y="4558"/>
                </a:lnTo>
                <a:lnTo>
                  <a:pt x="2895" y="4515"/>
                </a:lnTo>
                <a:lnTo>
                  <a:pt x="3029" y="4461"/>
                </a:lnTo>
                <a:lnTo>
                  <a:pt x="3160" y="4398"/>
                </a:lnTo>
                <a:lnTo>
                  <a:pt x="3286" y="4327"/>
                </a:lnTo>
                <a:lnTo>
                  <a:pt x="3408" y="4246"/>
                </a:lnTo>
                <a:lnTo>
                  <a:pt x="3524" y="4158"/>
                </a:lnTo>
                <a:lnTo>
                  <a:pt x="3635" y="4062"/>
                </a:lnTo>
                <a:lnTo>
                  <a:pt x="3740" y="3958"/>
                </a:lnTo>
                <a:lnTo>
                  <a:pt x="3838" y="3848"/>
                </a:lnTo>
                <a:lnTo>
                  <a:pt x="3929" y="3731"/>
                </a:lnTo>
                <a:lnTo>
                  <a:pt x="4013" y="3607"/>
                </a:lnTo>
                <a:lnTo>
                  <a:pt x="4088" y="3478"/>
                </a:lnTo>
                <a:lnTo>
                  <a:pt x="4156" y="3344"/>
                </a:lnTo>
                <a:lnTo>
                  <a:pt x="4215" y="3206"/>
                </a:lnTo>
                <a:lnTo>
                  <a:pt x="4265" y="3064"/>
                </a:lnTo>
                <a:lnTo>
                  <a:pt x="4307" y="2918"/>
                </a:lnTo>
                <a:lnTo>
                  <a:pt x="4340" y="2770"/>
                </a:lnTo>
                <a:lnTo>
                  <a:pt x="4363" y="2621"/>
                </a:lnTo>
                <a:lnTo>
                  <a:pt x="4377" y="2470"/>
                </a:lnTo>
                <a:lnTo>
                  <a:pt x="4381" y="2319"/>
                </a:lnTo>
                <a:close/>
              </a:path>
            </a:pathLst>
          </a:custGeom>
          <a:solidFill>
            <a:srgbClr val="FFFF00">
              <a:alpha val="78000"/>
            </a:srgbClr>
          </a:solidFill>
          <a:ln w="3810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Line 25"/>
          <p:cNvSpPr>
            <a:spLocks noChangeShapeType="1"/>
          </p:cNvSpPr>
          <p:nvPr/>
        </p:nvSpPr>
        <p:spPr bwMode="auto">
          <a:xfrm>
            <a:off x="5721350" y="1293813"/>
            <a:ext cx="1588" cy="19542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2050" name="Picture 2"/>
          <p:cNvPicPr>
            <a:picLocks noChangeAspect="1" noChangeArrowheads="1"/>
          </p:cNvPicPr>
          <p:nvPr/>
        </p:nvPicPr>
        <p:blipFill>
          <a:blip r:embed="rId2" cstate="print">
            <a:lum bright="-5000"/>
          </a:blip>
          <a:srcRect l="7141" t="1728"/>
          <a:stretch>
            <a:fillRect/>
          </a:stretch>
        </p:blipFill>
        <p:spPr bwMode="auto">
          <a:xfrm>
            <a:off x="1703512" y="3897758"/>
            <a:ext cx="3168352" cy="2771603"/>
          </a:xfrm>
          <a:prstGeom prst="rect">
            <a:avLst/>
          </a:prstGeom>
          <a:noFill/>
          <a:ln w="9525">
            <a:noFill/>
            <a:miter lim="800000"/>
            <a:headEnd/>
            <a:tailEnd/>
          </a:ln>
        </p:spPr>
      </p:pic>
      <p:sp>
        <p:nvSpPr>
          <p:cNvPr id="1072" name="Line 48"/>
          <p:cNvSpPr>
            <a:spLocks noChangeShapeType="1"/>
          </p:cNvSpPr>
          <p:nvPr/>
        </p:nvSpPr>
        <p:spPr bwMode="auto">
          <a:xfrm>
            <a:off x="5721350" y="5894387"/>
            <a:ext cx="217328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Line 68"/>
          <p:cNvSpPr>
            <a:spLocks noChangeShapeType="1"/>
          </p:cNvSpPr>
          <p:nvPr/>
        </p:nvSpPr>
        <p:spPr bwMode="auto">
          <a:xfrm flipV="1">
            <a:off x="3548062" y="1293813"/>
            <a:ext cx="1588" cy="1954213"/>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Line 34"/>
          <p:cNvSpPr>
            <a:spLocks noChangeShapeType="1"/>
          </p:cNvSpPr>
          <p:nvPr/>
        </p:nvSpPr>
        <p:spPr bwMode="auto">
          <a:xfrm flipV="1">
            <a:off x="6807200" y="1340768"/>
            <a:ext cx="0" cy="3402682"/>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Line 35"/>
          <p:cNvSpPr>
            <a:spLocks noChangeShapeType="1"/>
          </p:cNvSpPr>
          <p:nvPr/>
        </p:nvSpPr>
        <p:spPr bwMode="auto">
          <a:xfrm flipV="1">
            <a:off x="7108032" y="1287810"/>
            <a:ext cx="0" cy="4248472"/>
          </a:xfrm>
          <a:prstGeom prst="line">
            <a:avLst/>
          </a:prstGeom>
          <a:noFill/>
          <a:ln w="2540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Line 42"/>
          <p:cNvSpPr>
            <a:spLocks noChangeShapeType="1"/>
          </p:cNvSpPr>
          <p:nvPr/>
        </p:nvSpPr>
        <p:spPr bwMode="auto">
          <a:xfrm flipH="1" flipV="1">
            <a:off x="8760296" y="1340768"/>
            <a:ext cx="2704" cy="3402682"/>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Line 17"/>
          <p:cNvSpPr>
            <a:spLocks noChangeShapeType="1"/>
          </p:cNvSpPr>
          <p:nvPr/>
        </p:nvSpPr>
        <p:spPr bwMode="auto">
          <a:xfrm flipH="1">
            <a:off x="2797175" y="3248025"/>
            <a:ext cx="682148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Line 20"/>
          <p:cNvSpPr>
            <a:spLocks noChangeShapeType="1"/>
          </p:cNvSpPr>
          <p:nvPr/>
        </p:nvSpPr>
        <p:spPr bwMode="auto">
          <a:xfrm>
            <a:off x="5735960" y="4745038"/>
            <a:ext cx="3456384" cy="0"/>
          </a:xfrm>
          <a:prstGeom prst="line">
            <a:avLst/>
          </a:prstGeom>
          <a:noFill/>
          <a:ln w="19050">
            <a:solidFill>
              <a:schemeClr val="bg1">
                <a:lumMod val="65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Line 21"/>
          <p:cNvSpPr>
            <a:spLocks noChangeShapeType="1"/>
          </p:cNvSpPr>
          <p:nvPr/>
        </p:nvSpPr>
        <p:spPr bwMode="auto">
          <a:xfrm>
            <a:off x="5721350" y="5549900"/>
            <a:ext cx="1598786" cy="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Line 23"/>
          <p:cNvSpPr>
            <a:spLocks noChangeShapeType="1"/>
          </p:cNvSpPr>
          <p:nvPr/>
        </p:nvSpPr>
        <p:spPr bwMode="auto">
          <a:xfrm flipV="1">
            <a:off x="8980488" y="1293813"/>
            <a:ext cx="1588" cy="195421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Line 27"/>
          <p:cNvSpPr>
            <a:spLocks noChangeShapeType="1"/>
          </p:cNvSpPr>
          <p:nvPr/>
        </p:nvSpPr>
        <p:spPr bwMode="auto">
          <a:xfrm>
            <a:off x="7894638" y="3248025"/>
            <a:ext cx="1588" cy="2859088"/>
          </a:xfrm>
          <a:prstGeom prst="line">
            <a:avLst/>
          </a:prstGeom>
          <a:noFill/>
          <a:ln w="19050">
            <a:solidFill>
              <a:schemeClr val="bg1">
                <a:lumMod val="65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Line 28"/>
          <p:cNvSpPr>
            <a:spLocks noChangeShapeType="1"/>
          </p:cNvSpPr>
          <p:nvPr/>
        </p:nvSpPr>
        <p:spPr bwMode="auto">
          <a:xfrm>
            <a:off x="8980488" y="3248025"/>
            <a:ext cx="1588" cy="28829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Line 37"/>
          <p:cNvSpPr>
            <a:spLocks noChangeShapeType="1"/>
          </p:cNvSpPr>
          <p:nvPr/>
        </p:nvSpPr>
        <p:spPr bwMode="auto">
          <a:xfrm flipV="1">
            <a:off x="7894638" y="1293812"/>
            <a:ext cx="1588" cy="20701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Line 47"/>
          <p:cNvSpPr>
            <a:spLocks noChangeShapeType="1"/>
          </p:cNvSpPr>
          <p:nvPr/>
        </p:nvSpPr>
        <p:spPr bwMode="auto">
          <a:xfrm>
            <a:off x="5721350" y="3594100"/>
            <a:ext cx="2174850" cy="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Line 49"/>
          <p:cNvSpPr>
            <a:spLocks noChangeShapeType="1"/>
          </p:cNvSpPr>
          <p:nvPr/>
        </p:nvSpPr>
        <p:spPr bwMode="auto">
          <a:xfrm flipH="1" flipV="1">
            <a:off x="5394326" y="3248026"/>
            <a:ext cx="327025" cy="34607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Line 50"/>
          <p:cNvSpPr>
            <a:spLocks noChangeShapeType="1"/>
          </p:cNvSpPr>
          <p:nvPr/>
        </p:nvSpPr>
        <p:spPr bwMode="auto">
          <a:xfrm flipH="1" flipV="1">
            <a:off x="5068888" y="3248026"/>
            <a:ext cx="652463" cy="690563"/>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Line 54"/>
          <p:cNvSpPr>
            <a:spLocks noChangeShapeType="1"/>
          </p:cNvSpPr>
          <p:nvPr/>
        </p:nvSpPr>
        <p:spPr bwMode="auto">
          <a:xfrm flipV="1">
            <a:off x="4308475" y="1182687"/>
            <a:ext cx="1588" cy="2065338"/>
          </a:xfrm>
          <a:prstGeom prst="line">
            <a:avLst/>
          </a:prstGeom>
          <a:noFill/>
          <a:ln w="19050">
            <a:solidFill>
              <a:schemeClr val="bg1">
                <a:lumMod val="65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Line 55"/>
          <p:cNvSpPr>
            <a:spLocks noChangeShapeType="1"/>
          </p:cNvSpPr>
          <p:nvPr/>
        </p:nvSpPr>
        <p:spPr bwMode="auto">
          <a:xfrm flipH="1">
            <a:off x="3165476" y="1293812"/>
            <a:ext cx="2555875"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Line 56"/>
          <p:cNvSpPr>
            <a:spLocks noChangeShapeType="1"/>
          </p:cNvSpPr>
          <p:nvPr/>
        </p:nvSpPr>
        <p:spPr bwMode="auto">
          <a:xfrm flipH="1">
            <a:off x="3062288" y="2789237"/>
            <a:ext cx="2659063"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Line 60"/>
          <p:cNvSpPr>
            <a:spLocks noChangeShapeType="1"/>
          </p:cNvSpPr>
          <p:nvPr/>
        </p:nvSpPr>
        <p:spPr bwMode="auto">
          <a:xfrm flipH="1">
            <a:off x="5721350" y="3824287"/>
            <a:ext cx="2173288"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Line 61"/>
          <p:cNvSpPr>
            <a:spLocks noChangeShapeType="1"/>
          </p:cNvSpPr>
          <p:nvPr/>
        </p:nvSpPr>
        <p:spPr bwMode="auto">
          <a:xfrm flipH="1" flipV="1">
            <a:off x="5176838" y="3248026"/>
            <a:ext cx="544513" cy="576263"/>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Line 62"/>
          <p:cNvSpPr>
            <a:spLocks noChangeShapeType="1"/>
          </p:cNvSpPr>
          <p:nvPr/>
        </p:nvSpPr>
        <p:spPr bwMode="auto">
          <a:xfrm flipV="1">
            <a:off x="5176837" y="1293813"/>
            <a:ext cx="1588" cy="1954213"/>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Line 64"/>
          <p:cNvSpPr>
            <a:spLocks noChangeShapeType="1"/>
          </p:cNvSpPr>
          <p:nvPr/>
        </p:nvSpPr>
        <p:spPr bwMode="auto">
          <a:xfrm flipV="1">
            <a:off x="3438525" y="1293813"/>
            <a:ext cx="1588" cy="1954213"/>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1" name="Line 67"/>
          <p:cNvSpPr>
            <a:spLocks noChangeShapeType="1"/>
          </p:cNvSpPr>
          <p:nvPr/>
        </p:nvSpPr>
        <p:spPr bwMode="auto">
          <a:xfrm flipV="1">
            <a:off x="5068887" y="1293813"/>
            <a:ext cx="1588" cy="1954213"/>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Line 69"/>
          <p:cNvSpPr>
            <a:spLocks noChangeShapeType="1"/>
          </p:cNvSpPr>
          <p:nvPr/>
        </p:nvSpPr>
        <p:spPr bwMode="auto">
          <a:xfrm flipV="1">
            <a:off x="3549650" y="1293811"/>
            <a:ext cx="0" cy="1919164"/>
          </a:xfrm>
          <a:prstGeom prst="line">
            <a:avLst/>
          </a:prstGeom>
          <a:noFill/>
          <a:ln w="28575">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Line 5"/>
          <p:cNvSpPr>
            <a:spLocks noChangeShapeType="1"/>
          </p:cNvSpPr>
          <p:nvPr/>
        </p:nvSpPr>
        <p:spPr bwMode="auto">
          <a:xfrm>
            <a:off x="-4763" y="6350"/>
            <a:ext cx="1588" cy="6834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Line 6"/>
          <p:cNvSpPr>
            <a:spLocks noChangeShapeType="1"/>
          </p:cNvSpPr>
          <p:nvPr/>
        </p:nvSpPr>
        <p:spPr bwMode="auto">
          <a:xfrm>
            <a:off x="1519237" y="6350"/>
            <a:ext cx="9128126"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Line 7"/>
          <p:cNvSpPr>
            <a:spLocks noChangeShapeType="1"/>
          </p:cNvSpPr>
          <p:nvPr/>
        </p:nvSpPr>
        <p:spPr bwMode="auto">
          <a:xfrm>
            <a:off x="1736726" y="238125"/>
            <a:ext cx="8693151"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Line 8"/>
          <p:cNvSpPr>
            <a:spLocks noChangeShapeType="1"/>
          </p:cNvSpPr>
          <p:nvPr/>
        </p:nvSpPr>
        <p:spPr bwMode="auto">
          <a:xfrm>
            <a:off x="1736726" y="398462"/>
            <a:ext cx="8693151"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Line 9"/>
          <p:cNvSpPr>
            <a:spLocks noChangeShapeType="1"/>
          </p:cNvSpPr>
          <p:nvPr/>
        </p:nvSpPr>
        <p:spPr bwMode="auto">
          <a:xfrm>
            <a:off x="1736726" y="466725"/>
            <a:ext cx="8693151"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Line 10"/>
          <p:cNvSpPr>
            <a:spLocks noChangeShapeType="1"/>
          </p:cNvSpPr>
          <p:nvPr/>
        </p:nvSpPr>
        <p:spPr bwMode="auto">
          <a:xfrm>
            <a:off x="1736726" y="536575"/>
            <a:ext cx="8693151"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p:nvSpPr>
        <p:spPr bwMode="auto">
          <a:xfrm>
            <a:off x="1736726" y="696912"/>
            <a:ext cx="8693151"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Line 12"/>
          <p:cNvSpPr>
            <a:spLocks noChangeShapeType="1"/>
          </p:cNvSpPr>
          <p:nvPr/>
        </p:nvSpPr>
        <p:spPr bwMode="auto">
          <a:xfrm>
            <a:off x="10647363" y="6350"/>
            <a:ext cx="1588" cy="68341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Line 13"/>
          <p:cNvSpPr>
            <a:spLocks noChangeShapeType="1"/>
          </p:cNvSpPr>
          <p:nvPr/>
        </p:nvSpPr>
        <p:spPr bwMode="auto">
          <a:xfrm>
            <a:off x="10429875" y="238126"/>
            <a:ext cx="1588" cy="63722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Line 14"/>
          <p:cNvSpPr>
            <a:spLocks noChangeShapeType="1"/>
          </p:cNvSpPr>
          <p:nvPr/>
        </p:nvSpPr>
        <p:spPr bwMode="auto">
          <a:xfrm flipH="1">
            <a:off x="1519237" y="6840537"/>
            <a:ext cx="9128126"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Line 15"/>
          <p:cNvSpPr>
            <a:spLocks noChangeShapeType="1"/>
          </p:cNvSpPr>
          <p:nvPr/>
        </p:nvSpPr>
        <p:spPr bwMode="auto">
          <a:xfrm flipH="1">
            <a:off x="1736726" y="6610350"/>
            <a:ext cx="8693151"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Line 16"/>
          <p:cNvSpPr>
            <a:spLocks noChangeShapeType="1"/>
          </p:cNvSpPr>
          <p:nvPr/>
        </p:nvSpPr>
        <p:spPr bwMode="auto">
          <a:xfrm>
            <a:off x="1736725" y="238126"/>
            <a:ext cx="1588" cy="63722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Line 19"/>
          <p:cNvSpPr>
            <a:spLocks noChangeShapeType="1"/>
          </p:cNvSpPr>
          <p:nvPr/>
        </p:nvSpPr>
        <p:spPr bwMode="auto">
          <a:xfrm>
            <a:off x="5721350" y="3938587"/>
            <a:ext cx="1598786" cy="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Line 22"/>
          <p:cNvSpPr>
            <a:spLocks noChangeShapeType="1"/>
          </p:cNvSpPr>
          <p:nvPr/>
        </p:nvSpPr>
        <p:spPr bwMode="auto">
          <a:xfrm>
            <a:off x="5721350" y="2789237"/>
            <a:ext cx="325913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Line 24"/>
          <p:cNvSpPr>
            <a:spLocks noChangeShapeType="1"/>
          </p:cNvSpPr>
          <p:nvPr/>
        </p:nvSpPr>
        <p:spPr bwMode="auto">
          <a:xfrm flipH="1">
            <a:off x="5721350" y="1293812"/>
            <a:ext cx="325913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Line 26"/>
          <p:cNvSpPr>
            <a:spLocks noChangeShapeType="1"/>
          </p:cNvSpPr>
          <p:nvPr/>
        </p:nvSpPr>
        <p:spPr bwMode="auto">
          <a:xfrm>
            <a:off x="5721350" y="3248026"/>
            <a:ext cx="1588" cy="30829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9"/>
          <p:cNvSpPr>
            <a:spLocks/>
          </p:cNvSpPr>
          <p:nvPr/>
        </p:nvSpPr>
        <p:spPr bwMode="auto">
          <a:xfrm>
            <a:off x="7024689" y="3824288"/>
            <a:ext cx="1738313" cy="1839913"/>
          </a:xfrm>
          <a:custGeom>
            <a:avLst/>
            <a:gdLst/>
            <a:ahLst/>
            <a:cxnLst>
              <a:cxn ang="0">
                <a:pos x="4377" y="2167"/>
              </a:cxn>
              <a:cxn ang="0">
                <a:pos x="4340" y="1866"/>
              </a:cxn>
              <a:cxn ang="0">
                <a:pos x="4265" y="1573"/>
              </a:cxn>
              <a:cxn ang="0">
                <a:pos x="4156" y="1292"/>
              </a:cxn>
              <a:cxn ang="0">
                <a:pos x="4013" y="1031"/>
              </a:cxn>
              <a:cxn ang="0">
                <a:pos x="3838" y="790"/>
              </a:cxn>
              <a:cxn ang="0">
                <a:pos x="3635" y="576"/>
              </a:cxn>
              <a:cxn ang="0">
                <a:pos x="3408" y="390"/>
              </a:cxn>
              <a:cxn ang="0">
                <a:pos x="3160" y="239"/>
              </a:cxn>
              <a:cxn ang="0">
                <a:pos x="2895" y="123"/>
              </a:cxn>
              <a:cxn ang="0">
                <a:pos x="2618" y="44"/>
              </a:cxn>
              <a:cxn ang="0">
                <a:pos x="2335" y="5"/>
              </a:cxn>
              <a:cxn ang="0">
                <a:pos x="2048" y="5"/>
              </a:cxn>
              <a:cxn ang="0">
                <a:pos x="1763" y="44"/>
              </a:cxn>
              <a:cxn ang="0">
                <a:pos x="1487" y="123"/>
              </a:cxn>
              <a:cxn ang="0">
                <a:pos x="1222" y="239"/>
              </a:cxn>
              <a:cxn ang="0">
                <a:pos x="974" y="390"/>
              </a:cxn>
              <a:cxn ang="0">
                <a:pos x="747" y="576"/>
              </a:cxn>
              <a:cxn ang="0">
                <a:pos x="545" y="790"/>
              </a:cxn>
              <a:cxn ang="0">
                <a:pos x="370" y="1031"/>
              </a:cxn>
              <a:cxn ang="0">
                <a:pos x="226" y="1292"/>
              </a:cxn>
              <a:cxn ang="0">
                <a:pos x="117" y="1573"/>
              </a:cxn>
              <a:cxn ang="0">
                <a:pos x="42" y="1866"/>
              </a:cxn>
              <a:cxn ang="0">
                <a:pos x="6" y="2167"/>
              </a:cxn>
              <a:cxn ang="0">
                <a:pos x="6" y="2470"/>
              </a:cxn>
              <a:cxn ang="0">
                <a:pos x="42" y="2770"/>
              </a:cxn>
              <a:cxn ang="0">
                <a:pos x="117" y="3064"/>
              </a:cxn>
              <a:cxn ang="0">
                <a:pos x="226" y="3344"/>
              </a:cxn>
              <a:cxn ang="0">
                <a:pos x="370" y="3607"/>
              </a:cxn>
              <a:cxn ang="0">
                <a:pos x="545" y="3848"/>
              </a:cxn>
              <a:cxn ang="0">
                <a:pos x="747" y="4062"/>
              </a:cxn>
              <a:cxn ang="0">
                <a:pos x="974" y="4246"/>
              </a:cxn>
              <a:cxn ang="0">
                <a:pos x="1222" y="4398"/>
              </a:cxn>
              <a:cxn ang="0">
                <a:pos x="1487" y="4515"/>
              </a:cxn>
              <a:cxn ang="0">
                <a:pos x="1763" y="4593"/>
              </a:cxn>
              <a:cxn ang="0">
                <a:pos x="2048" y="4633"/>
              </a:cxn>
              <a:cxn ang="0">
                <a:pos x="2335" y="4633"/>
              </a:cxn>
              <a:cxn ang="0">
                <a:pos x="2618" y="4593"/>
              </a:cxn>
              <a:cxn ang="0">
                <a:pos x="2895" y="4515"/>
              </a:cxn>
              <a:cxn ang="0">
                <a:pos x="3160" y="4398"/>
              </a:cxn>
              <a:cxn ang="0">
                <a:pos x="3408" y="4246"/>
              </a:cxn>
              <a:cxn ang="0">
                <a:pos x="3635" y="4062"/>
              </a:cxn>
              <a:cxn ang="0">
                <a:pos x="3838" y="3848"/>
              </a:cxn>
              <a:cxn ang="0">
                <a:pos x="4013" y="3607"/>
              </a:cxn>
              <a:cxn ang="0">
                <a:pos x="4156" y="3344"/>
              </a:cxn>
              <a:cxn ang="0">
                <a:pos x="4265" y="3064"/>
              </a:cxn>
              <a:cxn ang="0">
                <a:pos x="4340" y="2770"/>
              </a:cxn>
              <a:cxn ang="0">
                <a:pos x="4377" y="2470"/>
              </a:cxn>
            </a:cxnLst>
            <a:rect l="0" t="0" r="r" b="b"/>
            <a:pathLst>
              <a:path w="4381" h="4637">
                <a:moveTo>
                  <a:pt x="4381" y="2319"/>
                </a:moveTo>
                <a:lnTo>
                  <a:pt x="4377" y="2167"/>
                </a:lnTo>
                <a:lnTo>
                  <a:pt x="4363" y="2016"/>
                </a:lnTo>
                <a:lnTo>
                  <a:pt x="4340" y="1866"/>
                </a:lnTo>
                <a:lnTo>
                  <a:pt x="4307" y="1718"/>
                </a:lnTo>
                <a:lnTo>
                  <a:pt x="4265" y="1573"/>
                </a:lnTo>
                <a:lnTo>
                  <a:pt x="4215" y="1431"/>
                </a:lnTo>
                <a:lnTo>
                  <a:pt x="4156" y="1292"/>
                </a:lnTo>
                <a:lnTo>
                  <a:pt x="4088" y="1159"/>
                </a:lnTo>
                <a:lnTo>
                  <a:pt x="4013" y="1031"/>
                </a:lnTo>
                <a:lnTo>
                  <a:pt x="3929" y="907"/>
                </a:lnTo>
                <a:lnTo>
                  <a:pt x="3838" y="790"/>
                </a:lnTo>
                <a:lnTo>
                  <a:pt x="3740" y="679"/>
                </a:lnTo>
                <a:lnTo>
                  <a:pt x="3635" y="576"/>
                </a:lnTo>
                <a:lnTo>
                  <a:pt x="3524" y="479"/>
                </a:lnTo>
                <a:lnTo>
                  <a:pt x="3408" y="390"/>
                </a:lnTo>
                <a:lnTo>
                  <a:pt x="3286" y="311"/>
                </a:lnTo>
                <a:lnTo>
                  <a:pt x="3160" y="239"/>
                </a:lnTo>
                <a:lnTo>
                  <a:pt x="3029" y="176"/>
                </a:lnTo>
                <a:lnTo>
                  <a:pt x="2895" y="123"/>
                </a:lnTo>
                <a:lnTo>
                  <a:pt x="2758" y="79"/>
                </a:lnTo>
                <a:lnTo>
                  <a:pt x="2618" y="44"/>
                </a:lnTo>
                <a:lnTo>
                  <a:pt x="2478" y="19"/>
                </a:lnTo>
                <a:lnTo>
                  <a:pt x="2335" y="5"/>
                </a:lnTo>
                <a:lnTo>
                  <a:pt x="2191" y="0"/>
                </a:lnTo>
                <a:lnTo>
                  <a:pt x="2048" y="5"/>
                </a:lnTo>
                <a:lnTo>
                  <a:pt x="1905" y="19"/>
                </a:lnTo>
                <a:lnTo>
                  <a:pt x="1763" y="44"/>
                </a:lnTo>
                <a:lnTo>
                  <a:pt x="1625" y="79"/>
                </a:lnTo>
                <a:lnTo>
                  <a:pt x="1487" y="123"/>
                </a:lnTo>
                <a:lnTo>
                  <a:pt x="1352" y="176"/>
                </a:lnTo>
                <a:lnTo>
                  <a:pt x="1222" y="239"/>
                </a:lnTo>
                <a:lnTo>
                  <a:pt x="1096" y="311"/>
                </a:lnTo>
                <a:lnTo>
                  <a:pt x="974" y="390"/>
                </a:lnTo>
                <a:lnTo>
                  <a:pt x="858" y="479"/>
                </a:lnTo>
                <a:lnTo>
                  <a:pt x="747" y="576"/>
                </a:lnTo>
                <a:lnTo>
                  <a:pt x="643" y="679"/>
                </a:lnTo>
                <a:lnTo>
                  <a:pt x="545" y="790"/>
                </a:lnTo>
                <a:lnTo>
                  <a:pt x="453" y="907"/>
                </a:lnTo>
                <a:lnTo>
                  <a:pt x="370" y="1031"/>
                </a:lnTo>
                <a:lnTo>
                  <a:pt x="294" y="1159"/>
                </a:lnTo>
                <a:lnTo>
                  <a:pt x="226" y="1292"/>
                </a:lnTo>
                <a:lnTo>
                  <a:pt x="167" y="1431"/>
                </a:lnTo>
                <a:lnTo>
                  <a:pt x="117" y="1573"/>
                </a:lnTo>
                <a:lnTo>
                  <a:pt x="76" y="1718"/>
                </a:lnTo>
                <a:lnTo>
                  <a:pt x="42" y="1866"/>
                </a:lnTo>
                <a:lnTo>
                  <a:pt x="20" y="2016"/>
                </a:lnTo>
                <a:lnTo>
                  <a:pt x="6" y="2167"/>
                </a:lnTo>
                <a:lnTo>
                  <a:pt x="0" y="2319"/>
                </a:lnTo>
                <a:lnTo>
                  <a:pt x="6" y="2470"/>
                </a:lnTo>
                <a:lnTo>
                  <a:pt x="20" y="2621"/>
                </a:lnTo>
                <a:lnTo>
                  <a:pt x="42" y="2770"/>
                </a:lnTo>
                <a:lnTo>
                  <a:pt x="76" y="2918"/>
                </a:lnTo>
                <a:lnTo>
                  <a:pt x="117" y="3064"/>
                </a:lnTo>
                <a:lnTo>
                  <a:pt x="167" y="3206"/>
                </a:lnTo>
                <a:lnTo>
                  <a:pt x="226" y="3344"/>
                </a:lnTo>
                <a:lnTo>
                  <a:pt x="294" y="3478"/>
                </a:lnTo>
                <a:lnTo>
                  <a:pt x="370" y="3607"/>
                </a:lnTo>
                <a:lnTo>
                  <a:pt x="453" y="3731"/>
                </a:lnTo>
                <a:lnTo>
                  <a:pt x="545" y="3848"/>
                </a:lnTo>
                <a:lnTo>
                  <a:pt x="643" y="3958"/>
                </a:lnTo>
                <a:lnTo>
                  <a:pt x="747" y="4062"/>
                </a:lnTo>
                <a:lnTo>
                  <a:pt x="858" y="4158"/>
                </a:lnTo>
                <a:lnTo>
                  <a:pt x="974" y="4246"/>
                </a:lnTo>
                <a:lnTo>
                  <a:pt x="1096" y="4327"/>
                </a:lnTo>
                <a:lnTo>
                  <a:pt x="1222" y="4398"/>
                </a:lnTo>
                <a:lnTo>
                  <a:pt x="1352" y="4461"/>
                </a:lnTo>
                <a:lnTo>
                  <a:pt x="1487" y="4515"/>
                </a:lnTo>
                <a:lnTo>
                  <a:pt x="1625" y="4558"/>
                </a:lnTo>
                <a:lnTo>
                  <a:pt x="1763" y="4593"/>
                </a:lnTo>
                <a:lnTo>
                  <a:pt x="1905" y="4618"/>
                </a:lnTo>
                <a:lnTo>
                  <a:pt x="2048" y="4633"/>
                </a:lnTo>
                <a:lnTo>
                  <a:pt x="2191" y="4637"/>
                </a:lnTo>
                <a:lnTo>
                  <a:pt x="2335" y="4633"/>
                </a:lnTo>
                <a:lnTo>
                  <a:pt x="2478" y="4618"/>
                </a:lnTo>
                <a:lnTo>
                  <a:pt x="2618" y="4593"/>
                </a:lnTo>
                <a:lnTo>
                  <a:pt x="2758" y="4558"/>
                </a:lnTo>
                <a:lnTo>
                  <a:pt x="2895" y="4515"/>
                </a:lnTo>
                <a:lnTo>
                  <a:pt x="3029" y="4461"/>
                </a:lnTo>
                <a:lnTo>
                  <a:pt x="3160" y="4398"/>
                </a:lnTo>
                <a:lnTo>
                  <a:pt x="3286" y="4327"/>
                </a:lnTo>
                <a:lnTo>
                  <a:pt x="3408" y="4246"/>
                </a:lnTo>
                <a:lnTo>
                  <a:pt x="3524" y="4158"/>
                </a:lnTo>
                <a:lnTo>
                  <a:pt x="3635" y="4062"/>
                </a:lnTo>
                <a:lnTo>
                  <a:pt x="3740" y="3958"/>
                </a:lnTo>
                <a:lnTo>
                  <a:pt x="3838" y="3848"/>
                </a:lnTo>
                <a:lnTo>
                  <a:pt x="3929" y="3731"/>
                </a:lnTo>
                <a:lnTo>
                  <a:pt x="4013" y="3607"/>
                </a:lnTo>
                <a:lnTo>
                  <a:pt x="4088" y="3478"/>
                </a:lnTo>
                <a:lnTo>
                  <a:pt x="4156" y="3344"/>
                </a:lnTo>
                <a:lnTo>
                  <a:pt x="4215" y="3206"/>
                </a:lnTo>
                <a:lnTo>
                  <a:pt x="4265" y="3064"/>
                </a:lnTo>
                <a:lnTo>
                  <a:pt x="4307" y="2918"/>
                </a:lnTo>
                <a:lnTo>
                  <a:pt x="4340" y="2770"/>
                </a:lnTo>
                <a:lnTo>
                  <a:pt x="4363" y="2621"/>
                </a:lnTo>
                <a:lnTo>
                  <a:pt x="4377" y="2470"/>
                </a:lnTo>
                <a:lnTo>
                  <a:pt x="4381" y="2319"/>
                </a:lnTo>
                <a:close/>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Line 30"/>
          <p:cNvSpPr>
            <a:spLocks noChangeShapeType="1"/>
          </p:cNvSpPr>
          <p:nvPr/>
        </p:nvSpPr>
        <p:spPr bwMode="auto">
          <a:xfrm flipH="1">
            <a:off x="5721350" y="3938587"/>
            <a:ext cx="13970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Line 31"/>
          <p:cNvSpPr>
            <a:spLocks noChangeShapeType="1"/>
          </p:cNvSpPr>
          <p:nvPr/>
        </p:nvSpPr>
        <p:spPr bwMode="auto">
          <a:xfrm>
            <a:off x="5721350" y="3938588"/>
            <a:ext cx="1588" cy="16113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Line 32"/>
          <p:cNvSpPr>
            <a:spLocks noChangeShapeType="1"/>
          </p:cNvSpPr>
          <p:nvPr/>
        </p:nvSpPr>
        <p:spPr bwMode="auto">
          <a:xfrm>
            <a:off x="5721350" y="5549900"/>
            <a:ext cx="13970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3"/>
          <p:cNvSpPr>
            <a:spLocks/>
          </p:cNvSpPr>
          <p:nvPr/>
        </p:nvSpPr>
        <p:spPr bwMode="auto">
          <a:xfrm>
            <a:off x="6807200" y="3594100"/>
            <a:ext cx="2173288" cy="2300288"/>
          </a:xfrm>
          <a:custGeom>
            <a:avLst/>
            <a:gdLst/>
            <a:ahLst/>
            <a:cxnLst>
              <a:cxn ang="0">
                <a:pos x="5472" y="2723"/>
              </a:cxn>
              <a:cxn ang="0">
                <a:pos x="5432" y="2376"/>
              </a:cxn>
              <a:cxn ang="0">
                <a:pos x="5352" y="2036"/>
              </a:cxn>
              <a:cxn ang="0">
                <a:pos x="5235" y="1709"/>
              </a:cxn>
              <a:cxn ang="0">
                <a:pos x="5081" y="1399"/>
              </a:cxn>
              <a:cxn ang="0">
                <a:pos x="4894" y="1111"/>
              </a:cxn>
              <a:cxn ang="0">
                <a:pos x="4675" y="849"/>
              </a:cxn>
              <a:cxn ang="0">
                <a:pos x="4427" y="616"/>
              </a:cxn>
              <a:cxn ang="0">
                <a:pos x="4155" y="418"/>
              </a:cxn>
              <a:cxn ang="0">
                <a:pos x="3863" y="256"/>
              </a:cxn>
              <a:cxn ang="0">
                <a:pos x="3553" y="132"/>
              </a:cxn>
              <a:cxn ang="0">
                <a:pos x="3232" y="48"/>
              </a:cxn>
              <a:cxn ang="0">
                <a:pos x="2903" y="5"/>
              </a:cxn>
              <a:cxn ang="0">
                <a:pos x="2573" y="5"/>
              </a:cxn>
              <a:cxn ang="0">
                <a:pos x="2245" y="48"/>
              </a:cxn>
              <a:cxn ang="0">
                <a:pos x="1923" y="132"/>
              </a:cxn>
              <a:cxn ang="0">
                <a:pos x="1614" y="256"/>
              </a:cxn>
              <a:cxn ang="0">
                <a:pos x="1322" y="418"/>
              </a:cxn>
              <a:cxn ang="0">
                <a:pos x="1050" y="616"/>
              </a:cxn>
              <a:cxn ang="0">
                <a:pos x="802" y="849"/>
              </a:cxn>
              <a:cxn ang="0">
                <a:pos x="583" y="1111"/>
              </a:cxn>
              <a:cxn ang="0">
                <a:pos x="395" y="1399"/>
              </a:cxn>
              <a:cxn ang="0">
                <a:pos x="242" y="1709"/>
              </a:cxn>
              <a:cxn ang="0">
                <a:pos x="125" y="2036"/>
              </a:cxn>
              <a:cxn ang="0">
                <a:pos x="45" y="2376"/>
              </a:cxn>
              <a:cxn ang="0">
                <a:pos x="5" y="2723"/>
              </a:cxn>
              <a:cxn ang="0">
                <a:pos x="5" y="3074"/>
              </a:cxn>
              <a:cxn ang="0">
                <a:pos x="45" y="3421"/>
              </a:cxn>
              <a:cxn ang="0">
                <a:pos x="125" y="3761"/>
              </a:cxn>
              <a:cxn ang="0">
                <a:pos x="242" y="4088"/>
              </a:cxn>
              <a:cxn ang="0">
                <a:pos x="395" y="4398"/>
              </a:cxn>
              <a:cxn ang="0">
                <a:pos x="583" y="4686"/>
              </a:cxn>
              <a:cxn ang="0">
                <a:pos x="802" y="4948"/>
              </a:cxn>
              <a:cxn ang="0">
                <a:pos x="1050" y="5180"/>
              </a:cxn>
              <a:cxn ang="0">
                <a:pos x="1322" y="5379"/>
              </a:cxn>
              <a:cxn ang="0">
                <a:pos x="1614" y="5542"/>
              </a:cxn>
              <a:cxn ang="0">
                <a:pos x="1923" y="5666"/>
              </a:cxn>
              <a:cxn ang="0">
                <a:pos x="2245" y="5750"/>
              </a:cxn>
              <a:cxn ang="0">
                <a:pos x="2573" y="5792"/>
              </a:cxn>
              <a:cxn ang="0">
                <a:pos x="2903" y="5792"/>
              </a:cxn>
              <a:cxn ang="0">
                <a:pos x="3232" y="5750"/>
              </a:cxn>
              <a:cxn ang="0">
                <a:pos x="3553" y="5666"/>
              </a:cxn>
              <a:cxn ang="0">
                <a:pos x="3863" y="5542"/>
              </a:cxn>
              <a:cxn ang="0">
                <a:pos x="4155" y="5379"/>
              </a:cxn>
              <a:cxn ang="0">
                <a:pos x="4427" y="5180"/>
              </a:cxn>
              <a:cxn ang="0">
                <a:pos x="4675" y="4948"/>
              </a:cxn>
              <a:cxn ang="0">
                <a:pos x="4894" y="4686"/>
              </a:cxn>
              <a:cxn ang="0">
                <a:pos x="5081" y="4398"/>
              </a:cxn>
              <a:cxn ang="0">
                <a:pos x="5235" y="4088"/>
              </a:cxn>
              <a:cxn ang="0">
                <a:pos x="5352" y="3761"/>
              </a:cxn>
              <a:cxn ang="0">
                <a:pos x="5432" y="3421"/>
              </a:cxn>
              <a:cxn ang="0">
                <a:pos x="5472" y="3074"/>
              </a:cxn>
            </a:cxnLst>
            <a:rect l="0" t="0" r="r" b="b"/>
            <a:pathLst>
              <a:path w="5476" h="5797">
                <a:moveTo>
                  <a:pt x="5476" y="2899"/>
                </a:moveTo>
                <a:lnTo>
                  <a:pt x="5472" y="2723"/>
                </a:lnTo>
                <a:lnTo>
                  <a:pt x="5457" y="2549"/>
                </a:lnTo>
                <a:lnTo>
                  <a:pt x="5432" y="2376"/>
                </a:lnTo>
                <a:lnTo>
                  <a:pt x="5396" y="2205"/>
                </a:lnTo>
                <a:lnTo>
                  <a:pt x="5352" y="2036"/>
                </a:lnTo>
                <a:lnTo>
                  <a:pt x="5298" y="1870"/>
                </a:lnTo>
                <a:lnTo>
                  <a:pt x="5235" y="1709"/>
                </a:lnTo>
                <a:lnTo>
                  <a:pt x="5163" y="1552"/>
                </a:lnTo>
                <a:lnTo>
                  <a:pt x="5081" y="1399"/>
                </a:lnTo>
                <a:lnTo>
                  <a:pt x="4992" y="1252"/>
                </a:lnTo>
                <a:lnTo>
                  <a:pt x="4894" y="1111"/>
                </a:lnTo>
                <a:lnTo>
                  <a:pt x="4788" y="976"/>
                </a:lnTo>
                <a:lnTo>
                  <a:pt x="4675" y="849"/>
                </a:lnTo>
                <a:lnTo>
                  <a:pt x="4554" y="729"/>
                </a:lnTo>
                <a:lnTo>
                  <a:pt x="4427" y="616"/>
                </a:lnTo>
                <a:lnTo>
                  <a:pt x="4294" y="513"/>
                </a:lnTo>
                <a:lnTo>
                  <a:pt x="4155" y="418"/>
                </a:lnTo>
                <a:lnTo>
                  <a:pt x="4011" y="332"/>
                </a:lnTo>
                <a:lnTo>
                  <a:pt x="3863" y="256"/>
                </a:lnTo>
                <a:lnTo>
                  <a:pt x="3709" y="189"/>
                </a:lnTo>
                <a:lnTo>
                  <a:pt x="3553" y="132"/>
                </a:lnTo>
                <a:lnTo>
                  <a:pt x="3394" y="84"/>
                </a:lnTo>
                <a:lnTo>
                  <a:pt x="3232" y="48"/>
                </a:lnTo>
                <a:lnTo>
                  <a:pt x="3069" y="21"/>
                </a:lnTo>
                <a:lnTo>
                  <a:pt x="2903" y="5"/>
                </a:lnTo>
                <a:lnTo>
                  <a:pt x="2738" y="0"/>
                </a:lnTo>
                <a:lnTo>
                  <a:pt x="2573" y="5"/>
                </a:lnTo>
                <a:lnTo>
                  <a:pt x="2408" y="21"/>
                </a:lnTo>
                <a:lnTo>
                  <a:pt x="2245" y="48"/>
                </a:lnTo>
                <a:lnTo>
                  <a:pt x="2083" y="84"/>
                </a:lnTo>
                <a:lnTo>
                  <a:pt x="1923" y="132"/>
                </a:lnTo>
                <a:lnTo>
                  <a:pt x="1767" y="189"/>
                </a:lnTo>
                <a:lnTo>
                  <a:pt x="1614" y="256"/>
                </a:lnTo>
                <a:lnTo>
                  <a:pt x="1466" y="332"/>
                </a:lnTo>
                <a:lnTo>
                  <a:pt x="1322" y="418"/>
                </a:lnTo>
                <a:lnTo>
                  <a:pt x="1183" y="513"/>
                </a:lnTo>
                <a:lnTo>
                  <a:pt x="1050" y="616"/>
                </a:lnTo>
                <a:lnTo>
                  <a:pt x="923" y="729"/>
                </a:lnTo>
                <a:lnTo>
                  <a:pt x="802" y="849"/>
                </a:lnTo>
                <a:lnTo>
                  <a:pt x="688" y="976"/>
                </a:lnTo>
                <a:lnTo>
                  <a:pt x="583" y="1111"/>
                </a:lnTo>
                <a:lnTo>
                  <a:pt x="485" y="1252"/>
                </a:lnTo>
                <a:lnTo>
                  <a:pt x="395" y="1399"/>
                </a:lnTo>
                <a:lnTo>
                  <a:pt x="314" y="1552"/>
                </a:lnTo>
                <a:lnTo>
                  <a:pt x="242" y="1709"/>
                </a:lnTo>
                <a:lnTo>
                  <a:pt x="178" y="1870"/>
                </a:lnTo>
                <a:lnTo>
                  <a:pt x="125" y="2036"/>
                </a:lnTo>
                <a:lnTo>
                  <a:pt x="79" y="2205"/>
                </a:lnTo>
                <a:lnTo>
                  <a:pt x="45" y="2376"/>
                </a:lnTo>
                <a:lnTo>
                  <a:pt x="20" y="2549"/>
                </a:lnTo>
                <a:lnTo>
                  <a:pt x="5" y="2723"/>
                </a:lnTo>
                <a:lnTo>
                  <a:pt x="0" y="2899"/>
                </a:lnTo>
                <a:lnTo>
                  <a:pt x="5" y="3074"/>
                </a:lnTo>
                <a:lnTo>
                  <a:pt x="20" y="3248"/>
                </a:lnTo>
                <a:lnTo>
                  <a:pt x="45" y="3421"/>
                </a:lnTo>
                <a:lnTo>
                  <a:pt x="79" y="3593"/>
                </a:lnTo>
                <a:lnTo>
                  <a:pt x="125" y="3761"/>
                </a:lnTo>
                <a:lnTo>
                  <a:pt x="178" y="3926"/>
                </a:lnTo>
                <a:lnTo>
                  <a:pt x="242" y="4088"/>
                </a:lnTo>
                <a:lnTo>
                  <a:pt x="314" y="4246"/>
                </a:lnTo>
                <a:lnTo>
                  <a:pt x="395" y="4398"/>
                </a:lnTo>
                <a:lnTo>
                  <a:pt x="485" y="4545"/>
                </a:lnTo>
                <a:lnTo>
                  <a:pt x="583" y="4686"/>
                </a:lnTo>
                <a:lnTo>
                  <a:pt x="688" y="4820"/>
                </a:lnTo>
                <a:lnTo>
                  <a:pt x="802" y="4948"/>
                </a:lnTo>
                <a:lnTo>
                  <a:pt x="923" y="5068"/>
                </a:lnTo>
                <a:lnTo>
                  <a:pt x="1050" y="5180"/>
                </a:lnTo>
                <a:lnTo>
                  <a:pt x="1183" y="5283"/>
                </a:lnTo>
                <a:lnTo>
                  <a:pt x="1322" y="5379"/>
                </a:lnTo>
                <a:lnTo>
                  <a:pt x="1466" y="5465"/>
                </a:lnTo>
                <a:lnTo>
                  <a:pt x="1614" y="5542"/>
                </a:lnTo>
                <a:lnTo>
                  <a:pt x="1767" y="5609"/>
                </a:lnTo>
                <a:lnTo>
                  <a:pt x="1923" y="5666"/>
                </a:lnTo>
                <a:lnTo>
                  <a:pt x="2083" y="5712"/>
                </a:lnTo>
                <a:lnTo>
                  <a:pt x="2245" y="5750"/>
                </a:lnTo>
                <a:lnTo>
                  <a:pt x="2408" y="5776"/>
                </a:lnTo>
                <a:lnTo>
                  <a:pt x="2573" y="5792"/>
                </a:lnTo>
                <a:lnTo>
                  <a:pt x="2738" y="5797"/>
                </a:lnTo>
                <a:lnTo>
                  <a:pt x="2903" y="5792"/>
                </a:lnTo>
                <a:lnTo>
                  <a:pt x="3069" y="5776"/>
                </a:lnTo>
                <a:lnTo>
                  <a:pt x="3232" y="5750"/>
                </a:lnTo>
                <a:lnTo>
                  <a:pt x="3394" y="5712"/>
                </a:lnTo>
                <a:lnTo>
                  <a:pt x="3553" y="5666"/>
                </a:lnTo>
                <a:lnTo>
                  <a:pt x="3709" y="5609"/>
                </a:lnTo>
                <a:lnTo>
                  <a:pt x="3863" y="5542"/>
                </a:lnTo>
                <a:lnTo>
                  <a:pt x="4011" y="5465"/>
                </a:lnTo>
                <a:lnTo>
                  <a:pt x="4155" y="5379"/>
                </a:lnTo>
                <a:lnTo>
                  <a:pt x="4294" y="5283"/>
                </a:lnTo>
                <a:lnTo>
                  <a:pt x="4427" y="5180"/>
                </a:lnTo>
                <a:lnTo>
                  <a:pt x="4554" y="5068"/>
                </a:lnTo>
                <a:lnTo>
                  <a:pt x="4675" y="4948"/>
                </a:lnTo>
                <a:lnTo>
                  <a:pt x="4788" y="4820"/>
                </a:lnTo>
                <a:lnTo>
                  <a:pt x="4894" y="4686"/>
                </a:lnTo>
                <a:lnTo>
                  <a:pt x="4992" y="4545"/>
                </a:lnTo>
                <a:lnTo>
                  <a:pt x="5081" y="4398"/>
                </a:lnTo>
                <a:lnTo>
                  <a:pt x="5163" y="4246"/>
                </a:lnTo>
                <a:lnTo>
                  <a:pt x="5235" y="4088"/>
                </a:lnTo>
                <a:lnTo>
                  <a:pt x="5298" y="3926"/>
                </a:lnTo>
                <a:lnTo>
                  <a:pt x="5352" y="3761"/>
                </a:lnTo>
                <a:lnTo>
                  <a:pt x="5396" y="3593"/>
                </a:lnTo>
                <a:lnTo>
                  <a:pt x="5432" y="3421"/>
                </a:lnTo>
                <a:lnTo>
                  <a:pt x="5457" y="3248"/>
                </a:lnTo>
                <a:lnTo>
                  <a:pt x="5472" y="3074"/>
                </a:lnTo>
                <a:lnTo>
                  <a:pt x="5476" y="2899"/>
                </a:lnTo>
                <a:close/>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Line 38"/>
          <p:cNvSpPr>
            <a:spLocks noChangeShapeType="1"/>
          </p:cNvSpPr>
          <p:nvPr/>
        </p:nvSpPr>
        <p:spPr bwMode="auto">
          <a:xfrm flipH="1">
            <a:off x="5721350" y="1295400"/>
            <a:ext cx="1382762"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Line 39"/>
          <p:cNvSpPr>
            <a:spLocks noChangeShapeType="1"/>
          </p:cNvSpPr>
          <p:nvPr/>
        </p:nvSpPr>
        <p:spPr bwMode="auto">
          <a:xfrm>
            <a:off x="7108508" y="1293813"/>
            <a:ext cx="1588" cy="19542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Line 40"/>
          <p:cNvSpPr>
            <a:spLocks noChangeShapeType="1"/>
          </p:cNvSpPr>
          <p:nvPr/>
        </p:nvSpPr>
        <p:spPr bwMode="auto">
          <a:xfrm>
            <a:off x="7104112" y="2790825"/>
            <a:ext cx="1876376"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Line 41"/>
          <p:cNvSpPr>
            <a:spLocks noChangeShapeType="1"/>
          </p:cNvSpPr>
          <p:nvPr/>
        </p:nvSpPr>
        <p:spPr bwMode="auto">
          <a:xfrm>
            <a:off x="8980488" y="2789237"/>
            <a:ext cx="1588" cy="4587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Line 43"/>
          <p:cNvSpPr>
            <a:spLocks noChangeShapeType="1"/>
          </p:cNvSpPr>
          <p:nvPr/>
        </p:nvSpPr>
        <p:spPr bwMode="auto">
          <a:xfrm flipV="1">
            <a:off x="8763000" y="1293813"/>
            <a:ext cx="1588" cy="14954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Line 44"/>
          <p:cNvSpPr>
            <a:spLocks noChangeShapeType="1"/>
          </p:cNvSpPr>
          <p:nvPr/>
        </p:nvSpPr>
        <p:spPr bwMode="auto">
          <a:xfrm flipH="1">
            <a:off x="7024689" y="1293812"/>
            <a:ext cx="17383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Line 46"/>
          <p:cNvSpPr>
            <a:spLocks noChangeShapeType="1"/>
          </p:cNvSpPr>
          <p:nvPr/>
        </p:nvSpPr>
        <p:spPr bwMode="auto">
          <a:xfrm>
            <a:off x="6807200" y="2789237"/>
            <a:ext cx="296912" cy="0"/>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Line 57"/>
          <p:cNvSpPr>
            <a:spLocks noChangeShapeType="1"/>
          </p:cNvSpPr>
          <p:nvPr/>
        </p:nvSpPr>
        <p:spPr bwMode="auto">
          <a:xfrm flipV="1">
            <a:off x="3219450" y="2789237"/>
            <a:ext cx="1588" cy="4587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Line 58"/>
          <p:cNvSpPr>
            <a:spLocks noChangeShapeType="1"/>
          </p:cNvSpPr>
          <p:nvPr/>
        </p:nvSpPr>
        <p:spPr bwMode="auto">
          <a:xfrm flipV="1">
            <a:off x="5394325" y="2789237"/>
            <a:ext cx="1588" cy="4587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Line 59"/>
          <p:cNvSpPr>
            <a:spLocks noChangeShapeType="1"/>
          </p:cNvSpPr>
          <p:nvPr/>
        </p:nvSpPr>
        <p:spPr bwMode="auto">
          <a:xfrm>
            <a:off x="3219451" y="2789237"/>
            <a:ext cx="21748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Line 63"/>
          <p:cNvSpPr>
            <a:spLocks noChangeShapeType="1"/>
          </p:cNvSpPr>
          <p:nvPr/>
        </p:nvSpPr>
        <p:spPr bwMode="auto">
          <a:xfrm flipV="1">
            <a:off x="5176837" y="1293813"/>
            <a:ext cx="1588" cy="14954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9" name="Line 65"/>
          <p:cNvSpPr>
            <a:spLocks noChangeShapeType="1"/>
          </p:cNvSpPr>
          <p:nvPr/>
        </p:nvSpPr>
        <p:spPr bwMode="auto">
          <a:xfrm flipV="1">
            <a:off x="3438525" y="1293813"/>
            <a:ext cx="1588" cy="14954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Line 66"/>
          <p:cNvSpPr>
            <a:spLocks noChangeShapeType="1"/>
          </p:cNvSpPr>
          <p:nvPr/>
        </p:nvSpPr>
        <p:spPr bwMode="auto">
          <a:xfrm flipH="1">
            <a:off x="3438526" y="1293812"/>
            <a:ext cx="17383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Line 70"/>
          <p:cNvSpPr>
            <a:spLocks noChangeShapeType="1"/>
          </p:cNvSpPr>
          <p:nvPr/>
        </p:nvSpPr>
        <p:spPr bwMode="auto">
          <a:xfrm flipV="1">
            <a:off x="5070475" y="1293811"/>
            <a:ext cx="0" cy="1991172"/>
          </a:xfrm>
          <a:prstGeom prst="line">
            <a:avLst/>
          </a:prstGeom>
          <a:noFill/>
          <a:ln w="28575">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Line 71"/>
          <p:cNvSpPr>
            <a:spLocks noChangeShapeType="1"/>
          </p:cNvSpPr>
          <p:nvPr/>
        </p:nvSpPr>
        <p:spPr bwMode="auto">
          <a:xfrm>
            <a:off x="3219451" y="3248025"/>
            <a:ext cx="21748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TextBox 71"/>
          <p:cNvSpPr txBox="1"/>
          <p:nvPr/>
        </p:nvSpPr>
        <p:spPr>
          <a:xfrm>
            <a:off x="2351584" y="409952"/>
            <a:ext cx="1944216" cy="230832"/>
          </a:xfrm>
          <a:prstGeom prst="rect">
            <a:avLst/>
          </a:prstGeom>
          <a:noFill/>
        </p:spPr>
        <p:txBody>
          <a:bodyPr wrap="square" rtlCol="0">
            <a:spAutoFit/>
          </a:bodyPr>
          <a:lstStyle/>
          <a:p>
            <a:r>
              <a:rPr lang="en-GB" sz="900" b="1" dirty="0"/>
              <a:t>NAME:</a:t>
            </a:r>
            <a:endParaRPr lang="en-GB" sz="900" b="1" dirty="0"/>
          </a:p>
        </p:txBody>
      </p:sp>
      <p:sp>
        <p:nvSpPr>
          <p:cNvPr id="73" name="TextBox 72"/>
          <p:cNvSpPr txBox="1"/>
          <p:nvPr/>
        </p:nvSpPr>
        <p:spPr>
          <a:xfrm>
            <a:off x="4871864" y="281821"/>
            <a:ext cx="3240360" cy="369332"/>
          </a:xfrm>
          <a:prstGeom prst="rect">
            <a:avLst/>
          </a:prstGeom>
          <a:noFill/>
        </p:spPr>
        <p:txBody>
          <a:bodyPr wrap="square" rtlCol="0">
            <a:spAutoFit/>
          </a:bodyPr>
          <a:lstStyle/>
          <a:p>
            <a:r>
              <a:rPr lang="en-GB" dirty="0"/>
              <a:t>FOOD     MIXER </a:t>
            </a:r>
            <a:endParaRPr lang="en-GB" dirty="0"/>
          </a:p>
        </p:txBody>
      </p:sp>
      <p:sp>
        <p:nvSpPr>
          <p:cNvPr id="74" name="TextBox 73"/>
          <p:cNvSpPr txBox="1"/>
          <p:nvPr/>
        </p:nvSpPr>
        <p:spPr>
          <a:xfrm>
            <a:off x="8112224" y="416053"/>
            <a:ext cx="1944216" cy="230832"/>
          </a:xfrm>
          <a:prstGeom prst="rect">
            <a:avLst/>
          </a:prstGeom>
          <a:noFill/>
        </p:spPr>
        <p:txBody>
          <a:bodyPr wrap="square" rtlCol="0">
            <a:spAutoFit/>
          </a:bodyPr>
          <a:lstStyle/>
          <a:p>
            <a:r>
              <a:rPr lang="en-GB" sz="900" dirty="0"/>
              <a:t>DATE:</a:t>
            </a:r>
            <a:endParaRPr lang="en-GB" sz="900" b="1" dirty="0"/>
          </a:p>
        </p:txBody>
      </p:sp>
      <p:sp>
        <p:nvSpPr>
          <p:cNvPr id="76" name="Oval 75"/>
          <p:cNvSpPr/>
          <p:nvPr/>
        </p:nvSpPr>
        <p:spPr>
          <a:xfrm>
            <a:off x="7824964" y="4685780"/>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p:cNvSpPr txBox="1"/>
          <p:nvPr/>
        </p:nvSpPr>
        <p:spPr>
          <a:xfrm>
            <a:off x="1847528" y="766445"/>
            <a:ext cx="2448272" cy="1154162"/>
          </a:xfrm>
          <a:prstGeom prst="rect">
            <a:avLst/>
          </a:prstGeom>
          <a:noFill/>
        </p:spPr>
        <p:txBody>
          <a:bodyPr wrap="square" rtlCol="0">
            <a:spAutoFit/>
          </a:bodyPr>
          <a:lstStyle/>
          <a:p>
            <a:r>
              <a:rPr lang="en-GB" dirty="0"/>
              <a:t>Down 175</a:t>
            </a:r>
          </a:p>
          <a:p>
            <a:r>
              <a:rPr lang="en-GB" dirty="0"/>
              <a:t>In 280</a:t>
            </a:r>
          </a:p>
          <a:p>
            <a:r>
              <a:rPr lang="en-GB" sz="1100" dirty="0">
                <a:solidFill>
                  <a:srgbClr val="FF0000"/>
                </a:solidFill>
              </a:rPr>
              <a:t>Elevation A</a:t>
            </a:r>
          </a:p>
          <a:p>
            <a:r>
              <a:rPr lang="en-GB" sz="1100" dirty="0">
                <a:solidFill>
                  <a:srgbClr val="FF0000"/>
                </a:solidFill>
              </a:rPr>
              <a:t>Plan</a:t>
            </a:r>
          </a:p>
          <a:p>
            <a:r>
              <a:rPr lang="en-GB" sz="1100" dirty="0">
                <a:solidFill>
                  <a:srgbClr val="FF0000"/>
                </a:solidFill>
              </a:rPr>
              <a:t>Plan B</a:t>
            </a:r>
          </a:p>
        </p:txBody>
      </p:sp>
      <p:sp>
        <p:nvSpPr>
          <p:cNvPr id="77" name="Freeform 76"/>
          <p:cNvSpPr/>
          <p:nvPr/>
        </p:nvSpPr>
        <p:spPr>
          <a:xfrm>
            <a:off x="3952875" y="3581401"/>
            <a:ext cx="1257300" cy="1209675"/>
          </a:xfrm>
          <a:custGeom>
            <a:avLst/>
            <a:gdLst>
              <a:gd name="connsiteX0" fmla="*/ 0 w 1257300"/>
              <a:gd name="connsiteY0" fmla="*/ 161925 h 1209675"/>
              <a:gd name="connsiteX1" fmla="*/ 981075 w 1257300"/>
              <a:gd name="connsiteY1" fmla="*/ 1209675 h 1209675"/>
              <a:gd name="connsiteX2" fmla="*/ 1257300 w 1257300"/>
              <a:gd name="connsiteY2" fmla="*/ 904875 h 1209675"/>
              <a:gd name="connsiteX3" fmla="*/ 1219200 w 1257300"/>
              <a:gd name="connsiteY3" fmla="*/ 361950 h 1209675"/>
              <a:gd name="connsiteX4" fmla="*/ 847725 w 1257300"/>
              <a:gd name="connsiteY4" fmla="*/ 0 h 1209675"/>
              <a:gd name="connsiteX5" fmla="*/ 342900 w 1257300"/>
              <a:gd name="connsiteY5" fmla="*/ 76200 h 1209675"/>
              <a:gd name="connsiteX6" fmla="*/ 0 w 1257300"/>
              <a:gd name="connsiteY6" fmla="*/ 161925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300" h="1209675">
                <a:moveTo>
                  <a:pt x="0" y="161925"/>
                </a:moveTo>
                <a:lnTo>
                  <a:pt x="981075" y="1209675"/>
                </a:lnTo>
                <a:lnTo>
                  <a:pt x="1257300" y="904875"/>
                </a:lnTo>
                <a:lnTo>
                  <a:pt x="1219200" y="361950"/>
                </a:lnTo>
                <a:lnTo>
                  <a:pt x="847725" y="0"/>
                </a:lnTo>
                <a:lnTo>
                  <a:pt x="342900" y="76200"/>
                </a:lnTo>
                <a:lnTo>
                  <a:pt x="0" y="16192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5" name="Line 51"/>
          <p:cNvSpPr>
            <a:spLocks noChangeShapeType="1"/>
          </p:cNvSpPr>
          <p:nvPr/>
        </p:nvSpPr>
        <p:spPr bwMode="auto">
          <a:xfrm flipH="1" flipV="1">
            <a:off x="4308476" y="3248026"/>
            <a:ext cx="1412875" cy="14954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Line 53"/>
          <p:cNvSpPr>
            <a:spLocks noChangeShapeType="1"/>
          </p:cNvSpPr>
          <p:nvPr/>
        </p:nvSpPr>
        <p:spPr bwMode="auto">
          <a:xfrm flipH="1" flipV="1">
            <a:off x="3219451" y="3248026"/>
            <a:ext cx="2498725" cy="264477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Line 52"/>
          <p:cNvSpPr>
            <a:spLocks noChangeShapeType="1"/>
          </p:cNvSpPr>
          <p:nvPr/>
        </p:nvSpPr>
        <p:spPr bwMode="auto">
          <a:xfrm flipH="1" flipV="1">
            <a:off x="3548062" y="3248026"/>
            <a:ext cx="2173288" cy="2301875"/>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Line 46"/>
          <p:cNvSpPr>
            <a:spLocks noChangeShapeType="1"/>
          </p:cNvSpPr>
          <p:nvPr/>
        </p:nvSpPr>
        <p:spPr bwMode="auto">
          <a:xfrm>
            <a:off x="6806555" y="2790453"/>
            <a:ext cx="0" cy="432048"/>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79" name="Straight Arrow Connector 78"/>
          <p:cNvCxnSpPr/>
          <p:nvPr/>
        </p:nvCxnSpPr>
        <p:spPr>
          <a:xfrm rot="10800000" flipV="1">
            <a:off x="8563322" y="3725160"/>
            <a:ext cx="701030" cy="467353"/>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0800000" flipV="1">
            <a:off x="8904312" y="3933056"/>
            <a:ext cx="648072" cy="432048"/>
          </a:xfrm>
          <a:prstGeom prst="straightConnector1">
            <a:avLst/>
          </a:prstGeom>
          <a:ln w="190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9552384" y="3861048"/>
            <a:ext cx="720080" cy="369332"/>
          </a:xfrm>
          <a:prstGeom prst="rect">
            <a:avLst/>
          </a:prstGeom>
          <a:noFill/>
        </p:spPr>
        <p:txBody>
          <a:bodyPr wrap="square" rtlCol="0">
            <a:spAutoFit/>
          </a:bodyPr>
          <a:lstStyle/>
          <a:p>
            <a:r>
              <a:rPr lang="en-GB" dirty="0"/>
              <a:t>R 50</a:t>
            </a:r>
            <a:endParaRPr lang="en-GB" dirty="0"/>
          </a:p>
        </p:txBody>
      </p:sp>
      <p:sp>
        <p:nvSpPr>
          <p:cNvPr id="85" name="TextBox 84"/>
          <p:cNvSpPr txBox="1"/>
          <p:nvPr/>
        </p:nvSpPr>
        <p:spPr>
          <a:xfrm>
            <a:off x="9129861" y="3563491"/>
            <a:ext cx="720080" cy="369332"/>
          </a:xfrm>
          <a:prstGeom prst="rect">
            <a:avLst/>
          </a:prstGeom>
          <a:noFill/>
        </p:spPr>
        <p:txBody>
          <a:bodyPr wrap="square" rtlCol="0">
            <a:spAutoFit/>
          </a:bodyPr>
          <a:lstStyle/>
          <a:p>
            <a:r>
              <a:rPr lang="en-GB" dirty="0"/>
              <a:t>R 40</a:t>
            </a:r>
            <a:endParaRPr lang="en-GB" dirty="0"/>
          </a:p>
        </p:txBody>
      </p:sp>
      <p:cxnSp>
        <p:nvCxnSpPr>
          <p:cNvPr id="86" name="Straight Connector 85"/>
          <p:cNvCxnSpPr/>
          <p:nvPr/>
        </p:nvCxnSpPr>
        <p:spPr>
          <a:xfrm rot="10800000">
            <a:off x="5375922" y="3954264"/>
            <a:ext cx="34518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5375920" y="5523582"/>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4727165" y="4742972"/>
            <a:ext cx="1488326"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159896" y="4577985"/>
            <a:ext cx="504056" cy="246221"/>
          </a:xfrm>
          <a:prstGeom prst="rect">
            <a:avLst/>
          </a:prstGeom>
          <a:noFill/>
        </p:spPr>
        <p:txBody>
          <a:bodyPr wrap="square" rtlCol="0">
            <a:spAutoFit/>
          </a:bodyPr>
          <a:lstStyle/>
          <a:p>
            <a:r>
              <a:rPr lang="en-GB" sz="1000" dirty="0"/>
              <a:t>70</a:t>
            </a:r>
            <a:endParaRPr lang="en-GB" sz="1000" dirty="0"/>
          </a:p>
        </p:txBody>
      </p:sp>
      <p:grpSp>
        <p:nvGrpSpPr>
          <p:cNvPr id="93" name="Group 99"/>
          <p:cNvGrpSpPr/>
          <p:nvPr/>
        </p:nvGrpSpPr>
        <p:grpSpPr>
          <a:xfrm>
            <a:off x="5732662" y="5957664"/>
            <a:ext cx="2163538" cy="288032"/>
            <a:chOff x="4966121" y="4005064"/>
            <a:chExt cx="1310007" cy="288032"/>
          </a:xfrm>
        </p:grpSpPr>
        <p:cxnSp>
          <p:nvCxnSpPr>
            <p:cNvPr id="94" name="Straight Arrow Connector 93"/>
            <p:cNvCxnSpPr/>
            <p:nvPr/>
          </p:nvCxnSpPr>
          <p:spPr>
            <a:xfrm rot="10800000">
              <a:off x="4971412" y="4098344"/>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447721" y="4031486"/>
              <a:ext cx="432048" cy="261610"/>
            </a:xfrm>
            <a:prstGeom prst="rect">
              <a:avLst/>
            </a:prstGeom>
            <a:noFill/>
          </p:spPr>
          <p:txBody>
            <a:bodyPr wrap="square" rtlCol="0">
              <a:spAutoFit/>
            </a:bodyPr>
            <a:lstStyle/>
            <a:p>
              <a:r>
                <a:rPr lang="en-GB" sz="1100" dirty="0"/>
                <a:t>100</a:t>
              </a:r>
              <a:endParaRPr lang="en-GB" sz="1100" dirty="0"/>
            </a:p>
          </p:txBody>
        </p:sp>
        <p:cxnSp>
          <p:nvCxnSpPr>
            <p:cNvPr id="96" name="Straight Connector 95"/>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00" name="Straight Connector 99"/>
          <p:cNvCxnSpPr/>
          <p:nvPr/>
        </p:nvCxnSpPr>
        <p:spPr>
          <a:xfrm rot="10800000">
            <a:off x="5608330" y="2790349"/>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452120" y="2852937"/>
            <a:ext cx="504056" cy="246221"/>
          </a:xfrm>
          <a:prstGeom prst="rect">
            <a:avLst/>
          </a:prstGeom>
          <a:noFill/>
        </p:spPr>
        <p:txBody>
          <a:bodyPr wrap="square" rtlCol="0">
            <a:spAutoFit/>
          </a:bodyPr>
          <a:lstStyle/>
          <a:p>
            <a:r>
              <a:rPr lang="en-GB" sz="1000" dirty="0"/>
              <a:t>20</a:t>
            </a:r>
            <a:endParaRPr lang="en-GB" sz="1000" dirty="0"/>
          </a:p>
        </p:txBody>
      </p:sp>
      <p:sp>
        <p:nvSpPr>
          <p:cNvPr id="102" name="TextBox 101"/>
          <p:cNvSpPr txBox="1"/>
          <p:nvPr/>
        </p:nvSpPr>
        <p:spPr>
          <a:xfrm>
            <a:off x="5452120" y="1916833"/>
            <a:ext cx="504056" cy="246221"/>
          </a:xfrm>
          <a:prstGeom prst="rect">
            <a:avLst/>
          </a:prstGeom>
          <a:noFill/>
        </p:spPr>
        <p:txBody>
          <a:bodyPr wrap="square" rtlCol="0">
            <a:spAutoFit/>
          </a:bodyPr>
          <a:lstStyle/>
          <a:p>
            <a:r>
              <a:rPr lang="en-GB" sz="1000" dirty="0"/>
              <a:t>65</a:t>
            </a:r>
            <a:endParaRPr lang="en-GB" sz="1000" dirty="0"/>
          </a:p>
        </p:txBody>
      </p:sp>
      <p:cxnSp>
        <p:nvCxnSpPr>
          <p:cNvPr id="103" name="Straight Connector 102"/>
          <p:cNvCxnSpPr/>
          <p:nvPr/>
        </p:nvCxnSpPr>
        <p:spPr>
          <a:xfrm rot="10800000">
            <a:off x="5466412" y="3246879"/>
            <a:ext cx="2489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5442595" y="1291998"/>
            <a:ext cx="2499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flipH="1" flipV="1">
            <a:off x="4564182" y="2264776"/>
            <a:ext cx="1905926"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289623" y="2132294"/>
            <a:ext cx="504056" cy="246221"/>
          </a:xfrm>
          <a:prstGeom prst="rect">
            <a:avLst/>
          </a:prstGeom>
          <a:noFill/>
        </p:spPr>
        <p:txBody>
          <a:bodyPr wrap="square" rtlCol="0">
            <a:spAutoFit/>
          </a:bodyPr>
          <a:lstStyle/>
          <a:p>
            <a:r>
              <a:rPr lang="en-GB" sz="1000" dirty="0"/>
              <a:t>85</a:t>
            </a:r>
            <a:endParaRPr lang="en-GB" sz="1000" dirty="0"/>
          </a:p>
        </p:txBody>
      </p:sp>
      <p:grpSp>
        <p:nvGrpSpPr>
          <p:cNvPr id="112" name="Group 111"/>
          <p:cNvGrpSpPr/>
          <p:nvPr/>
        </p:nvGrpSpPr>
        <p:grpSpPr>
          <a:xfrm>
            <a:off x="2100264" y="4060031"/>
            <a:ext cx="1957387" cy="1131094"/>
            <a:chOff x="576263" y="4060031"/>
            <a:chExt cx="1957387" cy="1131094"/>
          </a:xfrm>
          <a:solidFill>
            <a:srgbClr val="FF0000">
              <a:alpha val="57000"/>
            </a:srgbClr>
          </a:solidFill>
        </p:grpSpPr>
        <p:sp>
          <p:nvSpPr>
            <p:cNvPr id="113" name="Freeform 112"/>
            <p:cNvSpPr/>
            <p:nvPr/>
          </p:nvSpPr>
          <p:spPr>
            <a:xfrm>
              <a:off x="576263" y="4060031"/>
              <a:ext cx="1362075" cy="781050"/>
            </a:xfrm>
            <a:custGeom>
              <a:avLst/>
              <a:gdLst>
                <a:gd name="connsiteX0" fmla="*/ 666750 w 1362075"/>
                <a:gd name="connsiteY0" fmla="*/ 781050 h 781050"/>
                <a:gd name="connsiteX1" fmla="*/ 661987 w 1362075"/>
                <a:gd name="connsiteY1" fmla="*/ 723900 h 781050"/>
                <a:gd name="connsiteX2" fmla="*/ 690562 w 1362075"/>
                <a:gd name="connsiteY2" fmla="*/ 657225 h 781050"/>
                <a:gd name="connsiteX3" fmla="*/ 745331 w 1362075"/>
                <a:gd name="connsiteY3" fmla="*/ 590550 h 781050"/>
                <a:gd name="connsiteX4" fmla="*/ 800100 w 1362075"/>
                <a:gd name="connsiteY4" fmla="*/ 545307 h 781050"/>
                <a:gd name="connsiteX5" fmla="*/ 866775 w 1362075"/>
                <a:gd name="connsiteY5" fmla="*/ 497682 h 781050"/>
                <a:gd name="connsiteX6" fmla="*/ 935831 w 1362075"/>
                <a:gd name="connsiteY6" fmla="*/ 464344 h 781050"/>
                <a:gd name="connsiteX7" fmla="*/ 1064418 w 1362075"/>
                <a:gd name="connsiteY7" fmla="*/ 423863 h 781050"/>
                <a:gd name="connsiteX8" fmla="*/ 1150143 w 1362075"/>
                <a:gd name="connsiteY8" fmla="*/ 400050 h 781050"/>
                <a:gd name="connsiteX9" fmla="*/ 1233487 w 1362075"/>
                <a:gd name="connsiteY9" fmla="*/ 390525 h 781050"/>
                <a:gd name="connsiteX10" fmla="*/ 1326356 w 1362075"/>
                <a:gd name="connsiteY10" fmla="*/ 381000 h 781050"/>
                <a:gd name="connsiteX11" fmla="*/ 1362075 w 1362075"/>
                <a:gd name="connsiteY11" fmla="*/ 376238 h 781050"/>
                <a:gd name="connsiteX12" fmla="*/ 709612 w 1362075"/>
                <a:gd name="connsiteY12" fmla="*/ 0 h 781050"/>
                <a:gd name="connsiteX13" fmla="*/ 0 w 1362075"/>
                <a:gd name="connsiteY13" fmla="*/ 407194 h 781050"/>
                <a:gd name="connsiteX14" fmla="*/ 666750 w 1362075"/>
                <a:gd name="connsiteY14" fmla="*/ 7810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075" h="781050">
                  <a:moveTo>
                    <a:pt x="666750" y="781050"/>
                  </a:moveTo>
                  <a:lnTo>
                    <a:pt x="661987" y="723900"/>
                  </a:lnTo>
                  <a:lnTo>
                    <a:pt x="690562" y="657225"/>
                  </a:lnTo>
                  <a:lnTo>
                    <a:pt x="745331" y="590550"/>
                  </a:lnTo>
                  <a:lnTo>
                    <a:pt x="800100" y="545307"/>
                  </a:lnTo>
                  <a:lnTo>
                    <a:pt x="866775" y="497682"/>
                  </a:lnTo>
                  <a:lnTo>
                    <a:pt x="935831" y="464344"/>
                  </a:lnTo>
                  <a:lnTo>
                    <a:pt x="1064418" y="423863"/>
                  </a:lnTo>
                  <a:lnTo>
                    <a:pt x="1150143" y="400050"/>
                  </a:lnTo>
                  <a:lnTo>
                    <a:pt x="1233487" y="390525"/>
                  </a:lnTo>
                  <a:lnTo>
                    <a:pt x="1326356" y="381000"/>
                  </a:lnTo>
                  <a:lnTo>
                    <a:pt x="1362075" y="376238"/>
                  </a:lnTo>
                  <a:lnTo>
                    <a:pt x="709612" y="0"/>
                  </a:lnTo>
                  <a:lnTo>
                    <a:pt x="0" y="407194"/>
                  </a:lnTo>
                  <a:lnTo>
                    <a:pt x="666750" y="78105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113"/>
            <p:cNvSpPr/>
            <p:nvPr/>
          </p:nvSpPr>
          <p:spPr>
            <a:xfrm>
              <a:off x="1373981" y="4519613"/>
              <a:ext cx="1159669" cy="671512"/>
            </a:xfrm>
            <a:custGeom>
              <a:avLst/>
              <a:gdLst>
                <a:gd name="connsiteX0" fmla="*/ 578644 w 1159669"/>
                <a:gd name="connsiteY0" fmla="*/ 0 h 671512"/>
                <a:gd name="connsiteX1" fmla="*/ 657225 w 1159669"/>
                <a:gd name="connsiteY1" fmla="*/ 7143 h 671512"/>
                <a:gd name="connsiteX2" fmla="*/ 714375 w 1159669"/>
                <a:gd name="connsiteY2" fmla="*/ 16668 h 671512"/>
                <a:gd name="connsiteX3" fmla="*/ 766763 w 1159669"/>
                <a:gd name="connsiteY3" fmla="*/ 23812 h 671512"/>
                <a:gd name="connsiteX4" fmla="*/ 821532 w 1159669"/>
                <a:gd name="connsiteY4" fmla="*/ 35718 h 671512"/>
                <a:gd name="connsiteX5" fmla="*/ 869157 w 1159669"/>
                <a:gd name="connsiteY5" fmla="*/ 50006 h 671512"/>
                <a:gd name="connsiteX6" fmla="*/ 942975 w 1159669"/>
                <a:gd name="connsiteY6" fmla="*/ 80962 h 671512"/>
                <a:gd name="connsiteX7" fmla="*/ 1007269 w 1159669"/>
                <a:gd name="connsiteY7" fmla="*/ 116681 h 671512"/>
                <a:gd name="connsiteX8" fmla="*/ 1064419 w 1159669"/>
                <a:gd name="connsiteY8" fmla="*/ 154781 h 671512"/>
                <a:gd name="connsiteX9" fmla="*/ 1119188 w 1159669"/>
                <a:gd name="connsiteY9" fmla="*/ 211931 h 671512"/>
                <a:gd name="connsiteX10" fmla="*/ 1159669 w 1159669"/>
                <a:gd name="connsiteY10" fmla="*/ 309562 h 671512"/>
                <a:gd name="connsiteX11" fmla="*/ 1154907 w 1159669"/>
                <a:gd name="connsiteY11" fmla="*/ 338137 h 671512"/>
                <a:gd name="connsiteX12" fmla="*/ 1152525 w 1159669"/>
                <a:gd name="connsiteY12" fmla="*/ 419100 h 671512"/>
                <a:gd name="connsiteX13" fmla="*/ 1114425 w 1159669"/>
                <a:gd name="connsiteY13" fmla="*/ 464343 h 671512"/>
                <a:gd name="connsiteX14" fmla="*/ 1064419 w 1159669"/>
                <a:gd name="connsiteY14" fmla="*/ 516731 h 671512"/>
                <a:gd name="connsiteX15" fmla="*/ 992982 w 1159669"/>
                <a:gd name="connsiteY15" fmla="*/ 561975 h 671512"/>
                <a:gd name="connsiteX16" fmla="*/ 907257 w 1159669"/>
                <a:gd name="connsiteY16" fmla="*/ 611981 h 671512"/>
                <a:gd name="connsiteX17" fmla="*/ 790575 w 1159669"/>
                <a:gd name="connsiteY17" fmla="*/ 640556 h 671512"/>
                <a:gd name="connsiteX18" fmla="*/ 654844 w 1159669"/>
                <a:gd name="connsiteY18" fmla="*/ 671512 h 671512"/>
                <a:gd name="connsiteX19" fmla="*/ 485775 w 1159669"/>
                <a:gd name="connsiteY19" fmla="*/ 664368 h 671512"/>
                <a:gd name="connsiteX20" fmla="*/ 335757 w 1159669"/>
                <a:gd name="connsiteY20" fmla="*/ 633412 h 671512"/>
                <a:gd name="connsiteX21" fmla="*/ 221457 w 1159669"/>
                <a:gd name="connsiteY21" fmla="*/ 600075 h 671512"/>
                <a:gd name="connsiteX22" fmla="*/ 114300 w 1159669"/>
                <a:gd name="connsiteY22" fmla="*/ 542925 h 671512"/>
                <a:gd name="connsiteX23" fmla="*/ 19050 w 1159669"/>
                <a:gd name="connsiteY23" fmla="*/ 421481 h 671512"/>
                <a:gd name="connsiteX24" fmla="*/ 0 w 1159669"/>
                <a:gd name="connsiteY24" fmla="*/ 381000 h 671512"/>
                <a:gd name="connsiteX25" fmla="*/ 0 w 1159669"/>
                <a:gd name="connsiteY25" fmla="*/ 288131 h 671512"/>
                <a:gd name="connsiteX26" fmla="*/ 59532 w 1159669"/>
                <a:gd name="connsiteY26" fmla="*/ 207168 h 671512"/>
                <a:gd name="connsiteX27" fmla="*/ 119063 w 1159669"/>
                <a:gd name="connsiteY27" fmla="*/ 130968 h 671512"/>
                <a:gd name="connsiteX28" fmla="*/ 204788 w 1159669"/>
                <a:gd name="connsiteY28" fmla="*/ 85725 h 671512"/>
                <a:gd name="connsiteX29" fmla="*/ 307182 w 1159669"/>
                <a:gd name="connsiteY29" fmla="*/ 40481 h 671512"/>
                <a:gd name="connsiteX30" fmla="*/ 416719 w 1159669"/>
                <a:gd name="connsiteY30" fmla="*/ 16668 h 671512"/>
                <a:gd name="connsiteX31" fmla="*/ 526257 w 1159669"/>
                <a:gd name="connsiteY31" fmla="*/ 0 h 671512"/>
                <a:gd name="connsiteX32" fmla="*/ 578644 w 1159669"/>
                <a:gd name="connsiteY32" fmla="*/ 0 h 67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9669" h="671512">
                  <a:moveTo>
                    <a:pt x="578644" y="0"/>
                  </a:moveTo>
                  <a:lnTo>
                    <a:pt x="657225" y="7143"/>
                  </a:lnTo>
                  <a:lnTo>
                    <a:pt x="714375" y="16668"/>
                  </a:lnTo>
                  <a:lnTo>
                    <a:pt x="766763" y="23812"/>
                  </a:lnTo>
                  <a:lnTo>
                    <a:pt x="821532" y="35718"/>
                  </a:lnTo>
                  <a:lnTo>
                    <a:pt x="869157" y="50006"/>
                  </a:lnTo>
                  <a:lnTo>
                    <a:pt x="942975" y="80962"/>
                  </a:lnTo>
                  <a:lnTo>
                    <a:pt x="1007269" y="116681"/>
                  </a:lnTo>
                  <a:lnTo>
                    <a:pt x="1064419" y="154781"/>
                  </a:lnTo>
                  <a:lnTo>
                    <a:pt x="1119188" y="211931"/>
                  </a:lnTo>
                  <a:lnTo>
                    <a:pt x="1159669" y="309562"/>
                  </a:lnTo>
                  <a:lnTo>
                    <a:pt x="1154907" y="338137"/>
                  </a:lnTo>
                  <a:lnTo>
                    <a:pt x="1152525" y="419100"/>
                  </a:lnTo>
                  <a:lnTo>
                    <a:pt x="1114425" y="464343"/>
                  </a:lnTo>
                  <a:lnTo>
                    <a:pt x="1064419" y="516731"/>
                  </a:lnTo>
                  <a:lnTo>
                    <a:pt x="992982" y="561975"/>
                  </a:lnTo>
                  <a:lnTo>
                    <a:pt x="907257" y="611981"/>
                  </a:lnTo>
                  <a:lnTo>
                    <a:pt x="790575" y="640556"/>
                  </a:lnTo>
                  <a:lnTo>
                    <a:pt x="654844" y="671512"/>
                  </a:lnTo>
                  <a:lnTo>
                    <a:pt x="485775" y="664368"/>
                  </a:lnTo>
                  <a:lnTo>
                    <a:pt x="335757" y="633412"/>
                  </a:lnTo>
                  <a:lnTo>
                    <a:pt x="221457" y="600075"/>
                  </a:lnTo>
                  <a:lnTo>
                    <a:pt x="114300" y="542925"/>
                  </a:lnTo>
                  <a:lnTo>
                    <a:pt x="19050" y="421481"/>
                  </a:lnTo>
                  <a:lnTo>
                    <a:pt x="0" y="381000"/>
                  </a:lnTo>
                  <a:lnTo>
                    <a:pt x="0" y="288131"/>
                  </a:lnTo>
                  <a:lnTo>
                    <a:pt x="59532" y="207168"/>
                  </a:lnTo>
                  <a:lnTo>
                    <a:pt x="119063" y="130968"/>
                  </a:lnTo>
                  <a:lnTo>
                    <a:pt x="204788" y="85725"/>
                  </a:lnTo>
                  <a:lnTo>
                    <a:pt x="307182" y="40481"/>
                  </a:lnTo>
                  <a:lnTo>
                    <a:pt x="416719" y="16668"/>
                  </a:lnTo>
                  <a:lnTo>
                    <a:pt x="526257" y="0"/>
                  </a:lnTo>
                  <a:lnTo>
                    <a:pt x="578644" y="0"/>
                  </a:lnTo>
                  <a:close/>
                </a:path>
              </a:pathLst>
            </a:custGeom>
            <a:solidFill>
              <a:srgbClr val="FFFF00">
                <a:alpha val="7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6" name="Freeform 115"/>
          <p:cNvSpPr/>
          <p:nvPr/>
        </p:nvSpPr>
        <p:spPr>
          <a:xfrm>
            <a:off x="2085976" y="4467226"/>
            <a:ext cx="671513" cy="1381125"/>
          </a:xfrm>
          <a:custGeom>
            <a:avLst/>
            <a:gdLst>
              <a:gd name="connsiteX0" fmla="*/ 0 w 671513"/>
              <a:gd name="connsiteY0" fmla="*/ 1004888 h 1381125"/>
              <a:gd name="connsiteX1" fmla="*/ 652463 w 671513"/>
              <a:gd name="connsiteY1" fmla="*/ 1381125 h 1381125"/>
              <a:gd name="connsiteX2" fmla="*/ 671513 w 671513"/>
              <a:gd name="connsiteY2" fmla="*/ 381000 h 1381125"/>
              <a:gd name="connsiteX3" fmla="*/ 9525 w 671513"/>
              <a:gd name="connsiteY3" fmla="*/ 0 h 1381125"/>
              <a:gd name="connsiteX4" fmla="*/ 0 w 671513"/>
              <a:gd name="connsiteY4" fmla="*/ 1004888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1381125">
                <a:moveTo>
                  <a:pt x="0" y="1004888"/>
                </a:moveTo>
                <a:lnTo>
                  <a:pt x="652463" y="1381125"/>
                </a:lnTo>
                <a:lnTo>
                  <a:pt x="671513" y="381000"/>
                </a:lnTo>
                <a:lnTo>
                  <a:pt x="9525" y="0"/>
                </a:lnTo>
                <a:cubicBezTo>
                  <a:pt x="7938" y="334963"/>
                  <a:pt x="6350" y="669925"/>
                  <a:pt x="0" y="1004888"/>
                </a:cubicBezTo>
                <a:close/>
              </a:path>
            </a:pathLst>
          </a:custGeom>
          <a:solidFill>
            <a:schemeClr val="accent4">
              <a:lumMod val="50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116"/>
          <p:cNvSpPr/>
          <p:nvPr/>
        </p:nvSpPr>
        <p:spPr>
          <a:xfrm>
            <a:off x="2740025" y="5638800"/>
            <a:ext cx="1460500" cy="635000"/>
          </a:xfrm>
          <a:custGeom>
            <a:avLst/>
            <a:gdLst>
              <a:gd name="connsiteX0" fmla="*/ 9525 w 1460500"/>
              <a:gd name="connsiteY0" fmla="*/ 19050 h 635000"/>
              <a:gd name="connsiteX1" fmla="*/ 34925 w 1460500"/>
              <a:gd name="connsiteY1" fmla="*/ 104775 h 635000"/>
              <a:gd name="connsiteX2" fmla="*/ 79375 w 1460500"/>
              <a:gd name="connsiteY2" fmla="*/ 158750 h 635000"/>
              <a:gd name="connsiteX3" fmla="*/ 120650 w 1460500"/>
              <a:gd name="connsiteY3" fmla="*/ 206375 h 635000"/>
              <a:gd name="connsiteX4" fmla="*/ 193675 w 1460500"/>
              <a:gd name="connsiteY4" fmla="*/ 263525 h 635000"/>
              <a:gd name="connsiteX5" fmla="*/ 254000 w 1460500"/>
              <a:gd name="connsiteY5" fmla="*/ 295275 h 635000"/>
              <a:gd name="connsiteX6" fmla="*/ 368300 w 1460500"/>
              <a:gd name="connsiteY6" fmla="*/ 346075 h 635000"/>
              <a:gd name="connsiteX7" fmla="*/ 463550 w 1460500"/>
              <a:gd name="connsiteY7" fmla="*/ 374650 h 635000"/>
              <a:gd name="connsiteX8" fmla="*/ 530225 w 1460500"/>
              <a:gd name="connsiteY8" fmla="*/ 387350 h 635000"/>
              <a:gd name="connsiteX9" fmla="*/ 625475 w 1460500"/>
              <a:gd name="connsiteY9" fmla="*/ 400050 h 635000"/>
              <a:gd name="connsiteX10" fmla="*/ 717550 w 1460500"/>
              <a:gd name="connsiteY10" fmla="*/ 403225 h 635000"/>
              <a:gd name="connsiteX11" fmla="*/ 863600 w 1460500"/>
              <a:gd name="connsiteY11" fmla="*/ 396875 h 635000"/>
              <a:gd name="connsiteX12" fmla="*/ 1016000 w 1460500"/>
              <a:gd name="connsiteY12" fmla="*/ 365125 h 635000"/>
              <a:gd name="connsiteX13" fmla="*/ 1168400 w 1460500"/>
              <a:gd name="connsiteY13" fmla="*/ 320675 h 635000"/>
              <a:gd name="connsiteX14" fmla="*/ 1295400 w 1460500"/>
              <a:gd name="connsiteY14" fmla="*/ 250825 h 635000"/>
              <a:gd name="connsiteX15" fmla="*/ 1381125 w 1460500"/>
              <a:gd name="connsiteY15" fmla="*/ 174625 h 635000"/>
              <a:gd name="connsiteX16" fmla="*/ 1438275 w 1460500"/>
              <a:gd name="connsiteY16" fmla="*/ 95250 h 635000"/>
              <a:gd name="connsiteX17" fmla="*/ 1457325 w 1460500"/>
              <a:gd name="connsiteY17" fmla="*/ 19050 h 635000"/>
              <a:gd name="connsiteX18" fmla="*/ 1460500 w 1460500"/>
              <a:gd name="connsiteY18" fmla="*/ 0 h 635000"/>
              <a:gd name="connsiteX19" fmla="*/ 1457325 w 1460500"/>
              <a:gd name="connsiteY19" fmla="*/ 238125 h 635000"/>
              <a:gd name="connsiteX20" fmla="*/ 1447800 w 1460500"/>
              <a:gd name="connsiteY20" fmla="*/ 276225 h 635000"/>
              <a:gd name="connsiteX21" fmla="*/ 1431925 w 1460500"/>
              <a:gd name="connsiteY21" fmla="*/ 339725 h 635000"/>
              <a:gd name="connsiteX22" fmla="*/ 1387475 w 1460500"/>
              <a:gd name="connsiteY22" fmla="*/ 393700 h 635000"/>
              <a:gd name="connsiteX23" fmla="*/ 1330325 w 1460500"/>
              <a:gd name="connsiteY23" fmla="*/ 454025 h 635000"/>
              <a:gd name="connsiteX24" fmla="*/ 1266825 w 1460500"/>
              <a:gd name="connsiteY24" fmla="*/ 498475 h 635000"/>
              <a:gd name="connsiteX25" fmla="*/ 1196975 w 1460500"/>
              <a:gd name="connsiteY25" fmla="*/ 533400 h 635000"/>
              <a:gd name="connsiteX26" fmla="*/ 1108075 w 1460500"/>
              <a:gd name="connsiteY26" fmla="*/ 571500 h 635000"/>
              <a:gd name="connsiteX27" fmla="*/ 1012825 w 1460500"/>
              <a:gd name="connsiteY27" fmla="*/ 603250 h 635000"/>
              <a:gd name="connsiteX28" fmla="*/ 904875 w 1460500"/>
              <a:gd name="connsiteY28" fmla="*/ 619125 h 635000"/>
              <a:gd name="connsiteX29" fmla="*/ 784225 w 1460500"/>
              <a:gd name="connsiteY29" fmla="*/ 635000 h 635000"/>
              <a:gd name="connsiteX30" fmla="*/ 660400 w 1460500"/>
              <a:gd name="connsiteY30" fmla="*/ 631825 h 635000"/>
              <a:gd name="connsiteX31" fmla="*/ 533400 w 1460500"/>
              <a:gd name="connsiteY31" fmla="*/ 615950 h 635000"/>
              <a:gd name="connsiteX32" fmla="*/ 422275 w 1460500"/>
              <a:gd name="connsiteY32" fmla="*/ 596900 h 635000"/>
              <a:gd name="connsiteX33" fmla="*/ 301625 w 1460500"/>
              <a:gd name="connsiteY33" fmla="*/ 549275 h 635000"/>
              <a:gd name="connsiteX34" fmla="*/ 187325 w 1460500"/>
              <a:gd name="connsiteY34" fmla="*/ 495300 h 635000"/>
              <a:gd name="connsiteX35" fmla="*/ 111125 w 1460500"/>
              <a:gd name="connsiteY35" fmla="*/ 428625 h 635000"/>
              <a:gd name="connsiteX36" fmla="*/ 50800 w 1460500"/>
              <a:gd name="connsiteY36" fmla="*/ 361950 h 635000"/>
              <a:gd name="connsiteX37" fmla="*/ 15875 w 1460500"/>
              <a:gd name="connsiteY37" fmla="*/ 285750 h 635000"/>
              <a:gd name="connsiteX38" fmla="*/ 0 w 1460500"/>
              <a:gd name="connsiteY38" fmla="*/ 206375 h 635000"/>
              <a:gd name="connsiteX39" fmla="*/ 9525 w 1460500"/>
              <a:gd name="connsiteY39" fmla="*/ 1905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60500" h="635000">
                <a:moveTo>
                  <a:pt x="9525" y="19050"/>
                </a:moveTo>
                <a:lnTo>
                  <a:pt x="34925" y="104775"/>
                </a:lnTo>
                <a:lnTo>
                  <a:pt x="79375" y="158750"/>
                </a:lnTo>
                <a:lnTo>
                  <a:pt x="120650" y="206375"/>
                </a:lnTo>
                <a:lnTo>
                  <a:pt x="193675" y="263525"/>
                </a:lnTo>
                <a:lnTo>
                  <a:pt x="254000" y="295275"/>
                </a:lnTo>
                <a:lnTo>
                  <a:pt x="368300" y="346075"/>
                </a:lnTo>
                <a:lnTo>
                  <a:pt x="463550" y="374650"/>
                </a:lnTo>
                <a:lnTo>
                  <a:pt x="530225" y="387350"/>
                </a:lnTo>
                <a:lnTo>
                  <a:pt x="625475" y="400050"/>
                </a:lnTo>
                <a:lnTo>
                  <a:pt x="717550" y="403225"/>
                </a:lnTo>
                <a:lnTo>
                  <a:pt x="863600" y="396875"/>
                </a:lnTo>
                <a:lnTo>
                  <a:pt x="1016000" y="365125"/>
                </a:lnTo>
                <a:lnTo>
                  <a:pt x="1168400" y="320675"/>
                </a:lnTo>
                <a:lnTo>
                  <a:pt x="1295400" y="250825"/>
                </a:lnTo>
                <a:lnTo>
                  <a:pt x="1381125" y="174625"/>
                </a:lnTo>
                <a:lnTo>
                  <a:pt x="1438275" y="95250"/>
                </a:lnTo>
                <a:lnTo>
                  <a:pt x="1457325" y="19050"/>
                </a:lnTo>
                <a:lnTo>
                  <a:pt x="1460500" y="0"/>
                </a:lnTo>
                <a:cubicBezTo>
                  <a:pt x="1459442" y="79375"/>
                  <a:pt x="1458383" y="158750"/>
                  <a:pt x="1457325" y="238125"/>
                </a:cubicBezTo>
                <a:lnTo>
                  <a:pt x="1447800" y="276225"/>
                </a:lnTo>
                <a:lnTo>
                  <a:pt x="1431925" y="339725"/>
                </a:lnTo>
                <a:lnTo>
                  <a:pt x="1387475" y="393700"/>
                </a:lnTo>
                <a:lnTo>
                  <a:pt x="1330325" y="454025"/>
                </a:lnTo>
                <a:lnTo>
                  <a:pt x="1266825" y="498475"/>
                </a:lnTo>
                <a:lnTo>
                  <a:pt x="1196975" y="533400"/>
                </a:lnTo>
                <a:lnTo>
                  <a:pt x="1108075" y="571500"/>
                </a:lnTo>
                <a:lnTo>
                  <a:pt x="1012825" y="603250"/>
                </a:lnTo>
                <a:lnTo>
                  <a:pt x="904875" y="619125"/>
                </a:lnTo>
                <a:lnTo>
                  <a:pt x="784225" y="635000"/>
                </a:lnTo>
                <a:lnTo>
                  <a:pt x="660400" y="631825"/>
                </a:lnTo>
                <a:lnTo>
                  <a:pt x="533400" y="615950"/>
                </a:lnTo>
                <a:lnTo>
                  <a:pt x="422275" y="596900"/>
                </a:lnTo>
                <a:lnTo>
                  <a:pt x="301625" y="549275"/>
                </a:lnTo>
                <a:lnTo>
                  <a:pt x="187325" y="495300"/>
                </a:lnTo>
                <a:lnTo>
                  <a:pt x="111125" y="428625"/>
                </a:lnTo>
                <a:lnTo>
                  <a:pt x="50800" y="361950"/>
                </a:lnTo>
                <a:lnTo>
                  <a:pt x="15875" y="285750"/>
                </a:lnTo>
                <a:lnTo>
                  <a:pt x="0" y="206375"/>
                </a:lnTo>
                <a:lnTo>
                  <a:pt x="9525" y="19050"/>
                </a:lnTo>
                <a:close/>
              </a:path>
            </a:pathLst>
          </a:custGeom>
          <a:gradFill>
            <a:gsLst>
              <a:gs pos="0">
                <a:srgbClr val="5E9EFF"/>
              </a:gs>
              <a:gs pos="39999">
                <a:srgbClr val="85C2FF"/>
              </a:gs>
              <a:gs pos="70000">
                <a:srgbClr val="C4D6EB"/>
              </a:gs>
              <a:gs pos="100000">
                <a:srgbClr val="FFEBFA"/>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2892426" y="4845050"/>
            <a:ext cx="1165225" cy="1111250"/>
          </a:xfrm>
          <a:custGeom>
            <a:avLst/>
            <a:gdLst>
              <a:gd name="connsiteX0" fmla="*/ 3175 w 1165225"/>
              <a:gd name="connsiteY0" fmla="*/ 523875 h 1111250"/>
              <a:gd name="connsiteX1" fmla="*/ 3175 w 1165225"/>
              <a:gd name="connsiteY1" fmla="*/ 609600 h 1111250"/>
              <a:gd name="connsiteX2" fmla="*/ 0 w 1165225"/>
              <a:gd name="connsiteY2" fmla="*/ 701675 h 1111250"/>
              <a:gd name="connsiteX3" fmla="*/ 0 w 1165225"/>
              <a:gd name="connsiteY3" fmla="*/ 806450 h 1111250"/>
              <a:gd name="connsiteX4" fmla="*/ 28575 w 1165225"/>
              <a:gd name="connsiteY4" fmla="*/ 879475 h 1111250"/>
              <a:gd name="connsiteX5" fmla="*/ 111125 w 1165225"/>
              <a:gd name="connsiteY5" fmla="*/ 974725 h 1111250"/>
              <a:gd name="connsiteX6" fmla="*/ 206375 w 1165225"/>
              <a:gd name="connsiteY6" fmla="*/ 1031875 h 1111250"/>
              <a:gd name="connsiteX7" fmla="*/ 307975 w 1165225"/>
              <a:gd name="connsiteY7" fmla="*/ 1076325 h 1111250"/>
              <a:gd name="connsiteX8" fmla="*/ 403225 w 1165225"/>
              <a:gd name="connsiteY8" fmla="*/ 1092200 h 1111250"/>
              <a:gd name="connsiteX9" fmla="*/ 552450 w 1165225"/>
              <a:gd name="connsiteY9" fmla="*/ 1111250 h 1111250"/>
              <a:gd name="connsiteX10" fmla="*/ 676275 w 1165225"/>
              <a:gd name="connsiteY10" fmla="*/ 1104900 h 1111250"/>
              <a:gd name="connsiteX11" fmla="*/ 819150 w 1165225"/>
              <a:gd name="connsiteY11" fmla="*/ 1082675 h 1111250"/>
              <a:gd name="connsiteX12" fmla="*/ 920750 w 1165225"/>
              <a:gd name="connsiteY12" fmla="*/ 1044575 h 1111250"/>
              <a:gd name="connsiteX13" fmla="*/ 1003300 w 1165225"/>
              <a:gd name="connsiteY13" fmla="*/ 1003300 h 1111250"/>
              <a:gd name="connsiteX14" fmla="*/ 1095375 w 1165225"/>
              <a:gd name="connsiteY14" fmla="*/ 933450 h 1111250"/>
              <a:gd name="connsiteX15" fmla="*/ 1143000 w 1165225"/>
              <a:gd name="connsiteY15" fmla="*/ 866775 h 1111250"/>
              <a:gd name="connsiteX16" fmla="*/ 1162050 w 1165225"/>
              <a:gd name="connsiteY16" fmla="*/ 803275 h 1111250"/>
              <a:gd name="connsiteX17" fmla="*/ 1165225 w 1165225"/>
              <a:gd name="connsiteY17" fmla="*/ 0 h 1111250"/>
              <a:gd name="connsiteX18" fmla="*/ 1155700 w 1165225"/>
              <a:gd name="connsiteY18" fmla="*/ 66675 h 1111250"/>
              <a:gd name="connsiteX19" fmla="*/ 1127125 w 1165225"/>
              <a:gd name="connsiteY19" fmla="*/ 133350 h 1111250"/>
              <a:gd name="connsiteX20" fmla="*/ 1076325 w 1165225"/>
              <a:gd name="connsiteY20" fmla="*/ 190500 h 1111250"/>
              <a:gd name="connsiteX21" fmla="*/ 1016000 w 1165225"/>
              <a:gd name="connsiteY21" fmla="*/ 234950 h 1111250"/>
              <a:gd name="connsiteX22" fmla="*/ 955675 w 1165225"/>
              <a:gd name="connsiteY22" fmla="*/ 260350 h 1111250"/>
              <a:gd name="connsiteX23" fmla="*/ 879475 w 1165225"/>
              <a:gd name="connsiteY23" fmla="*/ 298450 h 1111250"/>
              <a:gd name="connsiteX24" fmla="*/ 777875 w 1165225"/>
              <a:gd name="connsiteY24" fmla="*/ 323850 h 1111250"/>
              <a:gd name="connsiteX25" fmla="*/ 695325 w 1165225"/>
              <a:gd name="connsiteY25" fmla="*/ 339725 h 1111250"/>
              <a:gd name="connsiteX26" fmla="*/ 619125 w 1165225"/>
              <a:gd name="connsiteY26" fmla="*/ 346075 h 1111250"/>
              <a:gd name="connsiteX27" fmla="*/ 539750 w 1165225"/>
              <a:gd name="connsiteY27" fmla="*/ 346075 h 1111250"/>
              <a:gd name="connsiteX28" fmla="*/ 422275 w 1165225"/>
              <a:gd name="connsiteY28" fmla="*/ 333375 h 1111250"/>
              <a:gd name="connsiteX29" fmla="*/ 317500 w 1165225"/>
              <a:gd name="connsiteY29" fmla="*/ 307975 h 1111250"/>
              <a:gd name="connsiteX30" fmla="*/ 228600 w 1165225"/>
              <a:gd name="connsiteY30" fmla="*/ 273050 h 1111250"/>
              <a:gd name="connsiteX31" fmla="*/ 127000 w 1165225"/>
              <a:gd name="connsiteY31" fmla="*/ 222250 h 1111250"/>
              <a:gd name="connsiteX32" fmla="*/ 82550 w 1165225"/>
              <a:gd name="connsiteY32" fmla="*/ 180975 h 1111250"/>
              <a:gd name="connsiteX33" fmla="*/ 41275 w 1165225"/>
              <a:gd name="connsiteY33" fmla="*/ 123825 h 1111250"/>
              <a:gd name="connsiteX34" fmla="*/ 9525 w 1165225"/>
              <a:gd name="connsiteY34" fmla="*/ 69850 h 1111250"/>
              <a:gd name="connsiteX35" fmla="*/ 6350 w 1165225"/>
              <a:gd name="connsiteY35" fmla="*/ 6350 h 1111250"/>
              <a:gd name="connsiteX36" fmla="*/ 3175 w 1165225"/>
              <a:gd name="connsiteY36" fmla="*/ 523875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65225" h="1111250">
                <a:moveTo>
                  <a:pt x="3175" y="523875"/>
                </a:moveTo>
                <a:lnTo>
                  <a:pt x="3175" y="609600"/>
                </a:lnTo>
                <a:lnTo>
                  <a:pt x="0" y="701675"/>
                </a:lnTo>
                <a:lnTo>
                  <a:pt x="0" y="806450"/>
                </a:lnTo>
                <a:lnTo>
                  <a:pt x="28575" y="879475"/>
                </a:lnTo>
                <a:lnTo>
                  <a:pt x="111125" y="974725"/>
                </a:lnTo>
                <a:lnTo>
                  <a:pt x="206375" y="1031875"/>
                </a:lnTo>
                <a:lnTo>
                  <a:pt x="307975" y="1076325"/>
                </a:lnTo>
                <a:lnTo>
                  <a:pt x="403225" y="1092200"/>
                </a:lnTo>
                <a:lnTo>
                  <a:pt x="552450" y="1111250"/>
                </a:lnTo>
                <a:lnTo>
                  <a:pt x="676275" y="1104900"/>
                </a:lnTo>
                <a:lnTo>
                  <a:pt x="819150" y="1082675"/>
                </a:lnTo>
                <a:lnTo>
                  <a:pt x="920750" y="1044575"/>
                </a:lnTo>
                <a:lnTo>
                  <a:pt x="1003300" y="1003300"/>
                </a:lnTo>
                <a:lnTo>
                  <a:pt x="1095375" y="933450"/>
                </a:lnTo>
                <a:lnTo>
                  <a:pt x="1143000" y="866775"/>
                </a:lnTo>
                <a:lnTo>
                  <a:pt x="1162050" y="803275"/>
                </a:lnTo>
                <a:cubicBezTo>
                  <a:pt x="1163108" y="535517"/>
                  <a:pt x="1164167" y="267758"/>
                  <a:pt x="1165225" y="0"/>
                </a:cubicBezTo>
                <a:lnTo>
                  <a:pt x="1155700" y="66675"/>
                </a:lnTo>
                <a:lnTo>
                  <a:pt x="1127125" y="133350"/>
                </a:lnTo>
                <a:lnTo>
                  <a:pt x="1076325" y="190500"/>
                </a:lnTo>
                <a:lnTo>
                  <a:pt x="1016000" y="234950"/>
                </a:lnTo>
                <a:lnTo>
                  <a:pt x="955675" y="260350"/>
                </a:lnTo>
                <a:lnTo>
                  <a:pt x="879475" y="298450"/>
                </a:lnTo>
                <a:lnTo>
                  <a:pt x="777875" y="323850"/>
                </a:lnTo>
                <a:lnTo>
                  <a:pt x="695325" y="339725"/>
                </a:lnTo>
                <a:lnTo>
                  <a:pt x="619125" y="346075"/>
                </a:lnTo>
                <a:lnTo>
                  <a:pt x="539750" y="346075"/>
                </a:lnTo>
                <a:lnTo>
                  <a:pt x="422275" y="333375"/>
                </a:lnTo>
                <a:lnTo>
                  <a:pt x="317500" y="307975"/>
                </a:lnTo>
                <a:lnTo>
                  <a:pt x="228600" y="273050"/>
                </a:lnTo>
                <a:lnTo>
                  <a:pt x="127000" y="222250"/>
                </a:lnTo>
                <a:lnTo>
                  <a:pt x="82550" y="180975"/>
                </a:lnTo>
                <a:lnTo>
                  <a:pt x="41275" y="123825"/>
                </a:lnTo>
                <a:lnTo>
                  <a:pt x="9525" y="69850"/>
                </a:lnTo>
                <a:lnTo>
                  <a:pt x="6350" y="6350"/>
                </a:lnTo>
                <a:cubicBezTo>
                  <a:pt x="5292" y="178858"/>
                  <a:pt x="4233" y="351367"/>
                  <a:pt x="3175" y="523875"/>
                </a:cubicBezTo>
                <a:close/>
              </a:path>
            </a:pathLst>
          </a:custGeom>
          <a:solidFill>
            <a:srgbClr val="FFFF00">
              <a:alpha val="7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Line 52"/>
          <p:cNvSpPr>
            <a:spLocks noChangeShapeType="1"/>
          </p:cNvSpPr>
          <p:nvPr/>
        </p:nvSpPr>
        <p:spPr bwMode="auto">
          <a:xfrm flipH="1" flipV="1">
            <a:off x="3459262" y="3251075"/>
            <a:ext cx="2275535" cy="2410172"/>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Line 36"/>
          <p:cNvSpPr>
            <a:spLocks noChangeShapeType="1"/>
          </p:cNvSpPr>
          <p:nvPr/>
        </p:nvSpPr>
        <p:spPr bwMode="auto">
          <a:xfrm>
            <a:off x="5721350" y="3248025"/>
            <a:ext cx="32591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28"/>
          <p:cNvSpPr/>
          <p:nvPr/>
        </p:nvSpPr>
        <p:spPr>
          <a:xfrm>
            <a:off x="2743201" y="4445794"/>
            <a:ext cx="733425" cy="1204912"/>
          </a:xfrm>
          <a:custGeom>
            <a:avLst/>
            <a:gdLst>
              <a:gd name="connsiteX0" fmla="*/ 11906 w 733425"/>
              <a:gd name="connsiteY0" fmla="*/ 1204912 h 1204912"/>
              <a:gd name="connsiteX1" fmla="*/ 4763 w 733425"/>
              <a:gd name="connsiteY1" fmla="*/ 1116806 h 1204912"/>
              <a:gd name="connsiteX2" fmla="*/ 28575 w 733425"/>
              <a:gd name="connsiteY2" fmla="*/ 1073944 h 1204912"/>
              <a:gd name="connsiteX3" fmla="*/ 59531 w 733425"/>
              <a:gd name="connsiteY3" fmla="*/ 1014412 h 1204912"/>
              <a:gd name="connsiteX4" fmla="*/ 90488 w 733425"/>
              <a:gd name="connsiteY4" fmla="*/ 978694 h 1204912"/>
              <a:gd name="connsiteX5" fmla="*/ 130969 w 733425"/>
              <a:gd name="connsiteY5" fmla="*/ 940594 h 1204912"/>
              <a:gd name="connsiteX6" fmla="*/ 145256 w 733425"/>
              <a:gd name="connsiteY6" fmla="*/ 926306 h 1204912"/>
              <a:gd name="connsiteX7" fmla="*/ 150019 w 733425"/>
              <a:gd name="connsiteY7" fmla="*/ 414337 h 1204912"/>
              <a:gd name="connsiteX8" fmla="*/ 161925 w 733425"/>
              <a:gd name="connsiteY8" fmla="*/ 340519 h 1204912"/>
              <a:gd name="connsiteX9" fmla="*/ 216694 w 733425"/>
              <a:gd name="connsiteY9" fmla="*/ 264319 h 1204912"/>
              <a:gd name="connsiteX10" fmla="*/ 252413 w 733425"/>
              <a:gd name="connsiteY10" fmla="*/ 219075 h 1204912"/>
              <a:gd name="connsiteX11" fmla="*/ 323850 w 733425"/>
              <a:gd name="connsiteY11" fmla="*/ 173831 h 1204912"/>
              <a:gd name="connsiteX12" fmla="*/ 397669 w 733425"/>
              <a:gd name="connsiteY12" fmla="*/ 138112 h 1204912"/>
              <a:gd name="connsiteX13" fmla="*/ 476250 w 733425"/>
              <a:gd name="connsiteY13" fmla="*/ 111919 h 1204912"/>
              <a:gd name="connsiteX14" fmla="*/ 535781 w 733425"/>
              <a:gd name="connsiteY14" fmla="*/ 95250 h 1204912"/>
              <a:gd name="connsiteX15" fmla="*/ 585788 w 733425"/>
              <a:gd name="connsiteY15" fmla="*/ 88106 h 1204912"/>
              <a:gd name="connsiteX16" fmla="*/ 671513 w 733425"/>
              <a:gd name="connsiteY16" fmla="*/ 78581 h 1204912"/>
              <a:gd name="connsiteX17" fmla="*/ 731044 w 733425"/>
              <a:gd name="connsiteY17" fmla="*/ 73819 h 1204912"/>
              <a:gd name="connsiteX18" fmla="*/ 733425 w 733425"/>
              <a:gd name="connsiteY18" fmla="*/ 0 h 1204912"/>
              <a:gd name="connsiteX19" fmla="*/ 683419 w 733425"/>
              <a:gd name="connsiteY19" fmla="*/ 2381 h 1204912"/>
              <a:gd name="connsiteX20" fmla="*/ 602456 w 733425"/>
              <a:gd name="connsiteY20" fmla="*/ 9525 h 1204912"/>
              <a:gd name="connsiteX21" fmla="*/ 542925 w 733425"/>
              <a:gd name="connsiteY21" fmla="*/ 14287 h 1204912"/>
              <a:gd name="connsiteX22" fmla="*/ 466725 w 733425"/>
              <a:gd name="connsiteY22" fmla="*/ 28575 h 1204912"/>
              <a:gd name="connsiteX23" fmla="*/ 388144 w 733425"/>
              <a:gd name="connsiteY23" fmla="*/ 50006 h 1204912"/>
              <a:gd name="connsiteX24" fmla="*/ 314325 w 733425"/>
              <a:gd name="connsiteY24" fmla="*/ 76200 h 1204912"/>
              <a:gd name="connsiteX25" fmla="*/ 261938 w 733425"/>
              <a:gd name="connsiteY25" fmla="*/ 92869 h 1204912"/>
              <a:gd name="connsiteX26" fmla="*/ 226219 w 733425"/>
              <a:gd name="connsiteY26" fmla="*/ 116681 h 1204912"/>
              <a:gd name="connsiteX27" fmla="*/ 185738 w 733425"/>
              <a:gd name="connsiteY27" fmla="*/ 142875 h 1204912"/>
              <a:gd name="connsiteX28" fmla="*/ 159544 w 733425"/>
              <a:gd name="connsiteY28" fmla="*/ 164306 h 1204912"/>
              <a:gd name="connsiteX29" fmla="*/ 116681 w 733425"/>
              <a:gd name="connsiteY29" fmla="*/ 195262 h 1204912"/>
              <a:gd name="connsiteX30" fmla="*/ 71438 w 733425"/>
              <a:gd name="connsiteY30" fmla="*/ 250031 h 1204912"/>
              <a:gd name="connsiteX31" fmla="*/ 40481 w 733425"/>
              <a:gd name="connsiteY31" fmla="*/ 300037 h 1204912"/>
              <a:gd name="connsiteX32" fmla="*/ 26194 w 733425"/>
              <a:gd name="connsiteY32" fmla="*/ 333375 h 1204912"/>
              <a:gd name="connsiteX33" fmla="*/ 21431 w 733425"/>
              <a:gd name="connsiteY33" fmla="*/ 364331 h 1204912"/>
              <a:gd name="connsiteX34" fmla="*/ 16669 w 733425"/>
              <a:gd name="connsiteY34" fmla="*/ 397669 h 1204912"/>
              <a:gd name="connsiteX35" fmla="*/ 0 w 733425"/>
              <a:gd name="connsiteY35" fmla="*/ 1123950 h 1204912"/>
              <a:gd name="connsiteX36" fmla="*/ 11906 w 733425"/>
              <a:gd name="connsiteY36" fmla="*/ 1204912 h 12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3425" h="1204912">
                <a:moveTo>
                  <a:pt x="11906" y="1204912"/>
                </a:moveTo>
                <a:lnTo>
                  <a:pt x="4763" y="1116806"/>
                </a:lnTo>
                <a:lnTo>
                  <a:pt x="28575" y="1073944"/>
                </a:lnTo>
                <a:lnTo>
                  <a:pt x="59531" y="1014412"/>
                </a:lnTo>
                <a:lnTo>
                  <a:pt x="90488" y="978694"/>
                </a:lnTo>
                <a:lnTo>
                  <a:pt x="130969" y="940594"/>
                </a:lnTo>
                <a:lnTo>
                  <a:pt x="145256" y="926306"/>
                </a:lnTo>
                <a:cubicBezTo>
                  <a:pt x="146844" y="755650"/>
                  <a:pt x="148431" y="584993"/>
                  <a:pt x="150019" y="414337"/>
                </a:cubicBezTo>
                <a:lnTo>
                  <a:pt x="161925" y="340519"/>
                </a:lnTo>
                <a:lnTo>
                  <a:pt x="216694" y="264319"/>
                </a:lnTo>
                <a:lnTo>
                  <a:pt x="252413" y="219075"/>
                </a:lnTo>
                <a:lnTo>
                  <a:pt x="323850" y="173831"/>
                </a:lnTo>
                <a:lnTo>
                  <a:pt x="397669" y="138112"/>
                </a:lnTo>
                <a:lnTo>
                  <a:pt x="476250" y="111919"/>
                </a:lnTo>
                <a:lnTo>
                  <a:pt x="535781" y="95250"/>
                </a:lnTo>
                <a:lnTo>
                  <a:pt x="585788" y="88106"/>
                </a:lnTo>
                <a:lnTo>
                  <a:pt x="671513" y="78581"/>
                </a:lnTo>
                <a:lnTo>
                  <a:pt x="731044" y="73819"/>
                </a:lnTo>
                <a:cubicBezTo>
                  <a:pt x="731838" y="49213"/>
                  <a:pt x="732631" y="24606"/>
                  <a:pt x="733425" y="0"/>
                </a:cubicBezTo>
                <a:lnTo>
                  <a:pt x="683419" y="2381"/>
                </a:lnTo>
                <a:lnTo>
                  <a:pt x="602456" y="9525"/>
                </a:lnTo>
                <a:lnTo>
                  <a:pt x="542925" y="14287"/>
                </a:lnTo>
                <a:lnTo>
                  <a:pt x="466725" y="28575"/>
                </a:lnTo>
                <a:lnTo>
                  <a:pt x="388144" y="50006"/>
                </a:lnTo>
                <a:lnTo>
                  <a:pt x="314325" y="76200"/>
                </a:lnTo>
                <a:lnTo>
                  <a:pt x="261938" y="92869"/>
                </a:lnTo>
                <a:lnTo>
                  <a:pt x="226219" y="116681"/>
                </a:lnTo>
                <a:lnTo>
                  <a:pt x="185738" y="142875"/>
                </a:lnTo>
                <a:lnTo>
                  <a:pt x="159544" y="164306"/>
                </a:lnTo>
                <a:lnTo>
                  <a:pt x="116681" y="195262"/>
                </a:lnTo>
                <a:lnTo>
                  <a:pt x="71438" y="250031"/>
                </a:lnTo>
                <a:lnTo>
                  <a:pt x="40481" y="300037"/>
                </a:lnTo>
                <a:lnTo>
                  <a:pt x="26194" y="333375"/>
                </a:lnTo>
                <a:lnTo>
                  <a:pt x="21431" y="364331"/>
                </a:lnTo>
                <a:lnTo>
                  <a:pt x="16669" y="397669"/>
                </a:lnTo>
                <a:lnTo>
                  <a:pt x="0" y="1123950"/>
                </a:lnTo>
                <a:lnTo>
                  <a:pt x="11906" y="1204912"/>
                </a:lnTo>
                <a:close/>
              </a:path>
            </a:pathLst>
          </a:cu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Line 35"/>
          <p:cNvSpPr>
            <a:spLocks noChangeShapeType="1"/>
          </p:cNvSpPr>
          <p:nvPr/>
        </p:nvSpPr>
        <p:spPr bwMode="auto">
          <a:xfrm flipV="1">
            <a:off x="7016864" y="1340768"/>
            <a:ext cx="0" cy="3384376"/>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Line 39"/>
          <p:cNvSpPr>
            <a:spLocks noChangeShapeType="1"/>
          </p:cNvSpPr>
          <p:nvPr/>
        </p:nvSpPr>
        <p:spPr bwMode="auto">
          <a:xfrm>
            <a:off x="7024484" y="1309053"/>
            <a:ext cx="0" cy="1471876"/>
          </a:xfrm>
          <a:prstGeom prst="line">
            <a:avLst/>
          </a:prstGeom>
          <a:noFill/>
          <a:ln w="254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2901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30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30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3000"/>
                                        <p:tgtEl>
                                          <p:spTgt spid="7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44"/>
                                        </p:tgtEl>
                                        <p:attrNameLst>
                                          <p:attrName>style.visibility</p:attrName>
                                        </p:attrNameLst>
                                      </p:cBhvr>
                                      <p:to>
                                        <p:strVal val="visible"/>
                                      </p:to>
                                    </p:set>
                                    <p:animEffect transition="in" filter="wipe(left)">
                                      <p:cBhvr>
                                        <p:cTn id="18" dur="3000"/>
                                        <p:tgtEl>
                                          <p:spTgt spid="10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51"/>
                                        </p:tgtEl>
                                        <p:attrNameLst>
                                          <p:attrName>style.visibility</p:attrName>
                                        </p:attrNameLst>
                                      </p:cBhvr>
                                      <p:to>
                                        <p:strVal val="visible"/>
                                      </p:to>
                                    </p:set>
                                    <p:animEffect transition="in" filter="wipe(up)">
                                      <p:cBhvr>
                                        <p:cTn id="23" dur="3000"/>
                                        <p:tgtEl>
                                          <p:spTgt spid="105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57"/>
                                        </p:tgtEl>
                                        <p:attrNameLst>
                                          <p:attrName>style.visibility</p:attrName>
                                        </p:attrNameLst>
                                      </p:cBhvr>
                                      <p:to>
                                        <p:strVal val="visible"/>
                                      </p:to>
                                    </p:set>
                                    <p:animEffect transition="in" filter="wheel(1)">
                                      <p:cBhvr>
                                        <p:cTn id="28" dur="3000"/>
                                        <p:tgtEl>
                                          <p:spTgt spid="105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30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3000"/>
                                        <p:tgtEl>
                                          <p:spTgt spid="84"/>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053"/>
                                        </p:tgtEl>
                                        <p:attrNameLst>
                                          <p:attrName>style.visibility</p:attrName>
                                        </p:attrNameLst>
                                      </p:cBhvr>
                                      <p:to>
                                        <p:strVal val="visible"/>
                                      </p:to>
                                    </p:set>
                                    <p:animEffect transition="in" filter="wheel(1)">
                                      <p:cBhvr>
                                        <p:cTn id="41" dur="3000"/>
                                        <p:tgtEl>
                                          <p:spTgt spid="105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3000"/>
                                        <p:tgtEl>
                                          <p:spTgt spid="7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3000"/>
                                        <p:tgtEl>
                                          <p:spTgt spid="8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41"/>
                                        </p:tgtEl>
                                        <p:attrNameLst>
                                          <p:attrName>style.visibility</p:attrName>
                                        </p:attrNameLst>
                                      </p:cBhvr>
                                      <p:to>
                                        <p:strVal val="visible"/>
                                      </p:to>
                                    </p:set>
                                    <p:animEffect transition="in" filter="wipe(left)">
                                      <p:cBhvr>
                                        <p:cTn id="54" dur="3000"/>
                                        <p:tgtEl>
                                          <p:spTgt spid="10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050"/>
                                        </p:tgtEl>
                                        <p:attrNameLst>
                                          <p:attrName>style.visibility</p:attrName>
                                        </p:attrNameLst>
                                      </p:cBhvr>
                                      <p:to>
                                        <p:strVal val="visible"/>
                                      </p:to>
                                    </p:set>
                                    <p:animEffect transition="in" filter="wipe(down)">
                                      <p:cBhvr>
                                        <p:cTn id="59" dur="3000"/>
                                        <p:tgtEl>
                                          <p:spTgt spid="105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fade">
                                      <p:cBhvr>
                                        <p:cTn id="64" dur="3000"/>
                                        <p:tgtEl>
                                          <p:spTgt spid="9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052"/>
                                        </p:tgtEl>
                                        <p:attrNameLst>
                                          <p:attrName>style.visibility</p:attrName>
                                        </p:attrNameLst>
                                      </p:cBhvr>
                                      <p:to>
                                        <p:strVal val="visible"/>
                                      </p:to>
                                    </p:set>
                                    <p:animEffect transition="in" filter="wipe(down)">
                                      <p:cBhvr>
                                        <p:cTn id="69" dur="3000"/>
                                        <p:tgtEl>
                                          <p:spTgt spid="105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043"/>
                                        </p:tgtEl>
                                        <p:attrNameLst>
                                          <p:attrName>style.visibility</p:attrName>
                                        </p:attrNameLst>
                                      </p:cBhvr>
                                      <p:to>
                                        <p:strVal val="visible"/>
                                      </p:to>
                                    </p:set>
                                    <p:animEffect transition="in" filter="wipe(left)">
                                      <p:cBhvr>
                                        <p:cTn id="74" dur="3000"/>
                                        <p:tgtEl>
                                          <p:spTgt spid="104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045"/>
                                        </p:tgtEl>
                                        <p:attrNameLst>
                                          <p:attrName>style.visibility</p:attrName>
                                        </p:attrNameLst>
                                      </p:cBhvr>
                                      <p:to>
                                        <p:strVal val="visible"/>
                                      </p:to>
                                    </p:set>
                                    <p:animEffect transition="in" filter="wipe(left)">
                                      <p:cBhvr>
                                        <p:cTn id="79" dur="3000"/>
                                        <p:tgtEl>
                                          <p:spTgt spid="104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3000"/>
                                        <p:tgtEl>
                                          <p:spTgt spid="88"/>
                                        </p:tgtEl>
                                      </p:cBhvr>
                                    </p:animEffect>
                                  </p:childTnLst>
                                </p:cTn>
                              </p:par>
                              <p:par>
                                <p:cTn id="85" presetID="10" presetClass="entr" presetSubtype="0" fill="hold" nodeType="with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fade">
                                      <p:cBhvr>
                                        <p:cTn id="87" dur="3000"/>
                                        <p:tgtEl>
                                          <p:spTgt spid="8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3000"/>
                                        <p:tgtEl>
                                          <p:spTgt spid="89"/>
                                        </p:tgtEl>
                                      </p:cBhvr>
                                    </p:animEffect>
                                  </p:childTnLst>
                                </p:cTn>
                              </p:par>
                              <p:par>
                                <p:cTn id="91" presetID="10" presetClass="entr" presetSubtype="0" fill="hold"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3000"/>
                                        <p:tgtEl>
                                          <p:spTgt spid="8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054"/>
                                        </p:tgtEl>
                                        <p:attrNameLst>
                                          <p:attrName>style.visibility</p:attrName>
                                        </p:attrNameLst>
                                      </p:cBhvr>
                                      <p:to>
                                        <p:strVal val="visible"/>
                                      </p:to>
                                    </p:set>
                                    <p:animEffect transition="in" filter="wipe(left)">
                                      <p:cBhvr>
                                        <p:cTn id="98" dur="3000"/>
                                        <p:tgtEl>
                                          <p:spTgt spid="105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056"/>
                                        </p:tgtEl>
                                        <p:attrNameLst>
                                          <p:attrName>style.visibility</p:attrName>
                                        </p:attrNameLst>
                                      </p:cBhvr>
                                      <p:to>
                                        <p:strVal val="visible"/>
                                      </p:to>
                                    </p:set>
                                    <p:animEffect transition="in" filter="wipe(left)">
                                      <p:cBhvr>
                                        <p:cTn id="103" dur="3000"/>
                                        <p:tgtEl>
                                          <p:spTgt spid="105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1055"/>
                                        </p:tgtEl>
                                        <p:attrNameLst>
                                          <p:attrName>style.visibility</p:attrName>
                                        </p:attrNameLst>
                                      </p:cBhvr>
                                      <p:to>
                                        <p:strVal val="visible"/>
                                      </p:to>
                                    </p:set>
                                    <p:animEffect transition="in" filter="wipe(up)">
                                      <p:cBhvr>
                                        <p:cTn id="108" dur="3000"/>
                                        <p:tgtEl>
                                          <p:spTgt spid="105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0"/>
                                        </p:tgtEl>
                                        <p:attrNameLst>
                                          <p:attrName>style.visibility</p:attrName>
                                        </p:attrNameLst>
                                      </p:cBhvr>
                                      <p:to>
                                        <p:strVal val="visible"/>
                                      </p:to>
                                    </p:set>
                                    <p:animEffect transition="in" filter="fade">
                                      <p:cBhvr>
                                        <p:cTn id="113" dur="3000"/>
                                        <p:tgtEl>
                                          <p:spTgt spid="11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3000"/>
                                        <p:tgtEl>
                                          <p:spTgt spid="11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112"/>
                                        </p:tgtEl>
                                        <p:attrNameLst>
                                          <p:attrName>style.visibility</p:attrName>
                                        </p:attrNameLst>
                                      </p:cBhvr>
                                      <p:to>
                                        <p:strVal val="visible"/>
                                      </p:to>
                                    </p:set>
                                    <p:animEffect transition="in" filter="fade">
                                      <p:cBhvr>
                                        <p:cTn id="121" dur="3000"/>
                                        <p:tgtEl>
                                          <p:spTgt spid="11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060"/>
                                        </p:tgtEl>
                                        <p:attrNameLst>
                                          <p:attrName>style.visibility</p:attrName>
                                        </p:attrNameLst>
                                      </p:cBhvr>
                                      <p:to>
                                        <p:strVal val="visible"/>
                                      </p:to>
                                    </p:set>
                                    <p:animEffect transition="in" filter="wipe(left)">
                                      <p:cBhvr>
                                        <p:cTn id="126" dur="3000"/>
                                        <p:tgtEl>
                                          <p:spTgt spid="106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1049"/>
                                        </p:tgtEl>
                                        <p:attrNameLst>
                                          <p:attrName>style.visibility</p:attrName>
                                        </p:attrNameLst>
                                      </p:cBhvr>
                                      <p:to>
                                        <p:strVal val="visible"/>
                                      </p:to>
                                    </p:set>
                                    <p:animEffect transition="in" filter="wipe(down)">
                                      <p:cBhvr>
                                        <p:cTn id="131" dur="3000"/>
                                        <p:tgtEl>
                                          <p:spTgt spid="1049"/>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105"/>
                                        </p:tgtEl>
                                        <p:attrNameLst>
                                          <p:attrName>style.visibility</p:attrName>
                                        </p:attrNameLst>
                                      </p:cBhvr>
                                      <p:to>
                                        <p:strVal val="visible"/>
                                      </p:to>
                                    </p:set>
                                    <p:animEffect transition="in" filter="fade">
                                      <p:cBhvr>
                                        <p:cTn id="136" dur="3000"/>
                                        <p:tgtEl>
                                          <p:spTgt spid="10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6"/>
                                        </p:tgtEl>
                                        <p:attrNameLst>
                                          <p:attrName>style.visibility</p:attrName>
                                        </p:attrNameLst>
                                      </p:cBhvr>
                                      <p:to>
                                        <p:strVal val="visible"/>
                                      </p:to>
                                    </p:set>
                                    <p:animEffect transition="in" filter="fade">
                                      <p:cBhvr>
                                        <p:cTn id="139" dur="3000"/>
                                        <p:tgtEl>
                                          <p:spTgt spid="106"/>
                                        </p:tgtEl>
                                      </p:cBhvr>
                                    </p:animEffect>
                                  </p:childTnLst>
                                </p:cTn>
                              </p:par>
                              <p:par>
                                <p:cTn id="140" presetID="10" presetClass="entr" presetSubtype="0" fill="hold" nodeType="withEffect">
                                  <p:stCondLst>
                                    <p:cond delay="0"/>
                                  </p:stCondLst>
                                  <p:childTnLst>
                                    <p:set>
                                      <p:cBhvr>
                                        <p:cTn id="141" dur="1" fill="hold">
                                          <p:stCondLst>
                                            <p:cond delay="0"/>
                                          </p:stCondLst>
                                        </p:cTn>
                                        <p:tgtEl>
                                          <p:spTgt spid="104"/>
                                        </p:tgtEl>
                                        <p:attrNameLst>
                                          <p:attrName>style.visibility</p:attrName>
                                        </p:attrNameLst>
                                      </p:cBhvr>
                                      <p:to>
                                        <p:strVal val="visible"/>
                                      </p:to>
                                    </p:set>
                                    <p:animEffect transition="in" filter="fade">
                                      <p:cBhvr>
                                        <p:cTn id="142" dur="3000"/>
                                        <p:tgtEl>
                                          <p:spTgt spid="104"/>
                                        </p:tgtEl>
                                      </p:cBhvr>
                                    </p:animEffect>
                                  </p:childTnLst>
                                </p:cTn>
                              </p:par>
                              <p:par>
                                <p:cTn id="143" presetID="10" presetClass="entr" presetSubtype="0" fill="hold" nodeType="withEffect">
                                  <p:stCondLst>
                                    <p:cond delay="0"/>
                                  </p:stCondLst>
                                  <p:childTnLst>
                                    <p:set>
                                      <p:cBhvr>
                                        <p:cTn id="144" dur="1" fill="hold">
                                          <p:stCondLst>
                                            <p:cond delay="0"/>
                                          </p:stCondLst>
                                        </p:cTn>
                                        <p:tgtEl>
                                          <p:spTgt spid="103"/>
                                        </p:tgtEl>
                                        <p:attrNameLst>
                                          <p:attrName>style.visibility</p:attrName>
                                        </p:attrNameLst>
                                      </p:cBhvr>
                                      <p:to>
                                        <p:strVal val="visible"/>
                                      </p:to>
                                    </p:set>
                                    <p:animEffect transition="in" filter="fade">
                                      <p:cBhvr>
                                        <p:cTn id="145" dur="3000"/>
                                        <p:tgtEl>
                                          <p:spTgt spid="103"/>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100"/>
                                        </p:tgtEl>
                                        <p:attrNameLst>
                                          <p:attrName>style.visibility</p:attrName>
                                        </p:attrNameLst>
                                      </p:cBhvr>
                                      <p:to>
                                        <p:strVal val="visible"/>
                                      </p:to>
                                    </p:set>
                                    <p:animEffect transition="in" filter="fade">
                                      <p:cBhvr>
                                        <p:cTn id="150" dur="3000"/>
                                        <p:tgtEl>
                                          <p:spTgt spid="10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01"/>
                                        </p:tgtEl>
                                        <p:attrNameLst>
                                          <p:attrName>style.visibility</p:attrName>
                                        </p:attrNameLst>
                                      </p:cBhvr>
                                      <p:to>
                                        <p:strVal val="visible"/>
                                      </p:to>
                                    </p:set>
                                    <p:animEffect transition="in" filter="fade">
                                      <p:cBhvr>
                                        <p:cTn id="153" dur="3000"/>
                                        <p:tgtEl>
                                          <p:spTgt spid="10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02"/>
                                        </p:tgtEl>
                                        <p:attrNameLst>
                                          <p:attrName>style.visibility</p:attrName>
                                        </p:attrNameLst>
                                      </p:cBhvr>
                                      <p:to>
                                        <p:strVal val="visible"/>
                                      </p:to>
                                    </p:set>
                                    <p:animEffect transition="in" filter="fade">
                                      <p:cBhvr>
                                        <p:cTn id="156" dur="3000"/>
                                        <p:tgtEl>
                                          <p:spTgt spid="102"/>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1047"/>
                                        </p:tgtEl>
                                        <p:attrNameLst>
                                          <p:attrName>style.visibility</p:attrName>
                                        </p:attrNameLst>
                                      </p:cBhvr>
                                      <p:to>
                                        <p:strVal val="visible"/>
                                      </p:to>
                                    </p:set>
                                    <p:animEffect transition="in" filter="wipe(down)">
                                      <p:cBhvr>
                                        <p:cTn id="161" dur="3000"/>
                                        <p:tgtEl>
                                          <p:spTgt spid="1047"/>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1048"/>
                                        </p:tgtEl>
                                        <p:attrNameLst>
                                          <p:attrName>style.visibility</p:attrName>
                                        </p:attrNameLst>
                                      </p:cBhvr>
                                      <p:to>
                                        <p:strVal val="visible"/>
                                      </p:to>
                                    </p:set>
                                    <p:animEffect transition="in" filter="wipe(left)">
                                      <p:cBhvr>
                                        <p:cTn id="166" dur="3000"/>
                                        <p:tgtEl>
                                          <p:spTgt spid="1048"/>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1046"/>
                                        </p:tgtEl>
                                        <p:attrNameLst>
                                          <p:attrName>style.visibility</p:attrName>
                                        </p:attrNameLst>
                                      </p:cBhvr>
                                      <p:to>
                                        <p:strVal val="visible"/>
                                      </p:to>
                                    </p:set>
                                    <p:animEffect transition="in" filter="wipe(left)">
                                      <p:cBhvr>
                                        <p:cTn id="171" dur="3000"/>
                                        <p:tgtEl>
                                          <p:spTgt spid="1046"/>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1058"/>
                                        </p:tgtEl>
                                        <p:attrNameLst>
                                          <p:attrName>style.visibility</p:attrName>
                                        </p:attrNameLst>
                                      </p:cBhvr>
                                      <p:to>
                                        <p:strVal val="visible"/>
                                      </p:to>
                                    </p:set>
                                    <p:animEffect transition="in" filter="wipe(down)">
                                      <p:cBhvr>
                                        <p:cTn id="176" dur="3000"/>
                                        <p:tgtEl>
                                          <p:spTgt spid="1058"/>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1059"/>
                                        </p:tgtEl>
                                        <p:attrNameLst>
                                          <p:attrName>style.visibility</p:attrName>
                                        </p:attrNameLst>
                                      </p:cBhvr>
                                      <p:to>
                                        <p:strVal val="visible"/>
                                      </p:to>
                                    </p:set>
                                    <p:animEffect transition="in" filter="wipe(down)">
                                      <p:cBhvr>
                                        <p:cTn id="181" dur="3000"/>
                                        <p:tgtEl>
                                          <p:spTgt spid="1059"/>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4" fill="hold" grpId="0" nodeType="clickEffect">
                                  <p:stCondLst>
                                    <p:cond delay="0"/>
                                  </p:stCondLst>
                                  <p:childTnLst>
                                    <p:set>
                                      <p:cBhvr>
                                        <p:cTn id="185" dur="1" fill="hold">
                                          <p:stCondLst>
                                            <p:cond delay="0"/>
                                          </p:stCondLst>
                                        </p:cTn>
                                        <p:tgtEl>
                                          <p:spTgt spid="1061"/>
                                        </p:tgtEl>
                                        <p:attrNameLst>
                                          <p:attrName>style.visibility</p:attrName>
                                        </p:attrNameLst>
                                      </p:cBhvr>
                                      <p:to>
                                        <p:strVal val="visible"/>
                                      </p:to>
                                    </p:set>
                                    <p:animEffect transition="in" filter="wipe(down)">
                                      <p:cBhvr>
                                        <p:cTn id="186" dur="3000"/>
                                        <p:tgtEl>
                                          <p:spTgt spid="1061"/>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grpId="0" nodeType="clickEffect">
                                  <p:stCondLst>
                                    <p:cond delay="0"/>
                                  </p:stCondLst>
                                  <p:childTnLst>
                                    <p:set>
                                      <p:cBhvr>
                                        <p:cTn id="190" dur="1" fill="hold">
                                          <p:stCondLst>
                                            <p:cond delay="0"/>
                                          </p:stCondLst>
                                        </p:cTn>
                                        <p:tgtEl>
                                          <p:spTgt spid="1066"/>
                                        </p:tgtEl>
                                        <p:attrNameLst>
                                          <p:attrName>style.visibility</p:attrName>
                                        </p:attrNameLst>
                                      </p:cBhvr>
                                      <p:to>
                                        <p:strVal val="visible"/>
                                      </p:to>
                                    </p:set>
                                    <p:animEffect transition="in" filter="wipe(down)">
                                      <p:cBhvr>
                                        <p:cTn id="191" dur="3000"/>
                                        <p:tgtEl>
                                          <p:spTgt spid="1066"/>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4" fill="hold" grpId="0" nodeType="clickEffect">
                                  <p:stCondLst>
                                    <p:cond delay="0"/>
                                  </p:stCondLst>
                                  <p:childTnLst>
                                    <p:set>
                                      <p:cBhvr>
                                        <p:cTn id="195" dur="1" fill="hold">
                                          <p:stCondLst>
                                            <p:cond delay="0"/>
                                          </p:stCondLst>
                                        </p:cTn>
                                        <p:tgtEl>
                                          <p:spTgt spid="1063"/>
                                        </p:tgtEl>
                                        <p:attrNameLst>
                                          <p:attrName>style.visibility</p:attrName>
                                        </p:attrNameLst>
                                      </p:cBhvr>
                                      <p:to>
                                        <p:strVal val="visible"/>
                                      </p:to>
                                    </p:set>
                                    <p:animEffect transition="in" filter="wipe(down)">
                                      <p:cBhvr>
                                        <p:cTn id="196" dur="3000"/>
                                        <p:tgtEl>
                                          <p:spTgt spid="1063"/>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1062"/>
                                        </p:tgtEl>
                                        <p:attrNameLst>
                                          <p:attrName>style.visibility</p:attrName>
                                        </p:attrNameLst>
                                      </p:cBhvr>
                                      <p:to>
                                        <p:strVal val="visible"/>
                                      </p:to>
                                    </p:set>
                                    <p:animEffect transition="in" filter="wipe(left)">
                                      <p:cBhvr>
                                        <p:cTn id="201" dur="3000"/>
                                        <p:tgtEl>
                                          <p:spTgt spid="1062"/>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4" fill="hold" grpId="0" nodeType="clickEffect">
                                  <p:stCondLst>
                                    <p:cond delay="0"/>
                                  </p:stCondLst>
                                  <p:childTnLst>
                                    <p:set>
                                      <p:cBhvr>
                                        <p:cTn id="205" dur="1" fill="hold">
                                          <p:stCondLst>
                                            <p:cond delay="0"/>
                                          </p:stCondLst>
                                        </p:cTn>
                                        <p:tgtEl>
                                          <p:spTgt spid="1065"/>
                                        </p:tgtEl>
                                        <p:attrNameLst>
                                          <p:attrName>style.visibility</p:attrName>
                                        </p:attrNameLst>
                                      </p:cBhvr>
                                      <p:to>
                                        <p:strVal val="visible"/>
                                      </p:to>
                                    </p:set>
                                    <p:animEffect transition="in" filter="wipe(down)">
                                      <p:cBhvr>
                                        <p:cTn id="206" dur="3000"/>
                                        <p:tgtEl>
                                          <p:spTgt spid="1065"/>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grpId="0" nodeType="clickEffect">
                                  <p:stCondLst>
                                    <p:cond delay="0"/>
                                  </p:stCondLst>
                                  <p:childTnLst>
                                    <p:set>
                                      <p:cBhvr>
                                        <p:cTn id="210" dur="1" fill="hold">
                                          <p:stCondLst>
                                            <p:cond delay="0"/>
                                          </p:stCondLst>
                                        </p:cTn>
                                        <p:tgtEl>
                                          <p:spTgt spid="1064"/>
                                        </p:tgtEl>
                                        <p:attrNameLst>
                                          <p:attrName>style.visibility</p:attrName>
                                        </p:attrNameLst>
                                      </p:cBhvr>
                                      <p:to>
                                        <p:strVal val="visible"/>
                                      </p:to>
                                    </p:set>
                                    <p:animEffect transition="in" filter="wipe(left)">
                                      <p:cBhvr>
                                        <p:cTn id="211" dur="3000"/>
                                        <p:tgtEl>
                                          <p:spTgt spid="1064"/>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115"/>
                                        </p:tgtEl>
                                        <p:attrNameLst>
                                          <p:attrName>style.visibility</p:attrName>
                                        </p:attrNameLst>
                                      </p:cBhvr>
                                      <p:to>
                                        <p:strVal val="visible"/>
                                      </p:to>
                                    </p:set>
                                    <p:animEffect transition="in" filter="fade">
                                      <p:cBhvr>
                                        <p:cTn id="216" dur="3000"/>
                                        <p:tgtEl>
                                          <p:spTgt spid="115"/>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16"/>
                                        </p:tgtEl>
                                        <p:attrNameLst>
                                          <p:attrName>style.visibility</p:attrName>
                                        </p:attrNameLst>
                                      </p:cBhvr>
                                      <p:to>
                                        <p:strVal val="visible"/>
                                      </p:to>
                                    </p:set>
                                    <p:animEffect transition="in" filter="fade">
                                      <p:cBhvr>
                                        <p:cTn id="219" dur="3000"/>
                                        <p:tgtEl>
                                          <p:spTgt spid="11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grpId="0" nodeType="clickEffect">
                                  <p:stCondLst>
                                    <p:cond delay="0"/>
                                  </p:stCondLst>
                                  <p:childTnLst>
                                    <p:set>
                                      <p:cBhvr>
                                        <p:cTn id="223" dur="1" fill="hold">
                                          <p:stCondLst>
                                            <p:cond delay="0"/>
                                          </p:stCondLst>
                                        </p:cTn>
                                        <p:tgtEl>
                                          <p:spTgt spid="1067"/>
                                        </p:tgtEl>
                                        <p:attrNameLst>
                                          <p:attrName>style.visibility</p:attrName>
                                        </p:attrNameLst>
                                      </p:cBhvr>
                                      <p:to>
                                        <p:strVal val="visible"/>
                                      </p:to>
                                    </p:set>
                                    <p:animEffect transition="in" filter="wipe(down)">
                                      <p:cBhvr>
                                        <p:cTn id="224" dur="3000"/>
                                        <p:tgtEl>
                                          <p:spTgt spid="1067"/>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grpId="0" nodeType="clickEffect">
                                  <p:stCondLst>
                                    <p:cond delay="0"/>
                                  </p:stCondLst>
                                  <p:childTnLst>
                                    <p:set>
                                      <p:cBhvr>
                                        <p:cTn id="228" dur="1" fill="hold">
                                          <p:stCondLst>
                                            <p:cond delay="0"/>
                                          </p:stCondLst>
                                        </p:cTn>
                                        <p:tgtEl>
                                          <p:spTgt spid="1068"/>
                                        </p:tgtEl>
                                        <p:attrNameLst>
                                          <p:attrName>style.visibility</p:attrName>
                                        </p:attrNameLst>
                                      </p:cBhvr>
                                      <p:to>
                                        <p:strVal val="visible"/>
                                      </p:to>
                                    </p:set>
                                    <p:animEffect transition="in" filter="wipe(left)">
                                      <p:cBhvr>
                                        <p:cTn id="229" dur="3000"/>
                                        <p:tgtEl>
                                          <p:spTgt spid="1068"/>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grpId="0" nodeType="clickEffect">
                                  <p:stCondLst>
                                    <p:cond delay="0"/>
                                  </p:stCondLst>
                                  <p:childTnLst>
                                    <p:set>
                                      <p:cBhvr>
                                        <p:cTn id="233" dur="1" fill="hold">
                                          <p:stCondLst>
                                            <p:cond delay="0"/>
                                          </p:stCondLst>
                                        </p:cTn>
                                        <p:tgtEl>
                                          <p:spTgt spid="83"/>
                                        </p:tgtEl>
                                        <p:attrNameLst>
                                          <p:attrName>style.visibility</p:attrName>
                                        </p:attrNameLst>
                                      </p:cBhvr>
                                      <p:to>
                                        <p:strVal val="visible"/>
                                      </p:to>
                                    </p:set>
                                    <p:animEffect transition="in" filter="wipe(down)">
                                      <p:cBhvr>
                                        <p:cTn id="234" dur="3000"/>
                                        <p:tgtEl>
                                          <p:spTgt spid="8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childTnLst>
                                    <p:set>
                                      <p:cBhvr>
                                        <p:cTn id="238" dur="1" fill="hold">
                                          <p:stCondLst>
                                            <p:cond delay="0"/>
                                          </p:stCondLst>
                                        </p:cTn>
                                        <p:tgtEl>
                                          <p:spTgt spid="1070"/>
                                        </p:tgtEl>
                                        <p:attrNameLst>
                                          <p:attrName>style.visibility</p:attrName>
                                        </p:attrNameLst>
                                      </p:cBhvr>
                                      <p:to>
                                        <p:strVal val="visible"/>
                                      </p:to>
                                    </p:set>
                                    <p:animEffect transition="in" filter="wipe(left)">
                                      <p:cBhvr>
                                        <p:cTn id="239" dur="3000"/>
                                        <p:tgtEl>
                                          <p:spTgt spid="1070"/>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117"/>
                                        </p:tgtEl>
                                        <p:attrNameLst>
                                          <p:attrName>style.visibility</p:attrName>
                                        </p:attrNameLst>
                                      </p:cBhvr>
                                      <p:to>
                                        <p:strVal val="visible"/>
                                      </p:to>
                                    </p:set>
                                    <p:animEffect transition="in" filter="fade">
                                      <p:cBhvr>
                                        <p:cTn id="244" dur="3000"/>
                                        <p:tgtEl>
                                          <p:spTgt spid="117"/>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18"/>
                                        </p:tgtEl>
                                        <p:attrNameLst>
                                          <p:attrName>style.visibility</p:attrName>
                                        </p:attrNameLst>
                                      </p:cBhvr>
                                      <p:to>
                                        <p:strVal val="visible"/>
                                      </p:to>
                                    </p:set>
                                    <p:animEffect transition="in" filter="fade">
                                      <p:cBhvr>
                                        <p:cTn id="247" dur="3000"/>
                                        <p:tgtEl>
                                          <p:spTgt spid="118"/>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2" fill="hold" grpId="0" nodeType="clickEffect">
                                  <p:stCondLst>
                                    <p:cond delay="0"/>
                                  </p:stCondLst>
                                  <p:childTnLst>
                                    <p:set>
                                      <p:cBhvr>
                                        <p:cTn id="251" dur="1" fill="hold">
                                          <p:stCondLst>
                                            <p:cond delay="0"/>
                                          </p:stCondLst>
                                        </p:cTn>
                                        <p:tgtEl>
                                          <p:spTgt spid="1071"/>
                                        </p:tgtEl>
                                        <p:attrNameLst>
                                          <p:attrName>style.visibility</p:attrName>
                                        </p:attrNameLst>
                                      </p:cBhvr>
                                      <p:to>
                                        <p:strVal val="visible"/>
                                      </p:to>
                                    </p:set>
                                    <p:animEffect transition="in" filter="wipe(right)">
                                      <p:cBhvr>
                                        <p:cTn id="252" dur="3000"/>
                                        <p:tgtEl>
                                          <p:spTgt spid="1071"/>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19"/>
                                        </p:tgtEl>
                                        <p:attrNameLst>
                                          <p:attrName>style.visibility</p:attrName>
                                        </p:attrNameLst>
                                      </p:cBhvr>
                                      <p:to>
                                        <p:strVal val="visible"/>
                                      </p:to>
                                    </p:set>
                                    <p:animEffect transition="in" filter="fade">
                                      <p:cBhvr>
                                        <p:cTn id="257" dur="3000"/>
                                        <p:tgtEl>
                                          <p:spTgt spid="119"/>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20"/>
                                        </p:tgtEl>
                                        <p:attrNameLst>
                                          <p:attrName>style.visibility</p:attrName>
                                        </p:attrNameLst>
                                      </p:cBhvr>
                                      <p:to>
                                        <p:strVal val="visible"/>
                                      </p:to>
                                    </p:set>
                                    <p:animEffect transition="in" filter="fade">
                                      <p:cBhvr>
                                        <p:cTn id="260" dur="3000"/>
                                        <p:tgtEl>
                                          <p:spTgt spid="120"/>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4" fill="hold" grpId="0" nodeType="clickEffect">
                                  <p:stCondLst>
                                    <p:cond delay="0"/>
                                  </p:stCondLst>
                                  <p:childTnLst>
                                    <p:set>
                                      <p:cBhvr>
                                        <p:cTn id="264" dur="1" fill="hold">
                                          <p:stCondLst>
                                            <p:cond delay="0"/>
                                          </p:stCondLst>
                                        </p:cTn>
                                        <p:tgtEl>
                                          <p:spTgt spid="1073"/>
                                        </p:tgtEl>
                                        <p:attrNameLst>
                                          <p:attrName>style.visibility</p:attrName>
                                        </p:attrNameLst>
                                      </p:cBhvr>
                                      <p:to>
                                        <p:strVal val="visible"/>
                                      </p:to>
                                    </p:set>
                                    <p:animEffect transition="in" filter="wipe(down)">
                                      <p:cBhvr>
                                        <p:cTn id="265" dur="3000"/>
                                        <p:tgtEl>
                                          <p:spTgt spid="1073"/>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2" fill="hold" grpId="0" nodeType="clickEffect">
                                  <p:stCondLst>
                                    <p:cond delay="0"/>
                                  </p:stCondLst>
                                  <p:childTnLst>
                                    <p:set>
                                      <p:cBhvr>
                                        <p:cTn id="269" dur="1" fill="hold">
                                          <p:stCondLst>
                                            <p:cond delay="0"/>
                                          </p:stCondLst>
                                        </p:cTn>
                                        <p:tgtEl>
                                          <p:spTgt spid="1072"/>
                                        </p:tgtEl>
                                        <p:attrNameLst>
                                          <p:attrName>style.visibility</p:attrName>
                                        </p:attrNameLst>
                                      </p:cBhvr>
                                      <p:to>
                                        <p:strVal val="visible"/>
                                      </p:to>
                                    </p:set>
                                    <p:animEffect transition="in" filter="wipe(right)">
                                      <p:cBhvr>
                                        <p:cTn id="270" dur="3000"/>
                                        <p:tgtEl>
                                          <p:spTgt spid="1072"/>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4" fill="hold" grpId="0" nodeType="clickEffect">
                                  <p:stCondLst>
                                    <p:cond delay="0"/>
                                  </p:stCondLst>
                                  <p:childTnLst>
                                    <p:set>
                                      <p:cBhvr>
                                        <p:cTn id="274" dur="1" fill="hold">
                                          <p:stCondLst>
                                            <p:cond delay="0"/>
                                          </p:stCondLst>
                                        </p:cTn>
                                        <p:tgtEl>
                                          <p:spTgt spid="1077"/>
                                        </p:tgtEl>
                                        <p:attrNameLst>
                                          <p:attrName>style.visibility</p:attrName>
                                        </p:attrNameLst>
                                      </p:cBhvr>
                                      <p:to>
                                        <p:strVal val="visible"/>
                                      </p:to>
                                    </p:set>
                                    <p:animEffect transition="in" filter="wipe(down)">
                                      <p:cBhvr>
                                        <p:cTn id="275" dur="3000"/>
                                        <p:tgtEl>
                                          <p:spTgt spid="1077"/>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8" fill="hold" grpId="0" nodeType="clickEffect">
                                  <p:stCondLst>
                                    <p:cond delay="0"/>
                                  </p:stCondLst>
                                  <p:childTnLst>
                                    <p:set>
                                      <p:cBhvr>
                                        <p:cTn id="279" dur="1" fill="hold">
                                          <p:stCondLst>
                                            <p:cond delay="0"/>
                                          </p:stCondLst>
                                        </p:cTn>
                                        <p:tgtEl>
                                          <p:spTgt spid="1095"/>
                                        </p:tgtEl>
                                        <p:attrNameLst>
                                          <p:attrName>style.visibility</p:attrName>
                                        </p:attrNameLst>
                                      </p:cBhvr>
                                      <p:to>
                                        <p:strVal val="visible"/>
                                      </p:to>
                                    </p:set>
                                    <p:animEffect transition="in" filter="wipe(left)">
                                      <p:cBhvr>
                                        <p:cTn id="280" dur="3000"/>
                                        <p:tgtEl>
                                          <p:spTgt spid="1095"/>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2" fill="hold" grpId="0" nodeType="clickEffect">
                                  <p:stCondLst>
                                    <p:cond delay="0"/>
                                  </p:stCondLst>
                                  <p:childTnLst>
                                    <p:set>
                                      <p:cBhvr>
                                        <p:cTn id="284" dur="1" fill="hold">
                                          <p:stCondLst>
                                            <p:cond delay="0"/>
                                          </p:stCondLst>
                                        </p:cTn>
                                        <p:tgtEl>
                                          <p:spTgt spid="1080"/>
                                        </p:tgtEl>
                                        <p:attrNameLst>
                                          <p:attrName>style.visibility</p:attrName>
                                        </p:attrNameLst>
                                      </p:cBhvr>
                                      <p:to>
                                        <p:strVal val="visible"/>
                                      </p:to>
                                    </p:set>
                                    <p:animEffect transition="in" filter="wipe(right)">
                                      <p:cBhvr>
                                        <p:cTn id="285" dur="3000"/>
                                        <p:tgtEl>
                                          <p:spTgt spid="1080"/>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2" fill="hold" grpId="0" nodeType="clickEffect">
                                  <p:stCondLst>
                                    <p:cond delay="0"/>
                                  </p:stCondLst>
                                  <p:childTnLst>
                                    <p:set>
                                      <p:cBhvr>
                                        <p:cTn id="289" dur="1" fill="hold">
                                          <p:stCondLst>
                                            <p:cond delay="0"/>
                                          </p:stCondLst>
                                        </p:cTn>
                                        <p:tgtEl>
                                          <p:spTgt spid="1079"/>
                                        </p:tgtEl>
                                        <p:attrNameLst>
                                          <p:attrName>style.visibility</p:attrName>
                                        </p:attrNameLst>
                                      </p:cBhvr>
                                      <p:to>
                                        <p:strVal val="visible"/>
                                      </p:to>
                                    </p:set>
                                    <p:animEffect transition="in" filter="wipe(right)">
                                      <p:cBhvr>
                                        <p:cTn id="290" dur="3000"/>
                                        <p:tgtEl>
                                          <p:spTgt spid="1079"/>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4" fill="hold" grpId="0" nodeType="clickEffect">
                                  <p:stCondLst>
                                    <p:cond delay="0"/>
                                  </p:stCondLst>
                                  <p:childTnLst>
                                    <p:set>
                                      <p:cBhvr>
                                        <p:cTn id="294" dur="1" fill="hold">
                                          <p:stCondLst>
                                            <p:cond delay="0"/>
                                          </p:stCondLst>
                                        </p:cTn>
                                        <p:tgtEl>
                                          <p:spTgt spid="1081"/>
                                        </p:tgtEl>
                                        <p:attrNameLst>
                                          <p:attrName>style.visibility</p:attrName>
                                        </p:attrNameLst>
                                      </p:cBhvr>
                                      <p:to>
                                        <p:strVal val="visible"/>
                                      </p:to>
                                    </p:set>
                                    <p:animEffect transition="in" filter="wipe(down)">
                                      <p:cBhvr>
                                        <p:cTn id="295" dur="3000"/>
                                        <p:tgtEl>
                                          <p:spTgt spid="1081"/>
                                        </p:tgtEl>
                                      </p:cBhvr>
                                    </p:animEffect>
                                  </p:childTnLst>
                                </p:cTn>
                              </p:par>
                            </p:childTnLst>
                          </p:cTn>
                        </p:par>
                      </p:childTnLst>
                    </p:cTn>
                  </p:par>
                  <p:par>
                    <p:cTn id="296" fill="hold">
                      <p:stCondLst>
                        <p:cond delay="indefinite"/>
                      </p:stCondLst>
                      <p:childTnLst>
                        <p:par>
                          <p:cTn id="297" fill="hold">
                            <p:stCondLst>
                              <p:cond delay="0"/>
                            </p:stCondLst>
                            <p:childTnLst>
                              <p:par>
                                <p:cTn id="298" presetID="22" presetClass="entr" presetSubtype="4" fill="hold" grpId="0" nodeType="clickEffect">
                                  <p:stCondLst>
                                    <p:cond delay="0"/>
                                  </p:stCondLst>
                                  <p:childTnLst>
                                    <p:set>
                                      <p:cBhvr>
                                        <p:cTn id="299" dur="1" fill="hold">
                                          <p:stCondLst>
                                            <p:cond delay="0"/>
                                          </p:stCondLst>
                                        </p:cTn>
                                        <p:tgtEl>
                                          <p:spTgt spid="1082"/>
                                        </p:tgtEl>
                                        <p:attrNameLst>
                                          <p:attrName>style.visibility</p:attrName>
                                        </p:attrNameLst>
                                      </p:cBhvr>
                                      <p:to>
                                        <p:strVal val="visible"/>
                                      </p:to>
                                    </p:set>
                                    <p:animEffect transition="in" filter="wipe(down)">
                                      <p:cBhvr>
                                        <p:cTn id="300" dur="3000"/>
                                        <p:tgtEl>
                                          <p:spTgt spid="1082"/>
                                        </p:tgtEl>
                                      </p:cBhvr>
                                    </p:animEffect>
                                  </p:childTnLst>
                                </p:cTn>
                              </p:par>
                            </p:childTnLst>
                          </p:cTn>
                        </p:par>
                      </p:childTnLst>
                    </p:cTn>
                  </p:par>
                  <p:par>
                    <p:cTn id="301" fill="hold">
                      <p:stCondLst>
                        <p:cond delay="indefinite"/>
                      </p:stCondLst>
                      <p:childTnLst>
                        <p:par>
                          <p:cTn id="302" fill="hold">
                            <p:stCondLst>
                              <p:cond delay="0"/>
                            </p:stCondLst>
                            <p:childTnLst>
                              <p:par>
                                <p:cTn id="303" presetID="22" presetClass="entr" presetSubtype="8" fill="hold" grpId="0" nodeType="clickEffect">
                                  <p:stCondLst>
                                    <p:cond delay="0"/>
                                  </p:stCondLst>
                                  <p:childTnLst>
                                    <p:set>
                                      <p:cBhvr>
                                        <p:cTn id="304" dur="1" fill="hold">
                                          <p:stCondLst>
                                            <p:cond delay="0"/>
                                          </p:stCondLst>
                                        </p:cTn>
                                        <p:tgtEl>
                                          <p:spTgt spid="1083"/>
                                        </p:tgtEl>
                                        <p:attrNameLst>
                                          <p:attrName>style.visibility</p:attrName>
                                        </p:attrNameLst>
                                      </p:cBhvr>
                                      <p:to>
                                        <p:strVal val="visible"/>
                                      </p:to>
                                    </p:set>
                                    <p:animEffect transition="in" filter="wipe(left)">
                                      <p:cBhvr>
                                        <p:cTn id="305" dur="3000"/>
                                        <p:tgtEl>
                                          <p:spTgt spid="1083"/>
                                        </p:tgtEl>
                                      </p:cBhvr>
                                    </p:animEffect>
                                  </p:childTnLst>
                                </p:cTn>
                              </p:par>
                            </p:childTnLst>
                          </p:cTn>
                        </p:par>
                      </p:childTnLst>
                    </p:cTn>
                  </p:par>
                  <p:par>
                    <p:cTn id="306" fill="hold">
                      <p:stCondLst>
                        <p:cond delay="indefinite"/>
                      </p:stCondLst>
                      <p:childTnLst>
                        <p:par>
                          <p:cTn id="307" fill="hold">
                            <p:stCondLst>
                              <p:cond delay="0"/>
                            </p:stCondLst>
                            <p:childTnLst>
                              <p:par>
                                <p:cTn id="308" presetID="22" presetClass="entr" presetSubtype="2" fill="hold" grpId="0" nodeType="clickEffect">
                                  <p:stCondLst>
                                    <p:cond delay="0"/>
                                  </p:stCondLst>
                                  <p:childTnLst>
                                    <p:set>
                                      <p:cBhvr>
                                        <p:cTn id="309" dur="1" fill="hold">
                                          <p:stCondLst>
                                            <p:cond delay="0"/>
                                          </p:stCondLst>
                                        </p:cTn>
                                        <p:tgtEl>
                                          <p:spTgt spid="1084"/>
                                        </p:tgtEl>
                                        <p:attrNameLst>
                                          <p:attrName>style.visibility</p:attrName>
                                        </p:attrNameLst>
                                      </p:cBhvr>
                                      <p:to>
                                        <p:strVal val="visible"/>
                                      </p:to>
                                    </p:set>
                                    <p:animEffect transition="in" filter="wipe(right)">
                                      <p:cBhvr>
                                        <p:cTn id="310" dur="3000"/>
                                        <p:tgtEl>
                                          <p:spTgt spid="1084"/>
                                        </p:tgtEl>
                                      </p:cBhvr>
                                    </p:animEffect>
                                  </p:childTnLst>
                                </p:cTn>
                              </p:par>
                            </p:childTnLst>
                          </p:cTn>
                        </p:par>
                      </p:childTnLst>
                    </p:cTn>
                  </p:par>
                  <p:par>
                    <p:cTn id="311" fill="hold">
                      <p:stCondLst>
                        <p:cond delay="indefinite"/>
                      </p:stCondLst>
                      <p:childTnLst>
                        <p:par>
                          <p:cTn id="312" fill="hold">
                            <p:stCondLst>
                              <p:cond delay="0"/>
                            </p:stCondLst>
                            <p:childTnLst>
                              <p:par>
                                <p:cTn id="313" presetID="22" presetClass="entr" presetSubtype="4" fill="hold" grpId="0" nodeType="clickEffect">
                                  <p:stCondLst>
                                    <p:cond delay="0"/>
                                  </p:stCondLst>
                                  <p:childTnLst>
                                    <p:set>
                                      <p:cBhvr>
                                        <p:cTn id="314" dur="1" fill="hold">
                                          <p:stCondLst>
                                            <p:cond delay="0"/>
                                          </p:stCondLst>
                                        </p:cTn>
                                        <p:tgtEl>
                                          <p:spTgt spid="1085"/>
                                        </p:tgtEl>
                                        <p:attrNameLst>
                                          <p:attrName>style.visibility</p:attrName>
                                        </p:attrNameLst>
                                      </p:cBhvr>
                                      <p:to>
                                        <p:strVal val="visible"/>
                                      </p:to>
                                    </p:set>
                                    <p:animEffect transition="in" filter="wipe(down)">
                                      <p:cBhvr>
                                        <p:cTn id="315" dur="3000"/>
                                        <p:tgtEl>
                                          <p:spTgt spid="1085"/>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4" fill="hold" grpId="0" nodeType="clickEffect">
                                  <p:stCondLst>
                                    <p:cond delay="0"/>
                                  </p:stCondLst>
                                  <p:childTnLst>
                                    <p:set>
                                      <p:cBhvr>
                                        <p:cTn id="319" dur="1" fill="hold">
                                          <p:stCondLst>
                                            <p:cond delay="0"/>
                                          </p:stCondLst>
                                        </p:cTn>
                                        <p:tgtEl>
                                          <p:spTgt spid="1086"/>
                                        </p:tgtEl>
                                        <p:attrNameLst>
                                          <p:attrName>style.visibility</p:attrName>
                                        </p:attrNameLst>
                                      </p:cBhvr>
                                      <p:to>
                                        <p:strVal val="visible"/>
                                      </p:to>
                                    </p:set>
                                    <p:animEffect transition="in" filter="wipe(down)">
                                      <p:cBhvr>
                                        <p:cTn id="320" dur="3000"/>
                                        <p:tgtEl>
                                          <p:spTgt spid="1086"/>
                                        </p:tgtEl>
                                      </p:cBhvr>
                                    </p:animEffect>
                                  </p:childTnLst>
                                </p:cTn>
                              </p:par>
                            </p:childTnLst>
                          </p:cTn>
                        </p:par>
                      </p:childTnLst>
                    </p:cTn>
                  </p:par>
                  <p:par>
                    <p:cTn id="321" fill="hold">
                      <p:stCondLst>
                        <p:cond delay="indefinite"/>
                      </p:stCondLst>
                      <p:childTnLst>
                        <p:par>
                          <p:cTn id="322" fill="hold">
                            <p:stCondLst>
                              <p:cond delay="0"/>
                            </p:stCondLst>
                            <p:childTnLst>
                              <p:par>
                                <p:cTn id="323" presetID="22" presetClass="entr" presetSubtype="2" fill="hold" grpId="0" nodeType="clickEffect">
                                  <p:stCondLst>
                                    <p:cond delay="0"/>
                                  </p:stCondLst>
                                  <p:childTnLst>
                                    <p:set>
                                      <p:cBhvr>
                                        <p:cTn id="324" dur="1" fill="hold">
                                          <p:stCondLst>
                                            <p:cond delay="0"/>
                                          </p:stCondLst>
                                        </p:cTn>
                                        <p:tgtEl>
                                          <p:spTgt spid="126"/>
                                        </p:tgtEl>
                                        <p:attrNameLst>
                                          <p:attrName>style.visibility</p:attrName>
                                        </p:attrNameLst>
                                      </p:cBhvr>
                                      <p:to>
                                        <p:strVal val="visible"/>
                                      </p:to>
                                    </p:set>
                                    <p:animEffect transition="in" filter="wipe(right)">
                                      <p:cBhvr>
                                        <p:cTn id="325" dur="3000"/>
                                        <p:tgtEl>
                                          <p:spTgt spid="126"/>
                                        </p:tgtEl>
                                      </p:cBhvr>
                                    </p:animEffect>
                                  </p:childTnLst>
                                </p:cTn>
                              </p:par>
                            </p:childTnLst>
                          </p:cTn>
                        </p:par>
                      </p:childTnLst>
                    </p:cTn>
                  </p:par>
                  <p:par>
                    <p:cTn id="326" fill="hold">
                      <p:stCondLst>
                        <p:cond delay="indefinite"/>
                      </p:stCondLst>
                      <p:childTnLst>
                        <p:par>
                          <p:cTn id="327" fill="hold">
                            <p:stCondLst>
                              <p:cond delay="0"/>
                            </p:stCondLst>
                            <p:childTnLst>
                              <p:par>
                                <p:cTn id="328" presetID="22" presetClass="entr" presetSubtype="4" fill="hold" grpId="0" nodeType="clickEffect">
                                  <p:stCondLst>
                                    <p:cond delay="0"/>
                                  </p:stCondLst>
                                  <p:childTnLst>
                                    <p:set>
                                      <p:cBhvr>
                                        <p:cTn id="329" dur="1" fill="hold">
                                          <p:stCondLst>
                                            <p:cond delay="0"/>
                                          </p:stCondLst>
                                        </p:cTn>
                                        <p:tgtEl>
                                          <p:spTgt spid="125"/>
                                        </p:tgtEl>
                                        <p:attrNameLst>
                                          <p:attrName>style.visibility</p:attrName>
                                        </p:attrNameLst>
                                      </p:cBhvr>
                                      <p:to>
                                        <p:strVal val="visible"/>
                                      </p:to>
                                    </p:set>
                                    <p:animEffect transition="in" filter="wipe(down)">
                                      <p:cBhvr>
                                        <p:cTn id="330" dur="3000"/>
                                        <p:tgtEl>
                                          <p:spTgt spid="125"/>
                                        </p:tgtEl>
                                      </p:cBhvr>
                                    </p:animEffect>
                                  </p:childTnLst>
                                </p:cTn>
                              </p:par>
                            </p:childTnLst>
                          </p:cTn>
                        </p:par>
                      </p:childTnLst>
                    </p:cTn>
                  </p:par>
                  <p:par>
                    <p:cTn id="331" fill="hold">
                      <p:stCondLst>
                        <p:cond delay="indefinite"/>
                      </p:stCondLst>
                      <p:childTnLst>
                        <p:par>
                          <p:cTn id="332" fill="hold">
                            <p:stCondLst>
                              <p:cond delay="0"/>
                            </p:stCondLst>
                            <p:childTnLst>
                              <p:par>
                                <p:cTn id="333" presetID="22" presetClass="entr" presetSubtype="4" fill="hold" grpId="0" nodeType="clickEffect">
                                  <p:stCondLst>
                                    <p:cond delay="0"/>
                                  </p:stCondLst>
                                  <p:childTnLst>
                                    <p:set>
                                      <p:cBhvr>
                                        <p:cTn id="334" dur="1" fill="hold">
                                          <p:stCondLst>
                                            <p:cond delay="0"/>
                                          </p:stCondLst>
                                        </p:cTn>
                                        <p:tgtEl>
                                          <p:spTgt spid="1088"/>
                                        </p:tgtEl>
                                        <p:attrNameLst>
                                          <p:attrName>style.visibility</p:attrName>
                                        </p:attrNameLst>
                                      </p:cBhvr>
                                      <p:to>
                                        <p:strVal val="visible"/>
                                      </p:to>
                                    </p:set>
                                    <p:animEffect transition="in" filter="wipe(down)">
                                      <p:cBhvr>
                                        <p:cTn id="335" dur="3000"/>
                                        <p:tgtEl>
                                          <p:spTgt spid="1088"/>
                                        </p:tgtEl>
                                      </p:cBhvr>
                                    </p:animEffect>
                                  </p:childTnLst>
                                </p:cTn>
                              </p:par>
                            </p:childTnLst>
                          </p:cTn>
                        </p:par>
                      </p:childTnLst>
                    </p:cTn>
                  </p:par>
                  <p:par>
                    <p:cTn id="336" fill="hold">
                      <p:stCondLst>
                        <p:cond delay="indefinite"/>
                      </p:stCondLst>
                      <p:childTnLst>
                        <p:par>
                          <p:cTn id="337" fill="hold">
                            <p:stCondLst>
                              <p:cond delay="0"/>
                            </p:stCondLst>
                            <p:childTnLst>
                              <p:par>
                                <p:cTn id="338" presetID="22" presetClass="entr" presetSubtype="4" fill="hold" grpId="0" nodeType="clickEffect">
                                  <p:stCondLst>
                                    <p:cond delay="0"/>
                                  </p:stCondLst>
                                  <p:childTnLst>
                                    <p:set>
                                      <p:cBhvr>
                                        <p:cTn id="339" dur="1" fill="hold">
                                          <p:stCondLst>
                                            <p:cond delay="0"/>
                                          </p:stCondLst>
                                        </p:cTn>
                                        <p:tgtEl>
                                          <p:spTgt spid="1089"/>
                                        </p:tgtEl>
                                        <p:attrNameLst>
                                          <p:attrName>style.visibility</p:attrName>
                                        </p:attrNameLst>
                                      </p:cBhvr>
                                      <p:to>
                                        <p:strVal val="visible"/>
                                      </p:to>
                                    </p:set>
                                    <p:animEffect transition="in" filter="wipe(down)">
                                      <p:cBhvr>
                                        <p:cTn id="340" dur="3000"/>
                                        <p:tgtEl>
                                          <p:spTgt spid="1089"/>
                                        </p:tgtEl>
                                      </p:cBhvr>
                                    </p:animEffect>
                                  </p:childTnLst>
                                </p:cTn>
                              </p:par>
                            </p:childTnLst>
                          </p:cTn>
                        </p:par>
                      </p:childTnLst>
                    </p:cTn>
                  </p:par>
                  <p:par>
                    <p:cTn id="341" fill="hold">
                      <p:stCondLst>
                        <p:cond delay="indefinite"/>
                      </p:stCondLst>
                      <p:childTnLst>
                        <p:par>
                          <p:cTn id="342" fill="hold">
                            <p:stCondLst>
                              <p:cond delay="0"/>
                            </p:stCondLst>
                            <p:childTnLst>
                              <p:par>
                                <p:cTn id="343" presetID="22" presetClass="entr" presetSubtype="4" fill="hold" grpId="0" nodeType="clickEffect">
                                  <p:stCondLst>
                                    <p:cond delay="0"/>
                                  </p:stCondLst>
                                  <p:childTnLst>
                                    <p:set>
                                      <p:cBhvr>
                                        <p:cTn id="344" dur="1" fill="hold">
                                          <p:stCondLst>
                                            <p:cond delay="0"/>
                                          </p:stCondLst>
                                        </p:cTn>
                                        <p:tgtEl>
                                          <p:spTgt spid="1087"/>
                                        </p:tgtEl>
                                        <p:attrNameLst>
                                          <p:attrName>style.visibility</p:attrName>
                                        </p:attrNameLst>
                                      </p:cBhvr>
                                      <p:to>
                                        <p:strVal val="visible"/>
                                      </p:to>
                                    </p:set>
                                    <p:animEffect transition="in" filter="wipe(down)">
                                      <p:cBhvr>
                                        <p:cTn id="345" dur="3000"/>
                                        <p:tgtEl>
                                          <p:spTgt spid="1087"/>
                                        </p:tgtEl>
                                      </p:cBhvr>
                                    </p:animEffect>
                                  </p:childTnLst>
                                </p:cTn>
                              </p:par>
                            </p:childTnLst>
                          </p:cTn>
                        </p:par>
                      </p:childTnLst>
                    </p:cTn>
                  </p:par>
                  <p:par>
                    <p:cTn id="346" fill="hold">
                      <p:stCondLst>
                        <p:cond delay="indefinite"/>
                      </p:stCondLst>
                      <p:childTnLst>
                        <p:par>
                          <p:cTn id="347" fill="hold">
                            <p:stCondLst>
                              <p:cond delay="0"/>
                            </p:stCondLst>
                            <p:childTnLst>
                              <p:par>
                                <p:cTn id="348" presetID="22" presetClass="entr" presetSubtype="8" fill="hold" grpId="0" nodeType="clickEffect">
                                  <p:stCondLst>
                                    <p:cond delay="0"/>
                                  </p:stCondLst>
                                  <p:childTnLst>
                                    <p:set>
                                      <p:cBhvr>
                                        <p:cTn id="349" dur="1" fill="hold">
                                          <p:stCondLst>
                                            <p:cond delay="0"/>
                                          </p:stCondLst>
                                        </p:cTn>
                                        <p:tgtEl>
                                          <p:spTgt spid="1090"/>
                                        </p:tgtEl>
                                        <p:attrNameLst>
                                          <p:attrName>style.visibility</p:attrName>
                                        </p:attrNameLst>
                                      </p:cBhvr>
                                      <p:to>
                                        <p:strVal val="visible"/>
                                      </p:to>
                                    </p:set>
                                    <p:animEffect transition="in" filter="wipe(left)">
                                      <p:cBhvr>
                                        <p:cTn id="350" dur="3000"/>
                                        <p:tgtEl>
                                          <p:spTgt spid="1090"/>
                                        </p:tgtEl>
                                      </p:cBhvr>
                                    </p:animEffect>
                                  </p:childTnLst>
                                </p:cTn>
                              </p:par>
                            </p:childTnLst>
                          </p:cTn>
                        </p:par>
                      </p:childTnLst>
                    </p:cTn>
                  </p:par>
                  <p:par>
                    <p:cTn id="351" fill="hold">
                      <p:stCondLst>
                        <p:cond delay="indefinite"/>
                      </p:stCondLst>
                      <p:childTnLst>
                        <p:par>
                          <p:cTn id="352" fill="hold">
                            <p:stCondLst>
                              <p:cond delay="0"/>
                            </p:stCondLst>
                            <p:childTnLst>
                              <p:par>
                                <p:cTn id="353" presetID="22" presetClass="entr" presetSubtype="4" fill="hold" grpId="0" nodeType="clickEffect">
                                  <p:stCondLst>
                                    <p:cond delay="0"/>
                                  </p:stCondLst>
                                  <p:childTnLst>
                                    <p:set>
                                      <p:cBhvr>
                                        <p:cTn id="354" dur="1" fill="hold">
                                          <p:stCondLst>
                                            <p:cond delay="0"/>
                                          </p:stCondLst>
                                        </p:cTn>
                                        <p:tgtEl>
                                          <p:spTgt spid="1075"/>
                                        </p:tgtEl>
                                        <p:attrNameLst>
                                          <p:attrName>style.visibility</p:attrName>
                                        </p:attrNameLst>
                                      </p:cBhvr>
                                      <p:to>
                                        <p:strVal val="visible"/>
                                      </p:to>
                                    </p:set>
                                    <p:animEffect transition="in" filter="wipe(down)">
                                      <p:cBhvr>
                                        <p:cTn id="355" dur="3000"/>
                                        <p:tgtEl>
                                          <p:spTgt spid="1075"/>
                                        </p:tgtEl>
                                      </p:cBhvr>
                                    </p:animEffect>
                                  </p:childTnLst>
                                </p:cTn>
                              </p:par>
                            </p:childTnLst>
                          </p:cTn>
                        </p:par>
                      </p:childTnLst>
                    </p:cTn>
                  </p:par>
                  <p:par>
                    <p:cTn id="356" fill="hold">
                      <p:stCondLst>
                        <p:cond delay="indefinite"/>
                      </p:stCondLst>
                      <p:childTnLst>
                        <p:par>
                          <p:cTn id="357" fill="hold">
                            <p:stCondLst>
                              <p:cond delay="0"/>
                            </p:stCondLst>
                            <p:childTnLst>
                              <p:par>
                                <p:cTn id="358" presetID="22" presetClass="entr" presetSubtype="4" fill="hold" grpId="0" nodeType="clickEffect">
                                  <p:stCondLst>
                                    <p:cond delay="0"/>
                                  </p:stCondLst>
                                  <p:childTnLst>
                                    <p:set>
                                      <p:cBhvr>
                                        <p:cTn id="359" dur="1" fill="hold">
                                          <p:stCondLst>
                                            <p:cond delay="0"/>
                                          </p:stCondLst>
                                        </p:cTn>
                                        <p:tgtEl>
                                          <p:spTgt spid="1078"/>
                                        </p:tgtEl>
                                        <p:attrNameLst>
                                          <p:attrName>style.visibility</p:attrName>
                                        </p:attrNameLst>
                                      </p:cBhvr>
                                      <p:to>
                                        <p:strVal val="visible"/>
                                      </p:to>
                                    </p:set>
                                    <p:animEffect transition="in" filter="wipe(down)">
                                      <p:cBhvr>
                                        <p:cTn id="360" dur="3000"/>
                                        <p:tgtEl>
                                          <p:spTgt spid="1078"/>
                                        </p:tgtEl>
                                      </p:cBhvr>
                                    </p:animEffect>
                                  </p:childTnLst>
                                </p:cTn>
                              </p:par>
                            </p:childTnLst>
                          </p:cTn>
                        </p:par>
                      </p:childTnLst>
                    </p:cTn>
                  </p:par>
                  <p:par>
                    <p:cTn id="361" fill="hold">
                      <p:stCondLst>
                        <p:cond delay="indefinite"/>
                      </p:stCondLst>
                      <p:childTnLst>
                        <p:par>
                          <p:cTn id="362" fill="hold">
                            <p:stCondLst>
                              <p:cond delay="0"/>
                            </p:stCondLst>
                            <p:childTnLst>
                              <p:par>
                                <p:cTn id="363" presetID="22" presetClass="entr" presetSubtype="4" fill="hold" grpId="0" nodeType="clickEffect">
                                  <p:stCondLst>
                                    <p:cond delay="0"/>
                                  </p:stCondLst>
                                  <p:childTnLst>
                                    <p:set>
                                      <p:cBhvr>
                                        <p:cTn id="364" dur="1" fill="hold">
                                          <p:stCondLst>
                                            <p:cond delay="0"/>
                                          </p:stCondLst>
                                        </p:cTn>
                                        <p:tgtEl>
                                          <p:spTgt spid="1074"/>
                                        </p:tgtEl>
                                        <p:attrNameLst>
                                          <p:attrName>style.visibility</p:attrName>
                                        </p:attrNameLst>
                                      </p:cBhvr>
                                      <p:to>
                                        <p:strVal val="visible"/>
                                      </p:to>
                                    </p:set>
                                    <p:animEffect transition="in" filter="wipe(down)">
                                      <p:cBhvr>
                                        <p:cTn id="365" dur="3000"/>
                                        <p:tgtEl>
                                          <p:spTgt spid="1074"/>
                                        </p:tgtEl>
                                      </p:cBhvr>
                                    </p:animEffect>
                                  </p:childTnLst>
                                </p:cTn>
                              </p:par>
                            </p:childTnLst>
                          </p:cTn>
                        </p:par>
                      </p:childTnLst>
                    </p:cTn>
                  </p:par>
                  <p:par>
                    <p:cTn id="366" fill="hold">
                      <p:stCondLst>
                        <p:cond delay="indefinite"/>
                      </p:stCondLst>
                      <p:childTnLst>
                        <p:par>
                          <p:cTn id="367" fill="hold">
                            <p:stCondLst>
                              <p:cond delay="0"/>
                            </p:stCondLst>
                            <p:childTnLst>
                              <p:par>
                                <p:cTn id="368" presetID="22" presetClass="entr" presetSubtype="4" fill="hold" grpId="0" nodeType="clickEffect">
                                  <p:stCondLst>
                                    <p:cond delay="0"/>
                                  </p:stCondLst>
                                  <p:childTnLst>
                                    <p:set>
                                      <p:cBhvr>
                                        <p:cTn id="369" dur="1" fill="hold">
                                          <p:stCondLst>
                                            <p:cond delay="0"/>
                                          </p:stCondLst>
                                        </p:cTn>
                                        <p:tgtEl>
                                          <p:spTgt spid="1091"/>
                                        </p:tgtEl>
                                        <p:attrNameLst>
                                          <p:attrName>style.visibility</p:attrName>
                                        </p:attrNameLst>
                                      </p:cBhvr>
                                      <p:to>
                                        <p:strVal val="visible"/>
                                      </p:to>
                                    </p:set>
                                    <p:animEffect transition="in" filter="wipe(down)">
                                      <p:cBhvr>
                                        <p:cTn id="370" dur="3000"/>
                                        <p:tgtEl>
                                          <p:spTgt spid="1091"/>
                                        </p:tgtEl>
                                      </p:cBhvr>
                                    </p:animEffect>
                                  </p:childTnLst>
                                </p:cTn>
                              </p:par>
                            </p:childTnLst>
                          </p:cTn>
                        </p:par>
                      </p:childTnLst>
                    </p:cTn>
                  </p:par>
                  <p:par>
                    <p:cTn id="371" fill="hold">
                      <p:stCondLst>
                        <p:cond delay="indefinite"/>
                      </p:stCondLst>
                      <p:childTnLst>
                        <p:par>
                          <p:cTn id="372" fill="hold">
                            <p:stCondLst>
                              <p:cond delay="0"/>
                            </p:stCondLst>
                            <p:childTnLst>
                              <p:par>
                                <p:cTn id="373" presetID="22" presetClass="entr" presetSubtype="4" fill="hold" grpId="0" nodeType="clickEffect">
                                  <p:stCondLst>
                                    <p:cond delay="0"/>
                                  </p:stCondLst>
                                  <p:childTnLst>
                                    <p:set>
                                      <p:cBhvr>
                                        <p:cTn id="374" dur="1" fill="hold">
                                          <p:stCondLst>
                                            <p:cond delay="0"/>
                                          </p:stCondLst>
                                        </p:cTn>
                                        <p:tgtEl>
                                          <p:spTgt spid="1076"/>
                                        </p:tgtEl>
                                        <p:attrNameLst>
                                          <p:attrName>style.visibility</p:attrName>
                                        </p:attrNameLst>
                                      </p:cBhvr>
                                      <p:to>
                                        <p:strVal val="visible"/>
                                      </p:to>
                                    </p:set>
                                    <p:animEffect transition="in" filter="wipe(down)">
                                      <p:cBhvr>
                                        <p:cTn id="375" dur="3000"/>
                                        <p:tgtEl>
                                          <p:spTgt spid="1076"/>
                                        </p:tgtEl>
                                      </p:cBhvr>
                                    </p:animEffect>
                                  </p:childTnLst>
                                </p:cTn>
                              </p:par>
                            </p:childTnLst>
                          </p:cTn>
                        </p:par>
                      </p:childTnLst>
                    </p:cTn>
                  </p:par>
                  <p:par>
                    <p:cTn id="376" fill="hold">
                      <p:stCondLst>
                        <p:cond delay="indefinite"/>
                      </p:stCondLst>
                      <p:childTnLst>
                        <p:par>
                          <p:cTn id="377" fill="hold">
                            <p:stCondLst>
                              <p:cond delay="0"/>
                            </p:stCondLst>
                            <p:childTnLst>
                              <p:par>
                                <p:cTn id="378" presetID="22" presetClass="entr" presetSubtype="4" fill="hold" grpId="0" nodeType="clickEffect">
                                  <p:stCondLst>
                                    <p:cond delay="0"/>
                                  </p:stCondLst>
                                  <p:childTnLst>
                                    <p:set>
                                      <p:cBhvr>
                                        <p:cTn id="379" dur="1" fill="hold">
                                          <p:stCondLst>
                                            <p:cond delay="0"/>
                                          </p:stCondLst>
                                        </p:cTn>
                                        <p:tgtEl>
                                          <p:spTgt spid="1092"/>
                                        </p:tgtEl>
                                        <p:attrNameLst>
                                          <p:attrName>style.visibility</p:attrName>
                                        </p:attrNameLst>
                                      </p:cBhvr>
                                      <p:to>
                                        <p:strVal val="visible"/>
                                      </p:to>
                                    </p:set>
                                    <p:animEffect transition="in" filter="wipe(down)">
                                      <p:cBhvr>
                                        <p:cTn id="380" dur="3000"/>
                                        <p:tgtEl>
                                          <p:spTgt spid="1092"/>
                                        </p:tgtEl>
                                      </p:cBhvr>
                                    </p:animEffect>
                                  </p:childTnLst>
                                </p:cTn>
                              </p:par>
                            </p:childTnLst>
                          </p:cTn>
                        </p:par>
                      </p:childTnLst>
                    </p:cTn>
                  </p:par>
                  <p:par>
                    <p:cTn id="381" fill="hold">
                      <p:stCondLst>
                        <p:cond delay="indefinite"/>
                      </p:stCondLst>
                      <p:childTnLst>
                        <p:par>
                          <p:cTn id="382" fill="hold">
                            <p:stCondLst>
                              <p:cond delay="0"/>
                            </p:stCondLst>
                            <p:childTnLst>
                              <p:par>
                                <p:cTn id="383" presetID="22" presetClass="entr" presetSubtype="4" fill="hold" grpId="0" nodeType="clickEffect">
                                  <p:stCondLst>
                                    <p:cond delay="0"/>
                                  </p:stCondLst>
                                  <p:childTnLst>
                                    <p:set>
                                      <p:cBhvr>
                                        <p:cTn id="384" dur="1" fill="hold">
                                          <p:stCondLst>
                                            <p:cond delay="0"/>
                                          </p:stCondLst>
                                        </p:cTn>
                                        <p:tgtEl>
                                          <p:spTgt spid="1093"/>
                                        </p:tgtEl>
                                        <p:attrNameLst>
                                          <p:attrName>style.visibility</p:attrName>
                                        </p:attrNameLst>
                                      </p:cBhvr>
                                      <p:to>
                                        <p:strVal val="visible"/>
                                      </p:to>
                                    </p:set>
                                    <p:animEffect transition="in" filter="wipe(down)">
                                      <p:cBhvr>
                                        <p:cTn id="385" dur="3000"/>
                                        <p:tgtEl>
                                          <p:spTgt spid="1093"/>
                                        </p:tgtEl>
                                      </p:cBhvr>
                                    </p:animEffect>
                                  </p:childTnLst>
                                </p:cTn>
                              </p:par>
                            </p:childTnLst>
                          </p:cTn>
                        </p:par>
                      </p:childTnLst>
                    </p:cTn>
                  </p:par>
                  <p:par>
                    <p:cTn id="386" fill="hold">
                      <p:stCondLst>
                        <p:cond delay="indefinite"/>
                      </p:stCondLst>
                      <p:childTnLst>
                        <p:par>
                          <p:cTn id="387" fill="hold">
                            <p:stCondLst>
                              <p:cond delay="0"/>
                            </p:stCondLst>
                            <p:childTnLst>
                              <p:par>
                                <p:cTn id="388" presetID="22" presetClass="entr" presetSubtype="4" fill="hold" grpId="0" nodeType="clickEffect">
                                  <p:stCondLst>
                                    <p:cond delay="0"/>
                                  </p:stCondLst>
                                  <p:childTnLst>
                                    <p:set>
                                      <p:cBhvr>
                                        <p:cTn id="389" dur="1" fill="hold">
                                          <p:stCondLst>
                                            <p:cond delay="0"/>
                                          </p:stCondLst>
                                        </p:cTn>
                                        <p:tgtEl>
                                          <p:spTgt spid="1094"/>
                                        </p:tgtEl>
                                        <p:attrNameLst>
                                          <p:attrName>style.visibility</p:attrName>
                                        </p:attrNameLst>
                                      </p:cBhvr>
                                      <p:to>
                                        <p:strVal val="visible"/>
                                      </p:to>
                                    </p:set>
                                    <p:animEffect transition="in" filter="wipe(down)">
                                      <p:cBhvr>
                                        <p:cTn id="390" dur="3000"/>
                                        <p:tgtEl>
                                          <p:spTgt spid="1094"/>
                                        </p:tgtEl>
                                      </p:cBhvr>
                                    </p:animEffect>
                                  </p:childTnLst>
                                </p:cTn>
                              </p:par>
                            </p:childTnLst>
                          </p:cTn>
                        </p:par>
                      </p:childTnLst>
                    </p:cTn>
                  </p:par>
                  <p:par>
                    <p:cTn id="391" fill="hold">
                      <p:stCondLst>
                        <p:cond delay="indefinite"/>
                      </p:stCondLst>
                      <p:childTnLst>
                        <p:par>
                          <p:cTn id="392" fill="hold">
                            <p:stCondLst>
                              <p:cond delay="0"/>
                            </p:stCondLst>
                            <p:childTnLst>
                              <p:par>
                                <p:cTn id="393" presetID="10" presetClass="entr" presetSubtype="0" fill="hold" grpId="0" nodeType="clickEffect">
                                  <p:stCondLst>
                                    <p:cond delay="0"/>
                                  </p:stCondLst>
                                  <p:childTnLst>
                                    <p:set>
                                      <p:cBhvr>
                                        <p:cTn id="394" dur="1" fill="hold">
                                          <p:stCondLst>
                                            <p:cond delay="0"/>
                                          </p:stCondLst>
                                        </p:cTn>
                                        <p:tgtEl>
                                          <p:spTgt spid="127"/>
                                        </p:tgtEl>
                                        <p:attrNameLst>
                                          <p:attrName>style.visibility</p:attrName>
                                        </p:attrNameLst>
                                      </p:cBhvr>
                                      <p:to>
                                        <p:strVal val="visible"/>
                                      </p:to>
                                    </p:set>
                                    <p:animEffect transition="in" filter="fade">
                                      <p:cBhvr>
                                        <p:cTn id="395" dur="3000"/>
                                        <p:tgtEl>
                                          <p:spTgt spid="127"/>
                                        </p:tgtEl>
                                      </p:cBhvr>
                                    </p:animEffect>
                                  </p:childTnLst>
                                </p:cTn>
                              </p:par>
                              <p:par>
                                <p:cTn id="396" presetID="10" presetClass="entr" presetSubtype="0" fill="hold" grpId="0" nodeType="withEffect">
                                  <p:stCondLst>
                                    <p:cond delay="0"/>
                                  </p:stCondLst>
                                  <p:childTnLst>
                                    <p:set>
                                      <p:cBhvr>
                                        <p:cTn id="397" dur="1" fill="hold">
                                          <p:stCondLst>
                                            <p:cond delay="0"/>
                                          </p:stCondLst>
                                        </p:cTn>
                                        <p:tgtEl>
                                          <p:spTgt spid="128"/>
                                        </p:tgtEl>
                                        <p:attrNameLst>
                                          <p:attrName>style.visibility</p:attrName>
                                        </p:attrNameLst>
                                      </p:cBhvr>
                                      <p:to>
                                        <p:strVal val="visible"/>
                                      </p:to>
                                    </p:set>
                                    <p:animEffect transition="in" filter="fade">
                                      <p:cBhvr>
                                        <p:cTn id="398" dur="3000"/>
                                        <p:tgtEl>
                                          <p:spTgt spid="128"/>
                                        </p:tgtEl>
                                      </p:cBhvr>
                                    </p:animEffect>
                                  </p:childTnLst>
                                </p:cTn>
                              </p:par>
                              <p:par>
                                <p:cTn id="399" presetID="10" presetClass="entr" presetSubtype="0" fill="hold" grpId="0" nodeType="withEffect">
                                  <p:stCondLst>
                                    <p:cond delay="0"/>
                                  </p:stCondLst>
                                  <p:childTnLst>
                                    <p:set>
                                      <p:cBhvr>
                                        <p:cTn id="400" dur="1" fill="hold">
                                          <p:stCondLst>
                                            <p:cond delay="0"/>
                                          </p:stCondLst>
                                        </p:cTn>
                                        <p:tgtEl>
                                          <p:spTgt spid="129"/>
                                        </p:tgtEl>
                                        <p:attrNameLst>
                                          <p:attrName>style.visibility</p:attrName>
                                        </p:attrNameLst>
                                      </p:cBhvr>
                                      <p:to>
                                        <p:strVal val="visible"/>
                                      </p:to>
                                    </p:set>
                                    <p:animEffect transition="in" filter="fade">
                                      <p:cBhvr>
                                        <p:cTn id="401" dur="3000"/>
                                        <p:tgtEl>
                                          <p:spTgt spid="129"/>
                                        </p:tgtEl>
                                      </p:cBhvr>
                                    </p:animEffect>
                                  </p:childTnLst>
                                </p:cTn>
                              </p:par>
                            </p:childTnLst>
                          </p:cTn>
                        </p:par>
                      </p:childTnLst>
                    </p:cTn>
                  </p:par>
                  <p:par>
                    <p:cTn id="402" fill="hold">
                      <p:stCondLst>
                        <p:cond delay="indefinite"/>
                      </p:stCondLst>
                      <p:childTnLst>
                        <p:par>
                          <p:cTn id="403" fill="hold">
                            <p:stCondLst>
                              <p:cond delay="0"/>
                            </p:stCondLst>
                            <p:childTnLst>
                              <p:par>
                                <p:cTn id="404" presetID="22" presetClass="entr" presetSubtype="4" fill="hold" grpId="0" nodeType="clickEffect">
                                  <p:stCondLst>
                                    <p:cond delay="0"/>
                                  </p:stCondLst>
                                  <p:childTnLst>
                                    <p:set>
                                      <p:cBhvr>
                                        <p:cTn id="405" dur="1" fill="hold">
                                          <p:stCondLst>
                                            <p:cond delay="0"/>
                                          </p:stCondLst>
                                        </p:cTn>
                                        <p:tgtEl>
                                          <p:spTgt spid="130"/>
                                        </p:tgtEl>
                                        <p:attrNameLst>
                                          <p:attrName>style.visibility</p:attrName>
                                        </p:attrNameLst>
                                      </p:cBhvr>
                                      <p:to>
                                        <p:strVal val="visible"/>
                                      </p:to>
                                    </p:set>
                                    <p:animEffect transition="in" filter="wipe(down)">
                                      <p:cBhvr>
                                        <p:cTn id="406" dur="3000"/>
                                        <p:tgtEl>
                                          <p:spTgt spid="130"/>
                                        </p:tgtEl>
                                      </p:cBhvr>
                                    </p:animEffect>
                                  </p:childTnLst>
                                </p:cTn>
                              </p:par>
                            </p:childTnLst>
                          </p:cTn>
                        </p:par>
                      </p:childTnLst>
                    </p:cTn>
                  </p:par>
                  <p:par>
                    <p:cTn id="407" fill="hold">
                      <p:stCondLst>
                        <p:cond delay="indefinite"/>
                      </p:stCondLst>
                      <p:childTnLst>
                        <p:par>
                          <p:cTn id="408" fill="hold">
                            <p:stCondLst>
                              <p:cond delay="0"/>
                            </p:stCondLst>
                            <p:childTnLst>
                              <p:par>
                                <p:cTn id="409" presetID="22" presetClass="entr" presetSubtype="4" fill="hold" grpId="0" nodeType="clickEffect">
                                  <p:stCondLst>
                                    <p:cond delay="0"/>
                                  </p:stCondLst>
                                  <p:childTnLst>
                                    <p:set>
                                      <p:cBhvr>
                                        <p:cTn id="410" dur="1" fill="hold">
                                          <p:stCondLst>
                                            <p:cond delay="0"/>
                                          </p:stCondLst>
                                        </p:cTn>
                                        <p:tgtEl>
                                          <p:spTgt spid="131"/>
                                        </p:tgtEl>
                                        <p:attrNameLst>
                                          <p:attrName>style.visibility</p:attrName>
                                        </p:attrNameLst>
                                      </p:cBhvr>
                                      <p:to>
                                        <p:strVal val="visible"/>
                                      </p:to>
                                    </p:set>
                                    <p:animEffect transition="in" filter="wipe(down)">
                                      <p:cBhvr>
                                        <p:cTn id="411" dur="3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6" grpId="0" animBg="1"/>
      <p:bldP spid="119" grpId="0" animBg="1"/>
      <p:bldP spid="120" grpId="0" animBg="1"/>
      <p:bldP spid="115" grpId="0" animBg="1"/>
      <p:bldP spid="110" grpId="0" animBg="1"/>
      <p:bldP spid="111" grpId="0" animBg="1"/>
      <p:bldP spid="1049" grpId="0" animBg="1"/>
      <p:bldP spid="1072" grpId="0" animBg="1"/>
      <p:bldP spid="1092" grpId="0" animBg="1"/>
      <p:bldP spid="1058" grpId="0" animBg="1"/>
      <p:bldP spid="1059" grpId="0" animBg="1"/>
      <p:bldP spid="1066" grpId="0" animBg="1"/>
      <p:bldP spid="1041" grpId="0" animBg="1"/>
      <p:bldP spid="1044" grpId="0" animBg="1"/>
      <p:bldP spid="1045" grpId="0" animBg="1"/>
      <p:bldP spid="1047" grpId="0" animBg="1"/>
      <p:bldP spid="1051" grpId="0" animBg="1"/>
      <p:bldP spid="1052" grpId="0" animBg="1"/>
      <p:bldP spid="1061" grpId="0" animBg="1"/>
      <p:bldP spid="1071" grpId="0" animBg="1"/>
      <p:bldP spid="1073" grpId="0" animBg="1"/>
      <p:bldP spid="1074" grpId="0" animBg="1"/>
      <p:bldP spid="1078" grpId="0" animBg="1"/>
      <p:bldP spid="1079" grpId="0" animBg="1"/>
      <p:bldP spid="1080" grpId="0" animBg="1"/>
      <p:bldP spid="1084" grpId="0" animBg="1"/>
      <p:bldP spid="1085" grpId="0" animBg="1"/>
      <p:bldP spid="1086" grpId="0" animBg="1"/>
      <p:bldP spid="1088" grpId="0" animBg="1"/>
      <p:bldP spid="1091" grpId="0" animBg="1"/>
      <p:bldP spid="1093" grpId="0" animBg="1"/>
      <p:bldP spid="1043" grpId="0" animBg="1"/>
      <p:bldP spid="1046" grpId="0" animBg="1"/>
      <p:bldP spid="1048" grpId="0" animBg="1"/>
      <p:bldP spid="1050" grpId="0" animBg="1"/>
      <p:bldP spid="1053" grpId="0" animBg="1"/>
      <p:bldP spid="1054" grpId="0" animBg="1"/>
      <p:bldP spid="1055" grpId="0" animBg="1"/>
      <p:bldP spid="1056" grpId="0" animBg="1"/>
      <p:bldP spid="1057" grpId="0" animBg="1"/>
      <p:bldP spid="1062" grpId="0" animBg="1"/>
      <p:bldP spid="1063" grpId="0" animBg="1"/>
      <p:bldP spid="1064" grpId="0" animBg="1"/>
      <p:bldP spid="1065" grpId="0" animBg="1"/>
      <p:bldP spid="1067" grpId="0" animBg="1"/>
      <p:bldP spid="1068" grpId="0" animBg="1"/>
      <p:bldP spid="1070" grpId="0" animBg="1"/>
      <p:bldP spid="1081" grpId="0" animBg="1"/>
      <p:bldP spid="1082" grpId="0" animBg="1"/>
      <p:bldP spid="1083" grpId="0" animBg="1"/>
      <p:bldP spid="1087" grpId="0" animBg="1"/>
      <p:bldP spid="1089" grpId="0" animBg="1"/>
      <p:bldP spid="1090" grpId="0" animBg="1"/>
      <p:bldP spid="1094" grpId="0" animBg="1"/>
      <p:bldP spid="1095" grpId="0" animBg="1"/>
      <p:bldP spid="76" grpId="0" animBg="1"/>
      <p:bldP spid="75" grpId="0"/>
      <p:bldP spid="1075" grpId="0" animBg="1"/>
      <p:bldP spid="1077" grpId="0" animBg="1"/>
      <p:bldP spid="1076" grpId="0" animBg="1"/>
      <p:bldP spid="83" grpId="0" animBg="1"/>
      <p:bldP spid="84" grpId="0"/>
      <p:bldP spid="85" grpId="0"/>
      <p:bldP spid="89" grpId="0"/>
      <p:bldP spid="101" grpId="0"/>
      <p:bldP spid="102" grpId="0"/>
      <p:bldP spid="106" grpId="0"/>
      <p:bldP spid="116" grpId="0" animBg="1"/>
      <p:bldP spid="117" grpId="0" animBg="1"/>
      <p:bldP spid="118" grpId="0" animBg="1"/>
      <p:bldP spid="125" grpId="0" animBg="1"/>
      <p:bldP spid="1060" grpId="0" animBg="1"/>
      <p:bldP spid="129" grpId="0" animBg="1"/>
      <p:bldP spid="130" grpId="0" animBg="1"/>
      <p:bldP spid="1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Freeform 170"/>
          <p:cNvSpPr/>
          <p:nvPr/>
        </p:nvSpPr>
        <p:spPr>
          <a:xfrm>
            <a:off x="6388101" y="3209926"/>
            <a:ext cx="434975" cy="936625"/>
          </a:xfrm>
          <a:custGeom>
            <a:avLst/>
            <a:gdLst>
              <a:gd name="connsiteX0" fmla="*/ 3175 w 434975"/>
              <a:gd name="connsiteY0" fmla="*/ 0 h 936625"/>
              <a:gd name="connsiteX1" fmla="*/ 434975 w 434975"/>
              <a:gd name="connsiteY1" fmla="*/ 9525 h 936625"/>
              <a:gd name="connsiteX2" fmla="*/ 428625 w 434975"/>
              <a:gd name="connsiteY2" fmla="*/ 920750 h 936625"/>
              <a:gd name="connsiteX3" fmla="*/ 0 w 434975"/>
              <a:gd name="connsiteY3" fmla="*/ 936625 h 936625"/>
              <a:gd name="connsiteX4" fmla="*/ 3175 w 434975"/>
              <a:gd name="connsiteY4" fmla="*/ 0 h 93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975" h="936625">
                <a:moveTo>
                  <a:pt x="3175" y="0"/>
                </a:moveTo>
                <a:lnTo>
                  <a:pt x="434975" y="9525"/>
                </a:lnTo>
                <a:cubicBezTo>
                  <a:pt x="432858" y="313267"/>
                  <a:pt x="430742" y="617008"/>
                  <a:pt x="428625" y="920750"/>
                </a:cubicBezTo>
                <a:lnTo>
                  <a:pt x="0" y="936625"/>
                </a:lnTo>
                <a:cubicBezTo>
                  <a:pt x="1058" y="624417"/>
                  <a:pt x="2117" y="312208"/>
                  <a:pt x="3175" y="0"/>
                </a:cubicBez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6381750" y="4121150"/>
            <a:ext cx="431800" cy="1873250"/>
          </a:xfrm>
          <a:custGeom>
            <a:avLst/>
            <a:gdLst>
              <a:gd name="connsiteX0" fmla="*/ 0 w 431800"/>
              <a:gd name="connsiteY0" fmla="*/ 19050 h 1873250"/>
              <a:gd name="connsiteX1" fmla="*/ 431800 w 431800"/>
              <a:gd name="connsiteY1" fmla="*/ 0 h 1873250"/>
              <a:gd name="connsiteX2" fmla="*/ 425450 w 431800"/>
              <a:gd name="connsiteY2" fmla="*/ 1860550 h 1873250"/>
              <a:gd name="connsiteX3" fmla="*/ 19050 w 431800"/>
              <a:gd name="connsiteY3" fmla="*/ 1873250 h 1873250"/>
              <a:gd name="connsiteX4" fmla="*/ 0 w 431800"/>
              <a:gd name="connsiteY4" fmla="*/ 19050 h 187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00" h="1873250">
                <a:moveTo>
                  <a:pt x="0" y="19050"/>
                </a:moveTo>
                <a:lnTo>
                  <a:pt x="431800" y="0"/>
                </a:lnTo>
                <a:cubicBezTo>
                  <a:pt x="429683" y="620183"/>
                  <a:pt x="427567" y="1240367"/>
                  <a:pt x="425450" y="1860550"/>
                </a:cubicBezTo>
                <a:lnTo>
                  <a:pt x="19050" y="1873250"/>
                </a:lnTo>
                <a:lnTo>
                  <a:pt x="0" y="19050"/>
                </a:lnTo>
                <a:close/>
              </a:path>
            </a:pathLst>
          </a:custGeom>
          <a:solidFill>
            <a:srgbClr val="FF00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reeform 172"/>
          <p:cNvSpPr/>
          <p:nvPr/>
        </p:nvSpPr>
        <p:spPr>
          <a:xfrm>
            <a:off x="6816080" y="5068416"/>
            <a:ext cx="1968500" cy="463550"/>
          </a:xfrm>
          <a:custGeom>
            <a:avLst/>
            <a:gdLst>
              <a:gd name="connsiteX0" fmla="*/ 25400 w 1968500"/>
              <a:gd name="connsiteY0" fmla="*/ 6350 h 463550"/>
              <a:gd name="connsiteX1" fmla="*/ 0 w 1968500"/>
              <a:gd name="connsiteY1" fmla="*/ 463550 h 463550"/>
              <a:gd name="connsiteX2" fmla="*/ 1968500 w 1968500"/>
              <a:gd name="connsiteY2" fmla="*/ 463550 h 463550"/>
              <a:gd name="connsiteX3" fmla="*/ 1949450 w 1968500"/>
              <a:gd name="connsiteY3" fmla="*/ 0 h 463550"/>
              <a:gd name="connsiteX4" fmla="*/ 25400 w 1968500"/>
              <a:gd name="connsiteY4" fmla="*/ 6350 h 46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0" h="463550">
                <a:moveTo>
                  <a:pt x="25400" y="6350"/>
                </a:moveTo>
                <a:lnTo>
                  <a:pt x="0" y="463550"/>
                </a:lnTo>
                <a:lnTo>
                  <a:pt x="1968500" y="463550"/>
                </a:lnTo>
                <a:lnTo>
                  <a:pt x="1949450" y="0"/>
                </a:lnTo>
                <a:lnTo>
                  <a:pt x="25400" y="6350"/>
                </a:lnTo>
                <a:close/>
              </a:path>
            </a:pathLst>
          </a:cu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173"/>
          <p:cNvSpPr/>
          <p:nvPr/>
        </p:nvSpPr>
        <p:spPr>
          <a:xfrm>
            <a:off x="6807200" y="4603750"/>
            <a:ext cx="1968500" cy="463550"/>
          </a:xfrm>
          <a:custGeom>
            <a:avLst/>
            <a:gdLst>
              <a:gd name="connsiteX0" fmla="*/ 25400 w 1968500"/>
              <a:gd name="connsiteY0" fmla="*/ 6350 h 463550"/>
              <a:gd name="connsiteX1" fmla="*/ 0 w 1968500"/>
              <a:gd name="connsiteY1" fmla="*/ 463550 h 463550"/>
              <a:gd name="connsiteX2" fmla="*/ 1968500 w 1968500"/>
              <a:gd name="connsiteY2" fmla="*/ 463550 h 463550"/>
              <a:gd name="connsiteX3" fmla="*/ 1949450 w 1968500"/>
              <a:gd name="connsiteY3" fmla="*/ 0 h 463550"/>
              <a:gd name="connsiteX4" fmla="*/ 25400 w 1968500"/>
              <a:gd name="connsiteY4" fmla="*/ 6350 h 46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0" h="463550">
                <a:moveTo>
                  <a:pt x="25400" y="6350"/>
                </a:moveTo>
                <a:lnTo>
                  <a:pt x="0" y="463550"/>
                </a:lnTo>
                <a:lnTo>
                  <a:pt x="1968500" y="463550"/>
                </a:lnTo>
                <a:lnTo>
                  <a:pt x="1949450" y="0"/>
                </a:lnTo>
                <a:lnTo>
                  <a:pt x="25400" y="6350"/>
                </a:ln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a:off x="6827520" y="3215640"/>
            <a:ext cx="1958340" cy="1386840"/>
          </a:xfrm>
          <a:custGeom>
            <a:avLst/>
            <a:gdLst>
              <a:gd name="connsiteX0" fmla="*/ 0 w 1958340"/>
              <a:gd name="connsiteY0" fmla="*/ 0 h 1386840"/>
              <a:gd name="connsiteX1" fmla="*/ 1958340 w 1958340"/>
              <a:gd name="connsiteY1" fmla="*/ 7620 h 1386840"/>
              <a:gd name="connsiteX2" fmla="*/ 1958340 w 1958340"/>
              <a:gd name="connsiteY2" fmla="*/ 1371600 h 1386840"/>
              <a:gd name="connsiteX3" fmla="*/ 15240 w 1958340"/>
              <a:gd name="connsiteY3" fmla="*/ 1386840 h 1386840"/>
              <a:gd name="connsiteX4" fmla="*/ 0 w 1958340"/>
              <a:gd name="connsiteY4" fmla="*/ 0 h 138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340" h="1386840">
                <a:moveTo>
                  <a:pt x="0" y="0"/>
                </a:moveTo>
                <a:lnTo>
                  <a:pt x="1958340" y="7620"/>
                </a:lnTo>
                <a:lnTo>
                  <a:pt x="1958340" y="1371600"/>
                </a:lnTo>
                <a:lnTo>
                  <a:pt x="15240" y="1386840"/>
                </a:lnTo>
                <a:lnTo>
                  <a:pt x="0" y="0"/>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151"/>
          <p:cNvSpPr/>
          <p:nvPr/>
        </p:nvSpPr>
        <p:spPr>
          <a:xfrm>
            <a:off x="3793902" y="2071639"/>
            <a:ext cx="431800" cy="333375"/>
          </a:xfrm>
          <a:custGeom>
            <a:avLst/>
            <a:gdLst>
              <a:gd name="connsiteX0" fmla="*/ 415925 w 431800"/>
              <a:gd name="connsiteY0" fmla="*/ 327025 h 333375"/>
              <a:gd name="connsiteX1" fmla="*/ 431800 w 431800"/>
              <a:gd name="connsiteY1" fmla="*/ 0 h 333375"/>
              <a:gd name="connsiteX2" fmla="*/ 0 w 431800"/>
              <a:gd name="connsiteY2" fmla="*/ 333375 h 333375"/>
              <a:gd name="connsiteX3" fmla="*/ 415925 w 431800"/>
              <a:gd name="connsiteY3" fmla="*/ 327025 h 333375"/>
            </a:gdLst>
            <a:ahLst/>
            <a:cxnLst>
              <a:cxn ang="0">
                <a:pos x="connsiteX0" y="connsiteY0"/>
              </a:cxn>
              <a:cxn ang="0">
                <a:pos x="connsiteX1" y="connsiteY1"/>
              </a:cxn>
              <a:cxn ang="0">
                <a:pos x="connsiteX2" y="connsiteY2"/>
              </a:cxn>
              <a:cxn ang="0">
                <a:pos x="connsiteX3" y="connsiteY3"/>
              </a:cxn>
            </a:cxnLst>
            <a:rect l="l" t="t" r="r" b="b"/>
            <a:pathLst>
              <a:path w="431800" h="333375">
                <a:moveTo>
                  <a:pt x="415925" y="327025"/>
                </a:moveTo>
                <a:lnTo>
                  <a:pt x="431800" y="0"/>
                </a:lnTo>
                <a:lnTo>
                  <a:pt x="0" y="333375"/>
                </a:lnTo>
                <a:lnTo>
                  <a:pt x="415925" y="327025"/>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152"/>
          <p:cNvSpPr/>
          <p:nvPr/>
        </p:nvSpPr>
        <p:spPr>
          <a:xfrm>
            <a:off x="3355504" y="2404121"/>
            <a:ext cx="431800" cy="333375"/>
          </a:xfrm>
          <a:custGeom>
            <a:avLst/>
            <a:gdLst>
              <a:gd name="connsiteX0" fmla="*/ 415925 w 431800"/>
              <a:gd name="connsiteY0" fmla="*/ 327025 h 333375"/>
              <a:gd name="connsiteX1" fmla="*/ 431800 w 431800"/>
              <a:gd name="connsiteY1" fmla="*/ 0 h 333375"/>
              <a:gd name="connsiteX2" fmla="*/ 0 w 431800"/>
              <a:gd name="connsiteY2" fmla="*/ 333375 h 333375"/>
              <a:gd name="connsiteX3" fmla="*/ 415925 w 431800"/>
              <a:gd name="connsiteY3" fmla="*/ 327025 h 333375"/>
            </a:gdLst>
            <a:ahLst/>
            <a:cxnLst>
              <a:cxn ang="0">
                <a:pos x="connsiteX0" y="connsiteY0"/>
              </a:cxn>
              <a:cxn ang="0">
                <a:pos x="connsiteX1" y="connsiteY1"/>
              </a:cxn>
              <a:cxn ang="0">
                <a:pos x="connsiteX2" y="connsiteY2"/>
              </a:cxn>
              <a:cxn ang="0">
                <a:pos x="connsiteX3" y="connsiteY3"/>
              </a:cxn>
            </a:cxnLst>
            <a:rect l="l" t="t" r="r" b="b"/>
            <a:pathLst>
              <a:path w="431800" h="333375">
                <a:moveTo>
                  <a:pt x="415925" y="327025"/>
                </a:moveTo>
                <a:lnTo>
                  <a:pt x="431800" y="0"/>
                </a:lnTo>
                <a:lnTo>
                  <a:pt x="0" y="333375"/>
                </a:lnTo>
                <a:lnTo>
                  <a:pt x="415925" y="327025"/>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4229100" y="1720851"/>
            <a:ext cx="431800" cy="333375"/>
          </a:xfrm>
          <a:custGeom>
            <a:avLst/>
            <a:gdLst>
              <a:gd name="connsiteX0" fmla="*/ 415925 w 431800"/>
              <a:gd name="connsiteY0" fmla="*/ 327025 h 333375"/>
              <a:gd name="connsiteX1" fmla="*/ 431800 w 431800"/>
              <a:gd name="connsiteY1" fmla="*/ 0 h 333375"/>
              <a:gd name="connsiteX2" fmla="*/ 0 w 431800"/>
              <a:gd name="connsiteY2" fmla="*/ 333375 h 333375"/>
              <a:gd name="connsiteX3" fmla="*/ 415925 w 431800"/>
              <a:gd name="connsiteY3" fmla="*/ 327025 h 333375"/>
            </a:gdLst>
            <a:ahLst/>
            <a:cxnLst>
              <a:cxn ang="0">
                <a:pos x="connsiteX0" y="connsiteY0"/>
              </a:cxn>
              <a:cxn ang="0">
                <a:pos x="connsiteX1" y="connsiteY1"/>
              </a:cxn>
              <a:cxn ang="0">
                <a:pos x="connsiteX2" y="connsiteY2"/>
              </a:cxn>
              <a:cxn ang="0">
                <a:pos x="connsiteX3" y="connsiteY3"/>
              </a:cxn>
            </a:cxnLst>
            <a:rect l="l" t="t" r="r" b="b"/>
            <a:pathLst>
              <a:path w="431800" h="333375">
                <a:moveTo>
                  <a:pt x="415925" y="327025"/>
                </a:moveTo>
                <a:lnTo>
                  <a:pt x="431800" y="0"/>
                </a:lnTo>
                <a:lnTo>
                  <a:pt x="0" y="333375"/>
                </a:lnTo>
                <a:lnTo>
                  <a:pt x="415925" y="327025"/>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reeform 154"/>
          <p:cNvSpPr/>
          <p:nvPr/>
        </p:nvSpPr>
        <p:spPr>
          <a:xfrm>
            <a:off x="4670425" y="1355726"/>
            <a:ext cx="1282700" cy="339725"/>
          </a:xfrm>
          <a:custGeom>
            <a:avLst/>
            <a:gdLst>
              <a:gd name="connsiteX0" fmla="*/ 1282700 w 1282700"/>
              <a:gd name="connsiteY0" fmla="*/ 336550 h 339725"/>
              <a:gd name="connsiteX1" fmla="*/ 1276350 w 1282700"/>
              <a:gd name="connsiteY1" fmla="*/ 0 h 339725"/>
              <a:gd name="connsiteX2" fmla="*/ 412750 w 1282700"/>
              <a:gd name="connsiteY2" fmla="*/ 6350 h 339725"/>
              <a:gd name="connsiteX3" fmla="*/ 0 w 1282700"/>
              <a:gd name="connsiteY3" fmla="*/ 339725 h 339725"/>
              <a:gd name="connsiteX4" fmla="*/ 1282700 w 1282700"/>
              <a:gd name="connsiteY4" fmla="*/ 336550 h 33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339725">
                <a:moveTo>
                  <a:pt x="1282700" y="336550"/>
                </a:moveTo>
                <a:lnTo>
                  <a:pt x="1276350" y="0"/>
                </a:lnTo>
                <a:lnTo>
                  <a:pt x="412750" y="6350"/>
                </a:lnTo>
                <a:lnTo>
                  <a:pt x="0" y="339725"/>
                </a:lnTo>
                <a:lnTo>
                  <a:pt x="1282700" y="33655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p:cNvSpPr/>
          <p:nvPr/>
        </p:nvSpPr>
        <p:spPr>
          <a:xfrm>
            <a:off x="3781426" y="1704976"/>
            <a:ext cx="2176463" cy="1038225"/>
          </a:xfrm>
          <a:custGeom>
            <a:avLst/>
            <a:gdLst>
              <a:gd name="connsiteX0" fmla="*/ 0 w 2176463"/>
              <a:gd name="connsiteY0" fmla="*/ 1038225 h 1038225"/>
              <a:gd name="connsiteX1" fmla="*/ 2162175 w 2176463"/>
              <a:gd name="connsiteY1" fmla="*/ 1038225 h 1038225"/>
              <a:gd name="connsiteX2" fmla="*/ 2176463 w 2176463"/>
              <a:gd name="connsiteY2" fmla="*/ 4763 h 1038225"/>
              <a:gd name="connsiteX3" fmla="*/ 876300 w 2176463"/>
              <a:gd name="connsiteY3" fmla="*/ 0 h 1038225"/>
              <a:gd name="connsiteX4" fmla="*/ 871538 w 2176463"/>
              <a:gd name="connsiteY4" fmla="*/ 342900 h 1038225"/>
              <a:gd name="connsiteX5" fmla="*/ 442913 w 2176463"/>
              <a:gd name="connsiteY5" fmla="*/ 357188 h 1038225"/>
              <a:gd name="connsiteX6" fmla="*/ 433388 w 2176463"/>
              <a:gd name="connsiteY6" fmla="*/ 700088 h 1038225"/>
              <a:gd name="connsiteX7" fmla="*/ 9525 w 2176463"/>
              <a:gd name="connsiteY7" fmla="*/ 700088 h 1038225"/>
              <a:gd name="connsiteX8" fmla="*/ 0 w 2176463"/>
              <a:gd name="connsiteY8"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6463" h="1038225">
                <a:moveTo>
                  <a:pt x="0" y="1038225"/>
                </a:moveTo>
                <a:lnTo>
                  <a:pt x="2162175" y="1038225"/>
                </a:lnTo>
                <a:lnTo>
                  <a:pt x="2176463" y="4763"/>
                </a:lnTo>
                <a:lnTo>
                  <a:pt x="876300" y="0"/>
                </a:lnTo>
                <a:cubicBezTo>
                  <a:pt x="874713" y="114300"/>
                  <a:pt x="873125" y="228600"/>
                  <a:pt x="871538" y="342900"/>
                </a:cubicBezTo>
                <a:lnTo>
                  <a:pt x="442913" y="357188"/>
                </a:lnTo>
                <a:lnTo>
                  <a:pt x="433388" y="700088"/>
                </a:lnTo>
                <a:lnTo>
                  <a:pt x="9525" y="700088"/>
                </a:lnTo>
                <a:lnTo>
                  <a:pt x="0" y="1038225"/>
                </a:lnTo>
                <a:close/>
              </a:path>
            </a:pathLst>
          </a:custGeom>
          <a:solidFill>
            <a:srgbClr val="FFFF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Line 42"/>
          <p:cNvSpPr>
            <a:spLocks noChangeShapeType="1"/>
          </p:cNvSpPr>
          <p:nvPr/>
        </p:nvSpPr>
        <p:spPr bwMode="auto">
          <a:xfrm flipH="1">
            <a:off x="4223792" y="1704975"/>
            <a:ext cx="2596107" cy="0"/>
          </a:xfrm>
          <a:prstGeom prst="line">
            <a:avLst/>
          </a:prstGeom>
          <a:noFill/>
          <a:ln w="1905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Line 43"/>
          <p:cNvSpPr>
            <a:spLocks noChangeShapeType="1"/>
          </p:cNvSpPr>
          <p:nvPr/>
        </p:nvSpPr>
        <p:spPr bwMode="auto">
          <a:xfrm flipH="1">
            <a:off x="3863752" y="2052638"/>
            <a:ext cx="2956147" cy="0"/>
          </a:xfrm>
          <a:prstGeom prst="line">
            <a:avLst/>
          </a:prstGeom>
          <a:noFill/>
          <a:ln w="1905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Line 44"/>
          <p:cNvSpPr>
            <a:spLocks noChangeShapeType="1"/>
          </p:cNvSpPr>
          <p:nvPr/>
        </p:nvSpPr>
        <p:spPr bwMode="auto">
          <a:xfrm flipH="1">
            <a:off x="3503711" y="2398713"/>
            <a:ext cx="3316188" cy="0"/>
          </a:xfrm>
          <a:prstGeom prst="line">
            <a:avLst/>
          </a:prstGeom>
          <a:noFill/>
          <a:ln w="1905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6"/>
          <p:cNvSpPr/>
          <p:nvPr/>
        </p:nvSpPr>
        <p:spPr>
          <a:xfrm>
            <a:off x="6816080" y="2420888"/>
            <a:ext cx="1968500" cy="319534"/>
          </a:xfrm>
          <a:custGeom>
            <a:avLst/>
            <a:gdLst>
              <a:gd name="connsiteX0" fmla="*/ 25400 w 1968500"/>
              <a:gd name="connsiteY0" fmla="*/ 6350 h 463550"/>
              <a:gd name="connsiteX1" fmla="*/ 0 w 1968500"/>
              <a:gd name="connsiteY1" fmla="*/ 463550 h 463550"/>
              <a:gd name="connsiteX2" fmla="*/ 1968500 w 1968500"/>
              <a:gd name="connsiteY2" fmla="*/ 463550 h 463550"/>
              <a:gd name="connsiteX3" fmla="*/ 1949450 w 1968500"/>
              <a:gd name="connsiteY3" fmla="*/ 0 h 463550"/>
              <a:gd name="connsiteX4" fmla="*/ 25400 w 1968500"/>
              <a:gd name="connsiteY4" fmla="*/ 6350 h 46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0" h="463550">
                <a:moveTo>
                  <a:pt x="25400" y="6350"/>
                </a:moveTo>
                <a:lnTo>
                  <a:pt x="0" y="463550"/>
                </a:lnTo>
                <a:lnTo>
                  <a:pt x="1968500" y="463550"/>
                </a:lnTo>
                <a:lnTo>
                  <a:pt x="1949450" y="0"/>
                </a:lnTo>
                <a:lnTo>
                  <a:pt x="25400" y="6350"/>
                </a:lnTo>
                <a:close/>
              </a:path>
            </a:pathLst>
          </a:cu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a:off x="6806555" y="2060848"/>
            <a:ext cx="1968500" cy="319534"/>
          </a:xfrm>
          <a:custGeom>
            <a:avLst/>
            <a:gdLst>
              <a:gd name="connsiteX0" fmla="*/ 25400 w 1968500"/>
              <a:gd name="connsiteY0" fmla="*/ 6350 h 463550"/>
              <a:gd name="connsiteX1" fmla="*/ 0 w 1968500"/>
              <a:gd name="connsiteY1" fmla="*/ 463550 h 463550"/>
              <a:gd name="connsiteX2" fmla="*/ 1968500 w 1968500"/>
              <a:gd name="connsiteY2" fmla="*/ 463550 h 463550"/>
              <a:gd name="connsiteX3" fmla="*/ 1949450 w 1968500"/>
              <a:gd name="connsiteY3" fmla="*/ 0 h 463550"/>
              <a:gd name="connsiteX4" fmla="*/ 25400 w 1968500"/>
              <a:gd name="connsiteY4" fmla="*/ 6350 h 46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0" h="463550">
                <a:moveTo>
                  <a:pt x="25400" y="6350"/>
                </a:moveTo>
                <a:lnTo>
                  <a:pt x="0" y="463550"/>
                </a:lnTo>
                <a:lnTo>
                  <a:pt x="1968500" y="463550"/>
                </a:lnTo>
                <a:lnTo>
                  <a:pt x="1949450" y="0"/>
                </a:lnTo>
                <a:lnTo>
                  <a:pt x="25400" y="6350"/>
                </a:lnTo>
                <a:close/>
              </a:path>
            </a:pathLst>
          </a:custGeom>
          <a:solidFill>
            <a:srgbClr val="7030A0">
              <a:alpha val="5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a:off x="6806555" y="1708697"/>
            <a:ext cx="1968500" cy="319534"/>
          </a:xfrm>
          <a:custGeom>
            <a:avLst/>
            <a:gdLst>
              <a:gd name="connsiteX0" fmla="*/ 25400 w 1968500"/>
              <a:gd name="connsiteY0" fmla="*/ 6350 h 463550"/>
              <a:gd name="connsiteX1" fmla="*/ 0 w 1968500"/>
              <a:gd name="connsiteY1" fmla="*/ 463550 h 463550"/>
              <a:gd name="connsiteX2" fmla="*/ 1968500 w 1968500"/>
              <a:gd name="connsiteY2" fmla="*/ 463550 h 463550"/>
              <a:gd name="connsiteX3" fmla="*/ 1949450 w 1968500"/>
              <a:gd name="connsiteY3" fmla="*/ 0 h 463550"/>
              <a:gd name="connsiteX4" fmla="*/ 25400 w 1968500"/>
              <a:gd name="connsiteY4" fmla="*/ 6350 h 46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0" h="463550">
                <a:moveTo>
                  <a:pt x="25400" y="6350"/>
                </a:moveTo>
                <a:lnTo>
                  <a:pt x="0" y="463550"/>
                </a:lnTo>
                <a:lnTo>
                  <a:pt x="1968500" y="463550"/>
                </a:lnTo>
                <a:lnTo>
                  <a:pt x="1949450" y="0"/>
                </a:lnTo>
                <a:lnTo>
                  <a:pt x="25400" y="6350"/>
                </a:lnTo>
                <a:close/>
              </a:path>
            </a:pathLst>
          </a:custGeom>
          <a:solidFill>
            <a:schemeClr val="accent6">
              <a:lumMod val="7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131"/>
          <p:cNvSpPr/>
          <p:nvPr/>
        </p:nvSpPr>
        <p:spPr>
          <a:xfrm>
            <a:off x="6380734" y="1343495"/>
            <a:ext cx="431800" cy="1413618"/>
          </a:xfrm>
          <a:custGeom>
            <a:avLst/>
            <a:gdLst>
              <a:gd name="connsiteX0" fmla="*/ 0 w 431800"/>
              <a:gd name="connsiteY0" fmla="*/ 19050 h 1873250"/>
              <a:gd name="connsiteX1" fmla="*/ 431800 w 431800"/>
              <a:gd name="connsiteY1" fmla="*/ 0 h 1873250"/>
              <a:gd name="connsiteX2" fmla="*/ 425450 w 431800"/>
              <a:gd name="connsiteY2" fmla="*/ 1860550 h 1873250"/>
              <a:gd name="connsiteX3" fmla="*/ 19050 w 431800"/>
              <a:gd name="connsiteY3" fmla="*/ 1873250 h 1873250"/>
              <a:gd name="connsiteX4" fmla="*/ 0 w 431800"/>
              <a:gd name="connsiteY4" fmla="*/ 19050 h 187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00" h="1873250">
                <a:moveTo>
                  <a:pt x="0" y="19050"/>
                </a:moveTo>
                <a:lnTo>
                  <a:pt x="431800" y="0"/>
                </a:lnTo>
                <a:cubicBezTo>
                  <a:pt x="429683" y="620183"/>
                  <a:pt x="427567" y="1240367"/>
                  <a:pt x="425450" y="1860550"/>
                </a:cubicBezTo>
                <a:lnTo>
                  <a:pt x="19050" y="1873250"/>
                </a:lnTo>
                <a:lnTo>
                  <a:pt x="0" y="19050"/>
                </a:lnTo>
                <a:close/>
              </a:path>
            </a:pathLst>
          </a:custGeom>
          <a:solidFill>
            <a:srgbClr val="FF00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9" name="Picture 2"/>
          <p:cNvPicPr>
            <a:picLocks noChangeAspect="1" noChangeArrowheads="1"/>
          </p:cNvPicPr>
          <p:nvPr/>
        </p:nvPicPr>
        <p:blipFill>
          <a:blip r:embed="rId2" cstate="print"/>
          <a:srcRect/>
          <a:stretch>
            <a:fillRect/>
          </a:stretch>
        </p:blipFill>
        <p:spPr bwMode="auto">
          <a:xfrm>
            <a:off x="1620222" y="3356992"/>
            <a:ext cx="3959022" cy="3394182"/>
          </a:xfrm>
          <a:prstGeom prst="rect">
            <a:avLst/>
          </a:prstGeom>
          <a:noFill/>
          <a:ln w="9525">
            <a:noFill/>
            <a:miter lim="800000"/>
            <a:headEnd/>
            <a:tailEnd/>
          </a:ln>
        </p:spPr>
      </p:pic>
      <p:sp>
        <p:nvSpPr>
          <p:cNvPr id="1027" name="AutoShape 3"/>
          <p:cNvSpPr>
            <a:spLocks noChangeAspect="1" noChangeArrowheads="1" noTextEdit="1"/>
          </p:cNvSpPr>
          <p:nvPr/>
        </p:nvSpPr>
        <p:spPr bwMode="auto">
          <a:xfrm>
            <a:off x="-3341688" y="-1511300"/>
            <a:ext cx="17675226" cy="938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29" name="Line 5"/>
          <p:cNvSpPr>
            <a:spLocks noChangeShapeType="1"/>
          </p:cNvSpPr>
          <p:nvPr/>
        </p:nvSpPr>
        <p:spPr bwMode="auto">
          <a:xfrm>
            <a:off x="4646612" y="1704975"/>
            <a:ext cx="1588" cy="1041400"/>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Line 6"/>
          <p:cNvSpPr>
            <a:spLocks noChangeShapeType="1"/>
          </p:cNvSpPr>
          <p:nvPr/>
        </p:nvSpPr>
        <p:spPr bwMode="auto">
          <a:xfrm>
            <a:off x="4213225" y="2052638"/>
            <a:ext cx="1588" cy="693738"/>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Line 7"/>
          <p:cNvSpPr>
            <a:spLocks noChangeShapeType="1"/>
          </p:cNvSpPr>
          <p:nvPr/>
        </p:nvSpPr>
        <p:spPr bwMode="auto">
          <a:xfrm flipH="1">
            <a:off x="2919413" y="2746375"/>
            <a:ext cx="6784975"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Line 8"/>
          <p:cNvSpPr>
            <a:spLocks noChangeShapeType="1"/>
          </p:cNvSpPr>
          <p:nvPr/>
        </p:nvSpPr>
        <p:spPr bwMode="auto">
          <a:xfrm>
            <a:off x="1525587" y="-3175"/>
            <a:ext cx="1588" cy="68707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Line 9"/>
          <p:cNvSpPr>
            <a:spLocks noChangeShapeType="1"/>
          </p:cNvSpPr>
          <p:nvPr/>
        </p:nvSpPr>
        <p:spPr bwMode="auto">
          <a:xfrm>
            <a:off x="1525588" y="-3175"/>
            <a:ext cx="9124951"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Line 10"/>
          <p:cNvSpPr>
            <a:spLocks noChangeShapeType="1"/>
          </p:cNvSpPr>
          <p:nvPr/>
        </p:nvSpPr>
        <p:spPr bwMode="auto">
          <a:xfrm>
            <a:off x="1743076" y="228600"/>
            <a:ext cx="8689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p:nvSpPr>
        <p:spPr bwMode="auto">
          <a:xfrm>
            <a:off x="1743076" y="390525"/>
            <a:ext cx="8689975"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Line 12"/>
          <p:cNvSpPr>
            <a:spLocks noChangeShapeType="1"/>
          </p:cNvSpPr>
          <p:nvPr/>
        </p:nvSpPr>
        <p:spPr bwMode="auto">
          <a:xfrm>
            <a:off x="1743076" y="460375"/>
            <a:ext cx="8689975"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Line 13"/>
          <p:cNvSpPr>
            <a:spLocks noChangeShapeType="1"/>
          </p:cNvSpPr>
          <p:nvPr/>
        </p:nvSpPr>
        <p:spPr bwMode="auto">
          <a:xfrm>
            <a:off x="1743076" y="530225"/>
            <a:ext cx="8689975"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Line 14"/>
          <p:cNvSpPr>
            <a:spLocks noChangeShapeType="1"/>
          </p:cNvSpPr>
          <p:nvPr/>
        </p:nvSpPr>
        <p:spPr bwMode="auto">
          <a:xfrm>
            <a:off x="1743076" y="692150"/>
            <a:ext cx="8689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Line 15"/>
          <p:cNvSpPr>
            <a:spLocks noChangeShapeType="1"/>
          </p:cNvSpPr>
          <p:nvPr/>
        </p:nvSpPr>
        <p:spPr bwMode="auto">
          <a:xfrm>
            <a:off x="10650538" y="-3175"/>
            <a:ext cx="1588" cy="68707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Line 16"/>
          <p:cNvSpPr>
            <a:spLocks noChangeShapeType="1"/>
          </p:cNvSpPr>
          <p:nvPr/>
        </p:nvSpPr>
        <p:spPr bwMode="auto">
          <a:xfrm>
            <a:off x="10433050" y="228600"/>
            <a:ext cx="1588" cy="64071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Line 17"/>
          <p:cNvSpPr>
            <a:spLocks noChangeShapeType="1"/>
          </p:cNvSpPr>
          <p:nvPr/>
        </p:nvSpPr>
        <p:spPr bwMode="auto">
          <a:xfrm flipH="1">
            <a:off x="1525588" y="6867525"/>
            <a:ext cx="9124951"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Line 18"/>
          <p:cNvSpPr>
            <a:spLocks noChangeShapeType="1"/>
          </p:cNvSpPr>
          <p:nvPr/>
        </p:nvSpPr>
        <p:spPr bwMode="auto">
          <a:xfrm flipH="1">
            <a:off x="1743076" y="6635750"/>
            <a:ext cx="8689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Line 19"/>
          <p:cNvSpPr>
            <a:spLocks noChangeShapeType="1"/>
          </p:cNvSpPr>
          <p:nvPr/>
        </p:nvSpPr>
        <p:spPr bwMode="auto">
          <a:xfrm>
            <a:off x="1743075" y="228600"/>
            <a:ext cx="1588" cy="64071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Line 20"/>
          <p:cNvSpPr>
            <a:spLocks noChangeShapeType="1"/>
          </p:cNvSpPr>
          <p:nvPr/>
        </p:nvSpPr>
        <p:spPr bwMode="auto">
          <a:xfrm>
            <a:off x="6384926" y="2746375"/>
            <a:ext cx="23907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Line 21"/>
          <p:cNvSpPr>
            <a:spLocks noChangeShapeType="1"/>
          </p:cNvSpPr>
          <p:nvPr/>
        </p:nvSpPr>
        <p:spPr bwMode="auto">
          <a:xfrm>
            <a:off x="6384926" y="3208338"/>
            <a:ext cx="23907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Line 22"/>
          <p:cNvSpPr>
            <a:spLocks noChangeShapeType="1"/>
          </p:cNvSpPr>
          <p:nvPr/>
        </p:nvSpPr>
        <p:spPr bwMode="auto">
          <a:xfrm>
            <a:off x="6384926" y="4133850"/>
            <a:ext cx="434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Line 23"/>
          <p:cNvSpPr>
            <a:spLocks noChangeShapeType="1"/>
          </p:cNvSpPr>
          <p:nvPr/>
        </p:nvSpPr>
        <p:spPr bwMode="auto">
          <a:xfrm>
            <a:off x="6384926" y="5984875"/>
            <a:ext cx="434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Line 24"/>
          <p:cNvSpPr>
            <a:spLocks noChangeShapeType="1"/>
          </p:cNvSpPr>
          <p:nvPr/>
        </p:nvSpPr>
        <p:spPr bwMode="auto">
          <a:xfrm>
            <a:off x="6819900" y="2398713"/>
            <a:ext cx="19558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Line 25"/>
          <p:cNvSpPr>
            <a:spLocks noChangeShapeType="1"/>
          </p:cNvSpPr>
          <p:nvPr/>
        </p:nvSpPr>
        <p:spPr bwMode="auto">
          <a:xfrm>
            <a:off x="6819900" y="2052638"/>
            <a:ext cx="19558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Line 26"/>
          <p:cNvSpPr>
            <a:spLocks noChangeShapeType="1"/>
          </p:cNvSpPr>
          <p:nvPr/>
        </p:nvSpPr>
        <p:spPr bwMode="auto">
          <a:xfrm>
            <a:off x="6819900" y="1704975"/>
            <a:ext cx="19558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Line 27"/>
          <p:cNvSpPr>
            <a:spLocks noChangeShapeType="1"/>
          </p:cNvSpPr>
          <p:nvPr/>
        </p:nvSpPr>
        <p:spPr bwMode="auto">
          <a:xfrm flipV="1">
            <a:off x="8775700" y="1357314"/>
            <a:ext cx="1588" cy="13890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Line 28"/>
          <p:cNvSpPr>
            <a:spLocks noChangeShapeType="1"/>
          </p:cNvSpPr>
          <p:nvPr/>
        </p:nvSpPr>
        <p:spPr bwMode="auto">
          <a:xfrm flipH="1">
            <a:off x="6384926" y="1357313"/>
            <a:ext cx="2390775"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Line 29"/>
          <p:cNvSpPr>
            <a:spLocks noChangeShapeType="1"/>
          </p:cNvSpPr>
          <p:nvPr/>
        </p:nvSpPr>
        <p:spPr bwMode="auto">
          <a:xfrm>
            <a:off x="6384925" y="1357314"/>
            <a:ext cx="1588" cy="13890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Line 30"/>
          <p:cNvSpPr>
            <a:spLocks noChangeShapeType="1"/>
          </p:cNvSpPr>
          <p:nvPr/>
        </p:nvSpPr>
        <p:spPr bwMode="auto">
          <a:xfrm>
            <a:off x="6819900" y="1357314"/>
            <a:ext cx="1588" cy="13890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Line 31"/>
          <p:cNvSpPr>
            <a:spLocks noChangeShapeType="1"/>
          </p:cNvSpPr>
          <p:nvPr/>
        </p:nvSpPr>
        <p:spPr bwMode="auto">
          <a:xfrm flipH="1">
            <a:off x="6384926" y="1357313"/>
            <a:ext cx="434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Line 32"/>
          <p:cNvSpPr>
            <a:spLocks noChangeShapeType="1"/>
          </p:cNvSpPr>
          <p:nvPr/>
        </p:nvSpPr>
        <p:spPr bwMode="auto">
          <a:xfrm>
            <a:off x="8775700" y="1704975"/>
            <a:ext cx="1588" cy="10414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Line 33"/>
          <p:cNvSpPr>
            <a:spLocks noChangeShapeType="1"/>
          </p:cNvSpPr>
          <p:nvPr/>
        </p:nvSpPr>
        <p:spPr bwMode="auto">
          <a:xfrm>
            <a:off x="6384925" y="2746376"/>
            <a:ext cx="1588" cy="35734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Line 34"/>
          <p:cNvSpPr>
            <a:spLocks noChangeShapeType="1"/>
          </p:cNvSpPr>
          <p:nvPr/>
        </p:nvSpPr>
        <p:spPr bwMode="auto">
          <a:xfrm>
            <a:off x="8775700" y="2746376"/>
            <a:ext cx="1588" cy="35020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Line 35"/>
          <p:cNvSpPr>
            <a:spLocks noChangeShapeType="1"/>
          </p:cNvSpPr>
          <p:nvPr/>
        </p:nvSpPr>
        <p:spPr bwMode="auto">
          <a:xfrm>
            <a:off x="6819900" y="2746375"/>
            <a:ext cx="1588" cy="36449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Line 36"/>
          <p:cNvSpPr>
            <a:spLocks noChangeShapeType="1"/>
          </p:cNvSpPr>
          <p:nvPr/>
        </p:nvSpPr>
        <p:spPr bwMode="auto">
          <a:xfrm>
            <a:off x="6384925" y="3208338"/>
            <a:ext cx="1588" cy="27765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Line 37"/>
          <p:cNvSpPr>
            <a:spLocks noChangeShapeType="1"/>
          </p:cNvSpPr>
          <p:nvPr/>
        </p:nvSpPr>
        <p:spPr bwMode="auto">
          <a:xfrm flipV="1">
            <a:off x="6819900" y="3208338"/>
            <a:ext cx="1588" cy="27765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Line 38"/>
          <p:cNvSpPr>
            <a:spLocks noChangeShapeType="1"/>
          </p:cNvSpPr>
          <p:nvPr/>
        </p:nvSpPr>
        <p:spPr bwMode="auto">
          <a:xfrm flipH="1" flipV="1">
            <a:off x="5949951" y="2746376"/>
            <a:ext cx="434975" cy="4619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Line 39"/>
          <p:cNvSpPr>
            <a:spLocks noChangeShapeType="1"/>
          </p:cNvSpPr>
          <p:nvPr/>
        </p:nvSpPr>
        <p:spPr bwMode="auto">
          <a:xfrm flipH="1" flipV="1">
            <a:off x="5081587" y="2746376"/>
            <a:ext cx="1303338" cy="1387475"/>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Line 40"/>
          <p:cNvSpPr>
            <a:spLocks noChangeShapeType="1"/>
          </p:cNvSpPr>
          <p:nvPr/>
        </p:nvSpPr>
        <p:spPr bwMode="auto">
          <a:xfrm flipH="1" flipV="1">
            <a:off x="3343275" y="2746375"/>
            <a:ext cx="3041650" cy="32385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Line 41"/>
          <p:cNvSpPr>
            <a:spLocks noChangeShapeType="1"/>
          </p:cNvSpPr>
          <p:nvPr/>
        </p:nvSpPr>
        <p:spPr bwMode="auto">
          <a:xfrm flipH="1">
            <a:off x="4655840" y="1357313"/>
            <a:ext cx="1729085" cy="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Line 45"/>
          <p:cNvSpPr>
            <a:spLocks noChangeShapeType="1"/>
          </p:cNvSpPr>
          <p:nvPr/>
        </p:nvSpPr>
        <p:spPr bwMode="auto">
          <a:xfrm flipV="1">
            <a:off x="5949950" y="1357314"/>
            <a:ext cx="1588" cy="13890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Line 46"/>
          <p:cNvSpPr>
            <a:spLocks noChangeShapeType="1"/>
          </p:cNvSpPr>
          <p:nvPr/>
        </p:nvSpPr>
        <p:spPr bwMode="auto">
          <a:xfrm>
            <a:off x="3343276" y="2746375"/>
            <a:ext cx="26066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Line 47"/>
          <p:cNvSpPr>
            <a:spLocks noChangeShapeType="1"/>
          </p:cNvSpPr>
          <p:nvPr/>
        </p:nvSpPr>
        <p:spPr bwMode="auto">
          <a:xfrm flipV="1">
            <a:off x="5081587" y="1357314"/>
            <a:ext cx="1588" cy="1389063"/>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Line 48"/>
          <p:cNvSpPr>
            <a:spLocks noChangeShapeType="1"/>
          </p:cNvSpPr>
          <p:nvPr/>
        </p:nvSpPr>
        <p:spPr bwMode="auto">
          <a:xfrm flipH="1">
            <a:off x="3343276" y="1357314"/>
            <a:ext cx="1738313" cy="13890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Line 49"/>
          <p:cNvSpPr>
            <a:spLocks noChangeShapeType="1"/>
          </p:cNvSpPr>
          <p:nvPr/>
        </p:nvSpPr>
        <p:spPr bwMode="auto">
          <a:xfrm>
            <a:off x="5081588" y="1357313"/>
            <a:ext cx="8683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Line 50"/>
          <p:cNvSpPr>
            <a:spLocks noChangeShapeType="1"/>
          </p:cNvSpPr>
          <p:nvPr/>
        </p:nvSpPr>
        <p:spPr bwMode="auto">
          <a:xfrm flipH="1">
            <a:off x="4646612" y="1704975"/>
            <a:ext cx="13033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Line 51"/>
          <p:cNvSpPr>
            <a:spLocks noChangeShapeType="1"/>
          </p:cNvSpPr>
          <p:nvPr/>
        </p:nvSpPr>
        <p:spPr bwMode="auto">
          <a:xfrm>
            <a:off x="4646612" y="1704976"/>
            <a:ext cx="1588" cy="3476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Line 52"/>
          <p:cNvSpPr>
            <a:spLocks noChangeShapeType="1"/>
          </p:cNvSpPr>
          <p:nvPr/>
        </p:nvSpPr>
        <p:spPr bwMode="auto">
          <a:xfrm flipH="1">
            <a:off x="4213225" y="2052638"/>
            <a:ext cx="4333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Line 53"/>
          <p:cNvSpPr>
            <a:spLocks noChangeShapeType="1"/>
          </p:cNvSpPr>
          <p:nvPr/>
        </p:nvSpPr>
        <p:spPr bwMode="auto">
          <a:xfrm>
            <a:off x="4213225" y="2052639"/>
            <a:ext cx="1588" cy="3460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Line 54"/>
          <p:cNvSpPr>
            <a:spLocks noChangeShapeType="1"/>
          </p:cNvSpPr>
          <p:nvPr/>
        </p:nvSpPr>
        <p:spPr bwMode="auto">
          <a:xfrm flipH="1">
            <a:off x="3778251" y="2398713"/>
            <a:ext cx="434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Line 55"/>
          <p:cNvSpPr>
            <a:spLocks noChangeShapeType="1"/>
          </p:cNvSpPr>
          <p:nvPr/>
        </p:nvSpPr>
        <p:spPr bwMode="auto">
          <a:xfrm>
            <a:off x="3778250" y="2398714"/>
            <a:ext cx="1588" cy="3476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Line 56"/>
          <p:cNvSpPr>
            <a:spLocks noChangeShapeType="1"/>
          </p:cNvSpPr>
          <p:nvPr/>
        </p:nvSpPr>
        <p:spPr bwMode="auto">
          <a:xfrm flipH="1" flipV="1">
            <a:off x="4646613" y="2746375"/>
            <a:ext cx="1738313" cy="1849438"/>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Line 57"/>
          <p:cNvSpPr>
            <a:spLocks noChangeShapeType="1"/>
          </p:cNvSpPr>
          <p:nvPr/>
        </p:nvSpPr>
        <p:spPr bwMode="auto">
          <a:xfrm flipH="1" flipV="1">
            <a:off x="4213225" y="2746375"/>
            <a:ext cx="2171700" cy="2312988"/>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Line 58"/>
          <p:cNvSpPr>
            <a:spLocks noChangeShapeType="1"/>
          </p:cNvSpPr>
          <p:nvPr/>
        </p:nvSpPr>
        <p:spPr bwMode="auto">
          <a:xfrm flipH="1" flipV="1">
            <a:off x="3778251" y="2746375"/>
            <a:ext cx="2606675" cy="2774950"/>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Line 59"/>
          <p:cNvSpPr>
            <a:spLocks noChangeShapeType="1"/>
          </p:cNvSpPr>
          <p:nvPr/>
        </p:nvSpPr>
        <p:spPr bwMode="auto">
          <a:xfrm>
            <a:off x="6384926" y="5521325"/>
            <a:ext cx="434975" cy="1588"/>
          </a:xfrm>
          <a:prstGeom prst="line">
            <a:avLst/>
          </a:prstGeom>
          <a:no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Line 60"/>
          <p:cNvSpPr>
            <a:spLocks noChangeShapeType="1"/>
          </p:cNvSpPr>
          <p:nvPr/>
        </p:nvSpPr>
        <p:spPr bwMode="auto">
          <a:xfrm>
            <a:off x="6384926" y="5059363"/>
            <a:ext cx="434975" cy="1588"/>
          </a:xfrm>
          <a:prstGeom prst="line">
            <a:avLst/>
          </a:prstGeom>
          <a:no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Line 61"/>
          <p:cNvSpPr>
            <a:spLocks noChangeShapeType="1"/>
          </p:cNvSpPr>
          <p:nvPr/>
        </p:nvSpPr>
        <p:spPr bwMode="auto">
          <a:xfrm>
            <a:off x="6384926" y="4595813"/>
            <a:ext cx="434975" cy="1588"/>
          </a:xfrm>
          <a:prstGeom prst="line">
            <a:avLst/>
          </a:prstGeom>
          <a:no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Line 62"/>
          <p:cNvSpPr>
            <a:spLocks noChangeShapeType="1"/>
          </p:cNvSpPr>
          <p:nvPr/>
        </p:nvSpPr>
        <p:spPr bwMode="auto">
          <a:xfrm>
            <a:off x="6819900" y="4595813"/>
            <a:ext cx="19558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Line 63"/>
          <p:cNvSpPr>
            <a:spLocks noChangeShapeType="1"/>
          </p:cNvSpPr>
          <p:nvPr/>
        </p:nvSpPr>
        <p:spPr bwMode="auto">
          <a:xfrm>
            <a:off x="6819900" y="5059363"/>
            <a:ext cx="19558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Line 64"/>
          <p:cNvSpPr>
            <a:spLocks noChangeShapeType="1"/>
          </p:cNvSpPr>
          <p:nvPr/>
        </p:nvSpPr>
        <p:spPr bwMode="auto">
          <a:xfrm>
            <a:off x="6819900" y="5521325"/>
            <a:ext cx="19558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9" name="Line 65"/>
          <p:cNvSpPr>
            <a:spLocks noChangeShapeType="1"/>
          </p:cNvSpPr>
          <p:nvPr/>
        </p:nvSpPr>
        <p:spPr bwMode="auto">
          <a:xfrm flipV="1">
            <a:off x="8775700" y="3208338"/>
            <a:ext cx="1588" cy="23129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Oval 63"/>
          <p:cNvSpPr/>
          <p:nvPr/>
        </p:nvSpPr>
        <p:spPr>
          <a:xfrm>
            <a:off x="6318198" y="2670821"/>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2351584" y="409952"/>
            <a:ext cx="1944216" cy="230832"/>
          </a:xfrm>
          <a:prstGeom prst="rect">
            <a:avLst/>
          </a:prstGeom>
          <a:noFill/>
        </p:spPr>
        <p:txBody>
          <a:bodyPr wrap="square" rtlCol="0">
            <a:spAutoFit/>
          </a:bodyPr>
          <a:lstStyle/>
          <a:p>
            <a:r>
              <a:rPr lang="en-GB" sz="900" b="1" dirty="0"/>
              <a:t>NAME:</a:t>
            </a:r>
            <a:endParaRPr lang="en-GB" sz="900" b="1" dirty="0"/>
          </a:p>
        </p:txBody>
      </p:sp>
      <p:sp>
        <p:nvSpPr>
          <p:cNvPr id="66" name="TextBox 65"/>
          <p:cNvSpPr txBox="1"/>
          <p:nvPr/>
        </p:nvSpPr>
        <p:spPr>
          <a:xfrm>
            <a:off x="5087888" y="281821"/>
            <a:ext cx="3240360" cy="369332"/>
          </a:xfrm>
          <a:prstGeom prst="rect">
            <a:avLst/>
          </a:prstGeom>
          <a:noFill/>
        </p:spPr>
        <p:txBody>
          <a:bodyPr wrap="square" rtlCol="0">
            <a:spAutoFit/>
          </a:bodyPr>
          <a:lstStyle/>
          <a:p>
            <a:r>
              <a:rPr lang="en-GB" dirty="0"/>
              <a:t>FLIGHT  OF  STEPS</a:t>
            </a:r>
            <a:endParaRPr lang="en-GB" dirty="0"/>
          </a:p>
        </p:txBody>
      </p:sp>
      <p:sp>
        <p:nvSpPr>
          <p:cNvPr id="67" name="TextBox 66"/>
          <p:cNvSpPr txBox="1"/>
          <p:nvPr/>
        </p:nvSpPr>
        <p:spPr>
          <a:xfrm>
            <a:off x="8112224" y="416053"/>
            <a:ext cx="1944216" cy="230832"/>
          </a:xfrm>
          <a:prstGeom prst="rect">
            <a:avLst/>
          </a:prstGeom>
          <a:noFill/>
        </p:spPr>
        <p:txBody>
          <a:bodyPr wrap="square" rtlCol="0">
            <a:spAutoFit/>
          </a:bodyPr>
          <a:lstStyle/>
          <a:p>
            <a:r>
              <a:rPr lang="en-GB" sz="900" dirty="0"/>
              <a:t>DATE:</a:t>
            </a:r>
            <a:endParaRPr lang="en-GB" sz="900" b="1" dirty="0"/>
          </a:p>
        </p:txBody>
      </p:sp>
      <p:cxnSp>
        <p:nvCxnSpPr>
          <p:cNvPr id="71" name="Straight Connector 70"/>
          <p:cNvCxnSpPr/>
          <p:nvPr/>
        </p:nvCxnSpPr>
        <p:spPr>
          <a:xfrm rot="10800000">
            <a:off x="6110292" y="2750065"/>
            <a:ext cx="2489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6086475" y="1359818"/>
            <a:ext cx="2499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5584751" y="2067248"/>
            <a:ext cx="1308943"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001132" y="1886636"/>
            <a:ext cx="504056" cy="246221"/>
          </a:xfrm>
          <a:prstGeom prst="rect">
            <a:avLst/>
          </a:prstGeom>
          <a:noFill/>
        </p:spPr>
        <p:txBody>
          <a:bodyPr wrap="square" rtlCol="0">
            <a:spAutoFit/>
          </a:bodyPr>
          <a:lstStyle/>
          <a:p>
            <a:r>
              <a:rPr lang="en-GB" sz="1000" dirty="0"/>
              <a:t>60</a:t>
            </a:r>
            <a:endParaRPr lang="en-GB" sz="1000" dirty="0"/>
          </a:p>
        </p:txBody>
      </p:sp>
      <p:grpSp>
        <p:nvGrpSpPr>
          <p:cNvPr id="76" name="Group 99"/>
          <p:cNvGrpSpPr/>
          <p:nvPr/>
        </p:nvGrpSpPr>
        <p:grpSpPr>
          <a:xfrm>
            <a:off x="6384032" y="2799978"/>
            <a:ext cx="2376264" cy="288032"/>
            <a:chOff x="4966121" y="4005064"/>
            <a:chExt cx="1310007" cy="288032"/>
          </a:xfrm>
        </p:grpSpPr>
        <p:cxnSp>
          <p:nvCxnSpPr>
            <p:cNvPr id="77" name="Straight Arrow Connector 76"/>
            <p:cNvCxnSpPr/>
            <p:nvPr/>
          </p:nvCxnSpPr>
          <p:spPr>
            <a:xfrm rot="10800000">
              <a:off x="4971412" y="4098344"/>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447721" y="4031486"/>
              <a:ext cx="432048" cy="261610"/>
            </a:xfrm>
            <a:prstGeom prst="rect">
              <a:avLst/>
            </a:prstGeom>
            <a:noFill/>
          </p:spPr>
          <p:txBody>
            <a:bodyPr wrap="square" rtlCol="0">
              <a:spAutoFit/>
            </a:bodyPr>
            <a:lstStyle/>
            <a:p>
              <a:r>
                <a:rPr lang="en-GB" sz="1100" dirty="0"/>
                <a:t>110</a:t>
              </a:r>
              <a:endParaRPr lang="en-GB" sz="1100" dirty="0"/>
            </a:p>
          </p:txBody>
        </p:sp>
        <p:cxnSp>
          <p:nvCxnSpPr>
            <p:cNvPr id="79" name="Straight Connector 78"/>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rot="5400000">
            <a:off x="6741429" y="2815130"/>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456040" y="2706282"/>
            <a:ext cx="432048" cy="246221"/>
          </a:xfrm>
          <a:prstGeom prst="rect">
            <a:avLst/>
          </a:prstGeom>
          <a:noFill/>
        </p:spPr>
        <p:txBody>
          <a:bodyPr wrap="square" rtlCol="0">
            <a:spAutoFit/>
          </a:bodyPr>
          <a:lstStyle/>
          <a:p>
            <a:r>
              <a:rPr lang="en-GB" sz="1000" dirty="0"/>
              <a:t>20</a:t>
            </a:r>
            <a:endParaRPr lang="en-GB" sz="1000" dirty="0"/>
          </a:p>
        </p:txBody>
      </p:sp>
      <p:cxnSp>
        <p:nvCxnSpPr>
          <p:cNvPr id="83" name="Straight Connector 82"/>
          <p:cNvCxnSpPr/>
          <p:nvPr/>
        </p:nvCxnSpPr>
        <p:spPr>
          <a:xfrm rot="10800000">
            <a:off x="6096000" y="3212976"/>
            <a:ext cx="25298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a:off x="6168010" y="5977854"/>
            <a:ext cx="19583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a:off x="6252210" y="413003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096000" y="3573017"/>
            <a:ext cx="504056" cy="246221"/>
          </a:xfrm>
          <a:prstGeom prst="rect">
            <a:avLst/>
          </a:prstGeom>
          <a:noFill/>
        </p:spPr>
        <p:txBody>
          <a:bodyPr wrap="square" rtlCol="0">
            <a:spAutoFit/>
          </a:bodyPr>
          <a:lstStyle/>
          <a:p>
            <a:r>
              <a:rPr lang="en-GB" sz="1000" dirty="0"/>
              <a:t>40</a:t>
            </a:r>
            <a:endParaRPr lang="en-GB" sz="1000" dirty="0"/>
          </a:p>
        </p:txBody>
      </p:sp>
      <p:sp>
        <p:nvSpPr>
          <p:cNvPr id="90" name="TextBox 89"/>
          <p:cNvSpPr txBox="1"/>
          <p:nvPr/>
        </p:nvSpPr>
        <p:spPr>
          <a:xfrm>
            <a:off x="7824192" y="2708921"/>
            <a:ext cx="432048" cy="246221"/>
          </a:xfrm>
          <a:prstGeom prst="rect">
            <a:avLst/>
          </a:prstGeom>
          <a:noFill/>
        </p:spPr>
        <p:txBody>
          <a:bodyPr wrap="square" rtlCol="0">
            <a:spAutoFit/>
          </a:bodyPr>
          <a:lstStyle/>
          <a:p>
            <a:r>
              <a:rPr lang="en-GB" sz="1000" dirty="0"/>
              <a:t>90</a:t>
            </a:r>
            <a:endParaRPr lang="en-GB" sz="1000" dirty="0"/>
          </a:p>
        </p:txBody>
      </p:sp>
      <p:cxnSp>
        <p:nvCxnSpPr>
          <p:cNvPr id="91" name="Straight Connector 90"/>
          <p:cNvCxnSpPr/>
          <p:nvPr/>
        </p:nvCxnSpPr>
        <p:spPr>
          <a:xfrm rot="10800000">
            <a:off x="8776171" y="274384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8776171" y="2394347"/>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8766646" y="2049041"/>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a:off x="8783538" y="1705124"/>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a:off x="8775154" y="1358801"/>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8729816" y="1757860"/>
            <a:ext cx="504056" cy="246221"/>
          </a:xfrm>
          <a:prstGeom prst="rect">
            <a:avLst/>
          </a:prstGeom>
          <a:noFill/>
        </p:spPr>
        <p:txBody>
          <a:bodyPr wrap="square" rtlCol="0">
            <a:spAutoFit/>
          </a:bodyPr>
          <a:lstStyle/>
          <a:p>
            <a:r>
              <a:rPr lang="en-GB" sz="1000" dirty="0"/>
              <a:t>15</a:t>
            </a:r>
            <a:endParaRPr lang="en-GB" sz="1000" dirty="0"/>
          </a:p>
        </p:txBody>
      </p:sp>
      <p:sp>
        <p:nvSpPr>
          <p:cNvPr id="98" name="TextBox 97"/>
          <p:cNvSpPr txBox="1"/>
          <p:nvPr/>
        </p:nvSpPr>
        <p:spPr>
          <a:xfrm>
            <a:off x="8722196" y="2132857"/>
            <a:ext cx="504056" cy="246221"/>
          </a:xfrm>
          <a:prstGeom prst="rect">
            <a:avLst/>
          </a:prstGeom>
          <a:noFill/>
        </p:spPr>
        <p:txBody>
          <a:bodyPr wrap="square" rtlCol="0">
            <a:spAutoFit/>
          </a:bodyPr>
          <a:lstStyle/>
          <a:p>
            <a:r>
              <a:rPr lang="en-GB" sz="1000" dirty="0"/>
              <a:t>15</a:t>
            </a:r>
            <a:endParaRPr lang="en-GB" sz="1000" dirty="0"/>
          </a:p>
        </p:txBody>
      </p:sp>
      <p:sp>
        <p:nvSpPr>
          <p:cNvPr id="99" name="TextBox 98"/>
          <p:cNvSpPr txBox="1"/>
          <p:nvPr/>
        </p:nvSpPr>
        <p:spPr>
          <a:xfrm>
            <a:off x="8737436" y="2421172"/>
            <a:ext cx="504056" cy="246221"/>
          </a:xfrm>
          <a:prstGeom prst="rect">
            <a:avLst/>
          </a:prstGeom>
          <a:noFill/>
        </p:spPr>
        <p:txBody>
          <a:bodyPr wrap="square" rtlCol="0">
            <a:spAutoFit/>
          </a:bodyPr>
          <a:lstStyle/>
          <a:p>
            <a:r>
              <a:rPr lang="en-GB" sz="1000" dirty="0"/>
              <a:t>15</a:t>
            </a:r>
            <a:endParaRPr lang="en-GB" sz="1000" dirty="0"/>
          </a:p>
        </p:txBody>
      </p:sp>
      <p:sp>
        <p:nvSpPr>
          <p:cNvPr id="100" name="TextBox 99"/>
          <p:cNvSpPr txBox="1"/>
          <p:nvPr/>
        </p:nvSpPr>
        <p:spPr>
          <a:xfrm>
            <a:off x="6117516" y="4846424"/>
            <a:ext cx="504056" cy="246221"/>
          </a:xfrm>
          <a:prstGeom prst="rect">
            <a:avLst/>
          </a:prstGeom>
          <a:noFill/>
        </p:spPr>
        <p:txBody>
          <a:bodyPr wrap="square" rtlCol="0">
            <a:spAutoFit/>
          </a:bodyPr>
          <a:lstStyle/>
          <a:p>
            <a:r>
              <a:rPr lang="en-GB" sz="1000" dirty="0"/>
              <a:t>80</a:t>
            </a:r>
            <a:endParaRPr lang="en-GB" sz="1000" dirty="0"/>
          </a:p>
        </p:txBody>
      </p:sp>
      <p:sp>
        <p:nvSpPr>
          <p:cNvPr id="130" name="TextBox 129"/>
          <p:cNvSpPr txBox="1"/>
          <p:nvPr/>
        </p:nvSpPr>
        <p:spPr>
          <a:xfrm>
            <a:off x="1847528" y="766445"/>
            <a:ext cx="2448272" cy="1154162"/>
          </a:xfrm>
          <a:prstGeom prst="rect">
            <a:avLst/>
          </a:prstGeom>
          <a:noFill/>
        </p:spPr>
        <p:txBody>
          <a:bodyPr wrap="square" rtlCol="0">
            <a:spAutoFit/>
          </a:bodyPr>
          <a:lstStyle/>
          <a:p>
            <a:r>
              <a:rPr lang="en-GB" dirty="0"/>
              <a:t>Down 90</a:t>
            </a:r>
          </a:p>
          <a:p>
            <a:r>
              <a:rPr lang="en-GB" dirty="0"/>
              <a:t>In 215</a:t>
            </a:r>
          </a:p>
          <a:p>
            <a:r>
              <a:rPr lang="en-GB" sz="1100" dirty="0">
                <a:solidFill>
                  <a:srgbClr val="FF0000"/>
                </a:solidFill>
              </a:rPr>
              <a:t>Elevation A</a:t>
            </a:r>
          </a:p>
          <a:p>
            <a:r>
              <a:rPr lang="en-GB" sz="1100" dirty="0">
                <a:solidFill>
                  <a:srgbClr val="FF0000"/>
                </a:solidFill>
              </a:rPr>
              <a:t>Plan</a:t>
            </a:r>
          </a:p>
          <a:p>
            <a:r>
              <a:rPr lang="en-GB" sz="1100" dirty="0">
                <a:solidFill>
                  <a:srgbClr val="FF0000"/>
                </a:solidFill>
              </a:rPr>
              <a:t>Plan B</a:t>
            </a:r>
          </a:p>
        </p:txBody>
      </p:sp>
      <p:sp>
        <p:nvSpPr>
          <p:cNvPr id="131" name="TextBox 130"/>
          <p:cNvSpPr txBox="1"/>
          <p:nvPr/>
        </p:nvSpPr>
        <p:spPr>
          <a:xfrm>
            <a:off x="8976320" y="5301208"/>
            <a:ext cx="1368152" cy="1223412"/>
          </a:xfrm>
          <a:prstGeom prst="rect">
            <a:avLst/>
          </a:prstGeom>
          <a:solidFill>
            <a:schemeClr val="tx1"/>
          </a:solidFill>
        </p:spPr>
        <p:txBody>
          <a:bodyPr wrap="square" rtlCol="0">
            <a:spAutoFit/>
          </a:bodyPr>
          <a:lstStyle/>
          <a:p>
            <a:r>
              <a:rPr lang="en-GB" sz="1050" dirty="0">
                <a:solidFill>
                  <a:schemeClr val="bg1"/>
                </a:solidFill>
              </a:rPr>
              <a:t>The sloped surface appears as a line in the end view. It is the only view you will get the width of each step. Height is already given. </a:t>
            </a:r>
            <a:endParaRPr lang="en-GB" sz="1050" dirty="0">
              <a:solidFill>
                <a:schemeClr val="bg1"/>
              </a:solidFill>
            </a:endParaRPr>
          </a:p>
        </p:txBody>
      </p:sp>
      <p:sp>
        <p:nvSpPr>
          <p:cNvPr id="133" name="Freeform 132"/>
          <p:cNvSpPr/>
          <p:nvPr/>
        </p:nvSpPr>
        <p:spPr>
          <a:xfrm>
            <a:off x="1835150" y="4349750"/>
            <a:ext cx="1308100" cy="1644650"/>
          </a:xfrm>
          <a:custGeom>
            <a:avLst/>
            <a:gdLst>
              <a:gd name="connsiteX0" fmla="*/ 1308100 w 1308100"/>
              <a:gd name="connsiteY0" fmla="*/ 158750 h 1644650"/>
              <a:gd name="connsiteX1" fmla="*/ 1054100 w 1308100"/>
              <a:gd name="connsiteY1" fmla="*/ 0 h 1644650"/>
              <a:gd name="connsiteX2" fmla="*/ 0 w 1308100"/>
              <a:gd name="connsiteY2" fmla="*/ 1498600 h 1644650"/>
              <a:gd name="connsiteX3" fmla="*/ 263525 w 1308100"/>
              <a:gd name="connsiteY3" fmla="*/ 1644650 h 1644650"/>
              <a:gd name="connsiteX4" fmla="*/ 1308100 w 1308100"/>
              <a:gd name="connsiteY4" fmla="*/ 158750 h 164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100" h="1644650">
                <a:moveTo>
                  <a:pt x="1308100" y="158750"/>
                </a:moveTo>
                <a:lnTo>
                  <a:pt x="1054100" y="0"/>
                </a:lnTo>
                <a:lnTo>
                  <a:pt x="0" y="1498600"/>
                </a:lnTo>
                <a:lnTo>
                  <a:pt x="263525" y="1644650"/>
                </a:lnTo>
                <a:lnTo>
                  <a:pt x="1308100" y="158750"/>
                </a:lnTo>
                <a:close/>
              </a:path>
            </a:pathLst>
          </a:custGeom>
          <a:solidFill>
            <a:srgbClr val="FF000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a:off x="2876550" y="4879976"/>
            <a:ext cx="1181100" cy="898525"/>
          </a:xfrm>
          <a:custGeom>
            <a:avLst/>
            <a:gdLst>
              <a:gd name="connsiteX0" fmla="*/ 0 w 1181100"/>
              <a:gd name="connsiteY0" fmla="*/ 0 h 898525"/>
              <a:gd name="connsiteX1" fmla="*/ 9525 w 1181100"/>
              <a:gd name="connsiteY1" fmla="*/ 222250 h 898525"/>
              <a:gd name="connsiteX2" fmla="*/ 1181100 w 1181100"/>
              <a:gd name="connsiteY2" fmla="*/ 898525 h 898525"/>
              <a:gd name="connsiteX3" fmla="*/ 1174750 w 1181100"/>
              <a:gd name="connsiteY3" fmla="*/ 666750 h 898525"/>
              <a:gd name="connsiteX4" fmla="*/ 0 w 1181100"/>
              <a:gd name="connsiteY4" fmla="*/ 0 h 89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898525">
                <a:moveTo>
                  <a:pt x="0" y="0"/>
                </a:moveTo>
                <a:lnTo>
                  <a:pt x="9525" y="222250"/>
                </a:lnTo>
                <a:lnTo>
                  <a:pt x="1181100" y="898525"/>
                </a:lnTo>
                <a:lnTo>
                  <a:pt x="1174750" y="666750"/>
                </a:lnTo>
                <a:lnTo>
                  <a:pt x="0" y="0"/>
                </a:lnTo>
                <a:close/>
              </a:path>
            </a:pathLst>
          </a:custGeom>
          <a:solidFill>
            <a:schemeClr val="accent6">
              <a:lumMod val="75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2614836" y="5259289"/>
            <a:ext cx="1181100" cy="898525"/>
          </a:xfrm>
          <a:custGeom>
            <a:avLst/>
            <a:gdLst>
              <a:gd name="connsiteX0" fmla="*/ 0 w 1181100"/>
              <a:gd name="connsiteY0" fmla="*/ 0 h 898525"/>
              <a:gd name="connsiteX1" fmla="*/ 9525 w 1181100"/>
              <a:gd name="connsiteY1" fmla="*/ 222250 h 898525"/>
              <a:gd name="connsiteX2" fmla="*/ 1181100 w 1181100"/>
              <a:gd name="connsiteY2" fmla="*/ 898525 h 898525"/>
              <a:gd name="connsiteX3" fmla="*/ 1174750 w 1181100"/>
              <a:gd name="connsiteY3" fmla="*/ 666750 h 898525"/>
              <a:gd name="connsiteX4" fmla="*/ 0 w 1181100"/>
              <a:gd name="connsiteY4" fmla="*/ 0 h 89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898525">
                <a:moveTo>
                  <a:pt x="0" y="0"/>
                </a:moveTo>
                <a:lnTo>
                  <a:pt x="9525" y="222250"/>
                </a:lnTo>
                <a:lnTo>
                  <a:pt x="1181100" y="898525"/>
                </a:lnTo>
                <a:lnTo>
                  <a:pt x="1174750" y="666750"/>
                </a:lnTo>
                <a:lnTo>
                  <a:pt x="0" y="0"/>
                </a:lnTo>
                <a:close/>
              </a:path>
            </a:pathLst>
          </a:custGeom>
          <a:solidFill>
            <a:srgbClr val="7030A0">
              <a:alpha val="5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2351187" y="5629995"/>
            <a:ext cx="1181100" cy="898525"/>
          </a:xfrm>
          <a:custGeom>
            <a:avLst/>
            <a:gdLst>
              <a:gd name="connsiteX0" fmla="*/ 0 w 1181100"/>
              <a:gd name="connsiteY0" fmla="*/ 0 h 898525"/>
              <a:gd name="connsiteX1" fmla="*/ 9525 w 1181100"/>
              <a:gd name="connsiteY1" fmla="*/ 222250 h 898525"/>
              <a:gd name="connsiteX2" fmla="*/ 1181100 w 1181100"/>
              <a:gd name="connsiteY2" fmla="*/ 898525 h 898525"/>
              <a:gd name="connsiteX3" fmla="*/ 1174750 w 1181100"/>
              <a:gd name="connsiteY3" fmla="*/ 666750 h 898525"/>
              <a:gd name="connsiteX4" fmla="*/ 0 w 1181100"/>
              <a:gd name="connsiteY4" fmla="*/ 0 h 89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898525">
                <a:moveTo>
                  <a:pt x="0" y="0"/>
                </a:moveTo>
                <a:lnTo>
                  <a:pt x="9525" y="222250"/>
                </a:lnTo>
                <a:lnTo>
                  <a:pt x="1181100" y="898525"/>
                </a:lnTo>
                <a:lnTo>
                  <a:pt x="1174750" y="666750"/>
                </a:lnTo>
                <a:lnTo>
                  <a:pt x="0" y="0"/>
                </a:lnTo>
                <a:close/>
              </a:path>
            </a:pathLst>
          </a:cu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1" name="Group 99"/>
          <p:cNvGrpSpPr/>
          <p:nvPr/>
        </p:nvGrpSpPr>
        <p:grpSpPr>
          <a:xfrm>
            <a:off x="3330887" y="2780928"/>
            <a:ext cx="2621072" cy="361384"/>
            <a:chOff x="4950589" y="3931712"/>
            <a:chExt cx="1325539" cy="361384"/>
          </a:xfrm>
        </p:grpSpPr>
        <p:cxnSp>
          <p:nvCxnSpPr>
            <p:cNvPr id="142" name="Straight Arrow Connector 141"/>
            <p:cNvCxnSpPr/>
            <p:nvPr/>
          </p:nvCxnSpPr>
          <p:spPr>
            <a:xfrm rot="10800000">
              <a:off x="4969817" y="4095169"/>
              <a:ext cx="1296143"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5510354" y="4031486"/>
              <a:ext cx="432049" cy="261610"/>
            </a:xfrm>
            <a:prstGeom prst="rect">
              <a:avLst/>
            </a:prstGeom>
            <a:noFill/>
          </p:spPr>
          <p:txBody>
            <a:bodyPr wrap="square" rtlCol="0">
              <a:spAutoFit/>
            </a:bodyPr>
            <a:lstStyle/>
            <a:p>
              <a:r>
                <a:rPr lang="en-GB" sz="1100" dirty="0"/>
                <a:t>120</a:t>
              </a:r>
              <a:endParaRPr lang="en-GB" sz="1100" dirty="0"/>
            </a:p>
          </p:txBody>
        </p:sp>
        <p:cxnSp>
          <p:nvCxnSpPr>
            <p:cNvPr id="144" name="Straight Connector 143"/>
            <p:cNvCxnSpPr/>
            <p:nvPr/>
          </p:nvCxnSpPr>
          <p:spPr>
            <a:xfrm rot="5400000">
              <a:off x="4833294" y="4049007"/>
              <a:ext cx="2345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6158833" y="4049007"/>
              <a:ext cx="234590"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46" name="Straight Connector 145"/>
          <p:cNvCxnSpPr/>
          <p:nvPr/>
        </p:nvCxnSpPr>
        <p:spPr>
          <a:xfrm rot="5400000">
            <a:off x="4998948" y="2817769"/>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5375920" y="2708921"/>
            <a:ext cx="432048" cy="246221"/>
          </a:xfrm>
          <a:prstGeom prst="rect">
            <a:avLst/>
          </a:prstGeom>
          <a:noFill/>
        </p:spPr>
        <p:txBody>
          <a:bodyPr wrap="square" rtlCol="0">
            <a:spAutoFit/>
          </a:bodyPr>
          <a:lstStyle/>
          <a:p>
            <a:r>
              <a:rPr lang="en-GB" sz="1000" dirty="0"/>
              <a:t>40</a:t>
            </a:r>
            <a:endParaRPr lang="en-GB" sz="1000" dirty="0"/>
          </a:p>
        </p:txBody>
      </p:sp>
      <p:sp>
        <p:nvSpPr>
          <p:cNvPr id="162" name="Freeform 161"/>
          <p:cNvSpPr/>
          <p:nvPr/>
        </p:nvSpPr>
        <p:spPr>
          <a:xfrm>
            <a:off x="3533776" y="5108575"/>
            <a:ext cx="1311275" cy="1409700"/>
          </a:xfrm>
          <a:custGeom>
            <a:avLst/>
            <a:gdLst>
              <a:gd name="connsiteX0" fmla="*/ 0 w 1311275"/>
              <a:gd name="connsiteY0" fmla="*/ 1409700 h 1409700"/>
              <a:gd name="connsiteX1" fmla="*/ 1311275 w 1311275"/>
              <a:gd name="connsiteY1" fmla="*/ 673100 h 1409700"/>
              <a:gd name="connsiteX2" fmla="*/ 1311275 w 1311275"/>
              <a:gd name="connsiteY2" fmla="*/ 0 h 1409700"/>
              <a:gd name="connsiteX3" fmla="*/ 517525 w 1311275"/>
              <a:gd name="connsiteY3" fmla="*/ 441325 h 1409700"/>
              <a:gd name="connsiteX4" fmla="*/ 527050 w 1311275"/>
              <a:gd name="connsiteY4" fmla="*/ 673100 h 1409700"/>
              <a:gd name="connsiteX5" fmla="*/ 260350 w 1311275"/>
              <a:gd name="connsiteY5" fmla="*/ 815975 h 1409700"/>
              <a:gd name="connsiteX6" fmla="*/ 260350 w 1311275"/>
              <a:gd name="connsiteY6" fmla="*/ 1041400 h 1409700"/>
              <a:gd name="connsiteX7" fmla="*/ 3175 w 1311275"/>
              <a:gd name="connsiteY7" fmla="*/ 1190625 h 1409700"/>
              <a:gd name="connsiteX8" fmla="*/ 0 w 1311275"/>
              <a:gd name="connsiteY8"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1275" h="1409700">
                <a:moveTo>
                  <a:pt x="0" y="1409700"/>
                </a:moveTo>
                <a:lnTo>
                  <a:pt x="1311275" y="673100"/>
                </a:lnTo>
                <a:lnTo>
                  <a:pt x="1311275" y="0"/>
                </a:lnTo>
                <a:lnTo>
                  <a:pt x="517525" y="441325"/>
                </a:lnTo>
                <a:lnTo>
                  <a:pt x="527050" y="673100"/>
                </a:lnTo>
                <a:lnTo>
                  <a:pt x="260350" y="815975"/>
                </a:lnTo>
                <a:lnTo>
                  <a:pt x="260350" y="1041400"/>
                </a:lnTo>
                <a:lnTo>
                  <a:pt x="3175" y="1190625"/>
                </a:lnTo>
                <a:cubicBezTo>
                  <a:pt x="2117" y="1263650"/>
                  <a:pt x="1058" y="1336675"/>
                  <a:pt x="0" y="1409700"/>
                </a:cubicBezTo>
                <a:close/>
              </a:path>
            </a:pathLst>
          </a:custGeom>
          <a:solidFill>
            <a:srgbClr val="FFFF00">
              <a:alpha val="6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a:off x="2917826" y="4210050"/>
            <a:ext cx="752475" cy="641350"/>
          </a:xfrm>
          <a:custGeom>
            <a:avLst/>
            <a:gdLst>
              <a:gd name="connsiteX0" fmla="*/ 752475 w 752475"/>
              <a:gd name="connsiteY0" fmla="*/ 0 h 641350"/>
              <a:gd name="connsiteX1" fmla="*/ 749300 w 752475"/>
              <a:gd name="connsiteY1" fmla="*/ 196850 h 641350"/>
              <a:gd name="connsiteX2" fmla="*/ 0 w 752475"/>
              <a:gd name="connsiteY2" fmla="*/ 641350 h 641350"/>
              <a:gd name="connsiteX3" fmla="*/ 228600 w 752475"/>
              <a:gd name="connsiteY3" fmla="*/ 304800 h 641350"/>
              <a:gd name="connsiteX4" fmla="*/ 752475 w 752475"/>
              <a:gd name="connsiteY4" fmla="*/ 0 h 6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641350">
                <a:moveTo>
                  <a:pt x="752475" y="0"/>
                </a:moveTo>
                <a:cubicBezTo>
                  <a:pt x="751417" y="65617"/>
                  <a:pt x="750358" y="131233"/>
                  <a:pt x="749300" y="196850"/>
                </a:cubicBezTo>
                <a:lnTo>
                  <a:pt x="0" y="641350"/>
                </a:lnTo>
                <a:lnTo>
                  <a:pt x="228600" y="304800"/>
                </a:lnTo>
                <a:lnTo>
                  <a:pt x="752475" y="0"/>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163"/>
          <p:cNvSpPr/>
          <p:nvPr/>
        </p:nvSpPr>
        <p:spPr>
          <a:xfrm>
            <a:off x="2651125" y="4905376"/>
            <a:ext cx="228600" cy="320675"/>
          </a:xfrm>
          <a:custGeom>
            <a:avLst/>
            <a:gdLst>
              <a:gd name="connsiteX0" fmla="*/ 0 w 228600"/>
              <a:gd name="connsiteY0" fmla="*/ 320675 h 320675"/>
              <a:gd name="connsiteX1" fmla="*/ 228600 w 228600"/>
              <a:gd name="connsiteY1" fmla="*/ 184150 h 320675"/>
              <a:gd name="connsiteX2" fmla="*/ 222250 w 228600"/>
              <a:gd name="connsiteY2" fmla="*/ 0 h 320675"/>
              <a:gd name="connsiteX3" fmla="*/ 0 w 228600"/>
              <a:gd name="connsiteY3" fmla="*/ 320675 h 320675"/>
            </a:gdLst>
            <a:ahLst/>
            <a:cxnLst>
              <a:cxn ang="0">
                <a:pos x="connsiteX0" y="connsiteY0"/>
              </a:cxn>
              <a:cxn ang="0">
                <a:pos x="connsiteX1" y="connsiteY1"/>
              </a:cxn>
              <a:cxn ang="0">
                <a:pos x="connsiteX2" y="connsiteY2"/>
              </a:cxn>
              <a:cxn ang="0">
                <a:pos x="connsiteX3" y="connsiteY3"/>
              </a:cxn>
            </a:cxnLst>
            <a:rect l="l" t="t" r="r" b="b"/>
            <a:pathLst>
              <a:path w="228600" h="320675">
                <a:moveTo>
                  <a:pt x="0" y="320675"/>
                </a:moveTo>
                <a:lnTo>
                  <a:pt x="228600" y="184150"/>
                </a:lnTo>
                <a:lnTo>
                  <a:pt x="222250" y="0"/>
                </a:lnTo>
                <a:lnTo>
                  <a:pt x="0" y="320675"/>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164"/>
          <p:cNvSpPr/>
          <p:nvPr/>
        </p:nvSpPr>
        <p:spPr>
          <a:xfrm>
            <a:off x="2388790" y="5290791"/>
            <a:ext cx="228600" cy="320675"/>
          </a:xfrm>
          <a:custGeom>
            <a:avLst/>
            <a:gdLst>
              <a:gd name="connsiteX0" fmla="*/ 0 w 228600"/>
              <a:gd name="connsiteY0" fmla="*/ 320675 h 320675"/>
              <a:gd name="connsiteX1" fmla="*/ 228600 w 228600"/>
              <a:gd name="connsiteY1" fmla="*/ 184150 h 320675"/>
              <a:gd name="connsiteX2" fmla="*/ 222250 w 228600"/>
              <a:gd name="connsiteY2" fmla="*/ 0 h 320675"/>
              <a:gd name="connsiteX3" fmla="*/ 0 w 228600"/>
              <a:gd name="connsiteY3" fmla="*/ 320675 h 320675"/>
            </a:gdLst>
            <a:ahLst/>
            <a:cxnLst>
              <a:cxn ang="0">
                <a:pos x="connsiteX0" y="connsiteY0"/>
              </a:cxn>
              <a:cxn ang="0">
                <a:pos x="connsiteX1" y="connsiteY1"/>
              </a:cxn>
              <a:cxn ang="0">
                <a:pos x="connsiteX2" y="connsiteY2"/>
              </a:cxn>
              <a:cxn ang="0">
                <a:pos x="connsiteX3" y="connsiteY3"/>
              </a:cxn>
            </a:cxnLst>
            <a:rect l="l" t="t" r="r" b="b"/>
            <a:pathLst>
              <a:path w="228600" h="320675">
                <a:moveTo>
                  <a:pt x="0" y="320675"/>
                </a:moveTo>
                <a:lnTo>
                  <a:pt x="228600" y="184150"/>
                </a:lnTo>
                <a:lnTo>
                  <a:pt x="222250" y="0"/>
                </a:lnTo>
                <a:lnTo>
                  <a:pt x="0" y="320675"/>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2116510" y="5681564"/>
            <a:ext cx="228600" cy="320675"/>
          </a:xfrm>
          <a:custGeom>
            <a:avLst/>
            <a:gdLst>
              <a:gd name="connsiteX0" fmla="*/ 0 w 228600"/>
              <a:gd name="connsiteY0" fmla="*/ 320675 h 320675"/>
              <a:gd name="connsiteX1" fmla="*/ 228600 w 228600"/>
              <a:gd name="connsiteY1" fmla="*/ 184150 h 320675"/>
              <a:gd name="connsiteX2" fmla="*/ 222250 w 228600"/>
              <a:gd name="connsiteY2" fmla="*/ 0 h 320675"/>
              <a:gd name="connsiteX3" fmla="*/ 0 w 228600"/>
              <a:gd name="connsiteY3" fmla="*/ 320675 h 320675"/>
            </a:gdLst>
            <a:ahLst/>
            <a:cxnLst>
              <a:cxn ang="0">
                <a:pos x="connsiteX0" y="connsiteY0"/>
              </a:cxn>
              <a:cxn ang="0">
                <a:pos x="connsiteX1" y="connsiteY1"/>
              </a:cxn>
              <a:cxn ang="0">
                <a:pos x="connsiteX2" y="connsiteY2"/>
              </a:cxn>
              <a:cxn ang="0">
                <a:pos x="connsiteX3" y="connsiteY3"/>
              </a:cxn>
            </a:cxnLst>
            <a:rect l="l" t="t" r="r" b="b"/>
            <a:pathLst>
              <a:path w="228600" h="320675">
                <a:moveTo>
                  <a:pt x="0" y="320675"/>
                </a:moveTo>
                <a:lnTo>
                  <a:pt x="228600" y="184150"/>
                </a:lnTo>
                <a:lnTo>
                  <a:pt x="222250" y="0"/>
                </a:lnTo>
                <a:lnTo>
                  <a:pt x="0" y="320675"/>
                </a:lnTo>
                <a:close/>
              </a:path>
            </a:pathLst>
          </a:cu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166"/>
          <p:cNvSpPr/>
          <p:nvPr/>
        </p:nvSpPr>
        <p:spPr>
          <a:xfrm>
            <a:off x="2882900" y="4419600"/>
            <a:ext cx="1955800" cy="1123950"/>
          </a:xfrm>
          <a:custGeom>
            <a:avLst/>
            <a:gdLst>
              <a:gd name="connsiteX0" fmla="*/ 0 w 1955800"/>
              <a:gd name="connsiteY0" fmla="*/ 457200 h 1123950"/>
              <a:gd name="connsiteX1" fmla="*/ 787400 w 1955800"/>
              <a:gd name="connsiteY1" fmla="*/ 0 h 1123950"/>
              <a:gd name="connsiteX2" fmla="*/ 1955800 w 1955800"/>
              <a:gd name="connsiteY2" fmla="*/ 692150 h 1123950"/>
              <a:gd name="connsiteX3" fmla="*/ 1168400 w 1955800"/>
              <a:gd name="connsiteY3" fmla="*/ 1123950 h 1123950"/>
              <a:gd name="connsiteX4" fmla="*/ 0 w 1955800"/>
              <a:gd name="connsiteY4" fmla="*/ 45720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23950">
                <a:moveTo>
                  <a:pt x="0" y="457200"/>
                </a:moveTo>
                <a:lnTo>
                  <a:pt x="787400" y="0"/>
                </a:lnTo>
                <a:lnTo>
                  <a:pt x="1955800" y="692150"/>
                </a:lnTo>
                <a:lnTo>
                  <a:pt x="1168400" y="1123950"/>
                </a:lnTo>
                <a:lnTo>
                  <a:pt x="0" y="457200"/>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167"/>
          <p:cNvSpPr/>
          <p:nvPr/>
        </p:nvSpPr>
        <p:spPr>
          <a:xfrm>
            <a:off x="2621757" y="5098257"/>
            <a:ext cx="1426369" cy="828675"/>
          </a:xfrm>
          <a:custGeom>
            <a:avLst/>
            <a:gdLst>
              <a:gd name="connsiteX0" fmla="*/ 0 w 1426369"/>
              <a:gd name="connsiteY0" fmla="*/ 152400 h 828675"/>
              <a:gd name="connsiteX1" fmla="*/ 252413 w 1426369"/>
              <a:gd name="connsiteY1" fmla="*/ 0 h 828675"/>
              <a:gd name="connsiteX2" fmla="*/ 1426369 w 1426369"/>
              <a:gd name="connsiteY2" fmla="*/ 681038 h 828675"/>
              <a:gd name="connsiteX3" fmla="*/ 1171575 w 1426369"/>
              <a:gd name="connsiteY3" fmla="*/ 828675 h 828675"/>
              <a:gd name="connsiteX4" fmla="*/ 0 w 1426369"/>
              <a:gd name="connsiteY4" fmla="*/ 15240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369" h="828675">
                <a:moveTo>
                  <a:pt x="0" y="152400"/>
                </a:moveTo>
                <a:lnTo>
                  <a:pt x="252413" y="0"/>
                </a:lnTo>
                <a:lnTo>
                  <a:pt x="1426369" y="681038"/>
                </a:lnTo>
                <a:lnTo>
                  <a:pt x="1171575" y="828675"/>
                </a:lnTo>
                <a:lnTo>
                  <a:pt x="0" y="152400"/>
                </a:ln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a:off x="2362912" y="5470544"/>
            <a:ext cx="1426369" cy="828675"/>
          </a:xfrm>
          <a:custGeom>
            <a:avLst/>
            <a:gdLst>
              <a:gd name="connsiteX0" fmla="*/ 0 w 1426369"/>
              <a:gd name="connsiteY0" fmla="*/ 152400 h 828675"/>
              <a:gd name="connsiteX1" fmla="*/ 252413 w 1426369"/>
              <a:gd name="connsiteY1" fmla="*/ 0 h 828675"/>
              <a:gd name="connsiteX2" fmla="*/ 1426369 w 1426369"/>
              <a:gd name="connsiteY2" fmla="*/ 681038 h 828675"/>
              <a:gd name="connsiteX3" fmla="*/ 1171575 w 1426369"/>
              <a:gd name="connsiteY3" fmla="*/ 828675 h 828675"/>
              <a:gd name="connsiteX4" fmla="*/ 0 w 1426369"/>
              <a:gd name="connsiteY4" fmla="*/ 15240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369" h="828675">
                <a:moveTo>
                  <a:pt x="0" y="152400"/>
                </a:moveTo>
                <a:lnTo>
                  <a:pt x="252413" y="0"/>
                </a:lnTo>
                <a:lnTo>
                  <a:pt x="1426369" y="681038"/>
                </a:lnTo>
                <a:lnTo>
                  <a:pt x="1171575" y="828675"/>
                </a:lnTo>
                <a:lnTo>
                  <a:pt x="0" y="152400"/>
                </a:lnTo>
                <a:close/>
              </a:path>
            </a:pathLst>
          </a:custGeom>
          <a:gradFill>
            <a:gsLst>
              <a:gs pos="0">
                <a:srgbClr val="FFEFD1"/>
              </a:gs>
              <a:gs pos="64999">
                <a:srgbClr val="F0EBD5"/>
              </a:gs>
              <a:gs pos="100000">
                <a:srgbClr val="D1C39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reeform 169"/>
          <p:cNvSpPr/>
          <p:nvPr/>
        </p:nvSpPr>
        <p:spPr>
          <a:xfrm>
            <a:off x="2892426" y="4060825"/>
            <a:ext cx="771525" cy="444500"/>
          </a:xfrm>
          <a:custGeom>
            <a:avLst/>
            <a:gdLst>
              <a:gd name="connsiteX0" fmla="*/ 257175 w 771525"/>
              <a:gd name="connsiteY0" fmla="*/ 444500 h 444500"/>
              <a:gd name="connsiteX1" fmla="*/ 771525 w 771525"/>
              <a:gd name="connsiteY1" fmla="*/ 149225 h 444500"/>
              <a:gd name="connsiteX2" fmla="*/ 520700 w 771525"/>
              <a:gd name="connsiteY2" fmla="*/ 0 h 444500"/>
              <a:gd name="connsiteX3" fmla="*/ 0 w 771525"/>
              <a:gd name="connsiteY3" fmla="*/ 285750 h 444500"/>
              <a:gd name="connsiteX4" fmla="*/ 257175 w 771525"/>
              <a:gd name="connsiteY4" fmla="*/ 44450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444500">
                <a:moveTo>
                  <a:pt x="257175" y="444500"/>
                </a:moveTo>
                <a:lnTo>
                  <a:pt x="771525" y="149225"/>
                </a:lnTo>
                <a:lnTo>
                  <a:pt x="520700" y="0"/>
                </a:lnTo>
                <a:lnTo>
                  <a:pt x="0" y="285750"/>
                </a:lnTo>
                <a:lnTo>
                  <a:pt x="257175" y="444500"/>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89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30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3000"/>
                                        <p:tgtEl>
                                          <p:spTgt spid="130"/>
                                        </p:tgtEl>
                                      </p:cBhvr>
                                    </p:animEffect>
                                  </p:childTnLst>
                                </p:cTn>
                              </p:par>
                              <p:par>
                                <p:cTn id="11" presetID="10" presetClass="entr" presetSubtype="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3000"/>
                                        <p:tgtEl>
                                          <p:spTgt spid="1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31"/>
                                        </p:tgtEl>
                                        <p:attrNameLst>
                                          <p:attrName>style.visibility</p:attrName>
                                        </p:attrNameLst>
                                      </p:cBhvr>
                                      <p:to>
                                        <p:strVal val="visible"/>
                                      </p:to>
                                    </p:set>
                                    <p:animEffect transition="in" filter="wipe(left)">
                                      <p:cBhvr>
                                        <p:cTn id="18" dur="3000"/>
                                        <p:tgtEl>
                                          <p:spTgt spid="10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44"/>
                                        </p:tgtEl>
                                        <p:attrNameLst>
                                          <p:attrName>style.visibility</p:attrName>
                                        </p:attrNameLst>
                                      </p:cBhvr>
                                      <p:to>
                                        <p:strVal val="visible"/>
                                      </p:to>
                                    </p:set>
                                    <p:animEffect transition="in" filter="wipe(left)">
                                      <p:cBhvr>
                                        <p:cTn id="23" dur="3000"/>
                                        <p:tgtEl>
                                          <p:spTgt spid="10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30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53"/>
                                        </p:tgtEl>
                                        <p:attrNameLst>
                                          <p:attrName>style.visibility</p:attrName>
                                        </p:attrNameLst>
                                      </p:cBhvr>
                                      <p:to>
                                        <p:strVal val="visible"/>
                                      </p:to>
                                    </p:set>
                                    <p:animEffect transition="in" filter="wipe(down)">
                                      <p:cBhvr>
                                        <p:cTn id="33" dur="3000"/>
                                        <p:tgtEl>
                                          <p:spTgt spid="105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3000"/>
                                        <p:tgtEl>
                                          <p:spTgt spid="71"/>
                                        </p:tgtEl>
                                      </p:cBhvr>
                                    </p:animEffect>
                                  </p:childTnLst>
                                </p:cTn>
                              </p:par>
                              <p:par>
                                <p:cTn id="39" presetID="10"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3000"/>
                                        <p:tgtEl>
                                          <p:spTgt spid="7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3000"/>
                                        <p:tgtEl>
                                          <p:spTgt spid="74"/>
                                        </p:tgtEl>
                                      </p:cBhvr>
                                    </p:animEffect>
                                  </p:childTnLst>
                                </p:cTn>
                              </p:par>
                              <p:par>
                                <p:cTn id="45" presetID="10"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30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52"/>
                                        </p:tgtEl>
                                        <p:attrNameLst>
                                          <p:attrName>style.visibility</p:attrName>
                                        </p:attrNameLst>
                                      </p:cBhvr>
                                      <p:to>
                                        <p:strVal val="visible"/>
                                      </p:to>
                                    </p:set>
                                    <p:animEffect transition="in" filter="wipe(left)">
                                      <p:cBhvr>
                                        <p:cTn id="52" dur="3000"/>
                                        <p:tgtEl>
                                          <p:spTgt spid="10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51"/>
                                        </p:tgtEl>
                                        <p:attrNameLst>
                                          <p:attrName>style.visibility</p:attrName>
                                        </p:attrNameLst>
                                      </p:cBhvr>
                                      <p:to>
                                        <p:strVal val="visible"/>
                                      </p:to>
                                    </p:set>
                                    <p:animEffect transition="in" filter="wipe(down)">
                                      <p:cBhvr>
                                        <p:cTn id="57" dur="3000"/>
                                        <p:tgtEl>
                                          <p:spTgt spid="10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3000"/>
                                        <p:tgtEl>
                                          <p:spTgt spid="82"/>
                                        </p:tgtEl>
                                      </p:cBhvr>
                                    </p:animEffect>
                                  </p:childTnLst>
                                </p:cTn>
                              </p:par>
                              <p:par>
                                <p:cTn id="63" presetID="10" presetClass="entr" presetSubtype="0" fill="hold"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3000"/>
                                        <p:tgtEl>
                                          <p:spTgt spid="8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3000"/>
                                        <p:tgtEl>
                                          <p:spTgt spid="9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054"/>
                                        </p:tgtEl>
                                        <p:attrNameLst>
                                          <p:attrName>style.visibility</p:attrName>
                                        </p:attrNameLst>
                                      </p:cBhvr>
                                      <p:to>
                                        <p:strVal val="visible"/>
                                      </p:to>
                                    </p:set>
                                    <p:animEffect transition="in" filter="wipe(down)">
                                      <p:cBhvr>
                                        <p:cTn id="73" dur="3000"/>
                                        <p:tgtEl>
                                          <p:spTgt spid="105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55"/>
                                        </p:tgtEl>
                                        <p:attrNameLst>
                                          <p:attrName>style.visibility</p:attrName>
                                        </p:attrNameLst>
                                      </p:cBhvr>
                                      <p:to>
                                        <p:strVal val="visible"/>
                                      </p:to>
                                    </p:set>
                                    <p:animEffect transition="in" filter="wipe(left)">
                                      <p:cBhvr>
                                        <p:cTn id="78" dur="3000"/>
                                        <p:tgtEl>
                                          <p:spTgt spid="105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fade">
                                      <p:cBhvr>
                                        <p:cTn id="83" dur="3000"/>
                                        <p:tgtEl>
                                          <p:spTgt spid="13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33"/>
                                        </p:tgtEl>
                                        <p:attrNameLst>
                                          <p:attrName>style.visibility</p:attrName>
                                        </p:attrNameLst>
                                      </p:cBhvr>
                                      <p:to>
                                        <p:strVal val="visible"/>
                                      </p:to>
                                    </p:set>
                                    <p:animEffect transition="in" filter="fade">
                                      <p:cBhvr>
                                        <p:cTn id="86" dur="3000"/>
                                        <p:tgtEl>
                                          <p:spTgt spid="13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fade">
                                      <p:cBhvr>
                                        <p:cTn id="91" dur="3000"/>
                                        <p:tgtEl>
                                          <p:spTgt spid="9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9"/>
                                        </p:tgtEl>
                                        <p:attrNameLst>
                                          <p:attrName>style.visibility</p:attrName>
                                        </p:attrNameLst>
                                      </p:cBhvr>
                                      <p:to>
                                        <p:strVal val="visible"/>
                                      </p:to>
                                    </p:set>
                                    <p:animEffect transition="in" filter="fade">
                                      <p:cBhvr>
                                        <p:cTn id="94" dur="3000"/>
                                        <p:tgtEl>
                                          <p:spTgt spid="9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fade">
                                      <p:cBhvr>
                                        <p:cTn id="97" dur="3000"/>
                                        <p:tgtEl>
                                          <p:spTgt spid="98"/>
                                        </p:tgtEl>
                                      </p:cBhvr>
                                    </p:animEffect>
                                  </p:childTnLst>
                                </p:cTn>
                              </p:par>
                              <p:par>
                                <p:cTn id="98" presetID="10" presetClass="entr" presetSubtype="0" fill="hold" nodeType="with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fade">
                                      <p:cBhvr>
                                        <p:cTn id="100" dur="3000"/>
                                        <p:tgtEl>
                                          <p:spTgt spid="93"/>
                                        </p:tgtEl>
                                      </p:cBhvr>
                                    </p:animEffect>
                                  </p:childTnLst>
                                </p:cTn>
                              </p:par>
                              <p:par>
                                <p:cTn id="101" presetID="10" presetClass="entr" presetSubtype="0" fill="hold" nodeType="withEffect">
                                  <p:stCondLst>
                                    <p:cond delay="0"/>
                                  </p:stCondLst>
                                  <p:childTnLst>
                                    <p:set>
                                      <p:cBhvr>
                                        <p:cTn id="102" dur="1" fill="hold">
                                          <p:stCondLst>
                                            <p:cond delay="0"/>
                                          </p:stCondLst>
                                        </p:cTn>
                                        <p:tgtEl>
                                          <p:spTgt spid="94"/>
                                        </p:tgtEl>
                                        <p:attrNameLst>
                                          <p:attrName>style.visibility</p:attrName>
                                        </p:attrNameLst>
                                      </p:cBhvr>
                                      <p:to>
                                        <p:strVal val="visible"/>
                                      </p:to>
                                    </p:set>
                                    <p:animEffect transition="in" filter="fade">
                                      <p:cBhvr>
                                        <p:cTn id="103" dur="3000"/>
                                        <p:tgtEl>
                                          <p:spTgt spid="9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7"/>
                                        </p:tgtEl>
                                        <p:attrNameLst>
                                          <p:attrName>style.visibility</p:attrName>
                                        </p:attrNameLst>
                                      </p:cBhvr>
                                      <p:to>
                                        <p:strVal val="visible"/>
                                      </p:to>
                                    </p:set>
                                    <p:animEffect transition="in" filter="fade">
                                      <p:cBhvr>
                                        <p:cTn id="106" dur="3000"/>
                                        <p:tgtEl>
                                          <p:spTgt spid="97"/>
                                        </p:tgtEl>
                                      </p:cBhvr>
                                    </p:animEffect>
                                  </p:childTnLst>
                                </p:cTn>
                              </p:par>
                              <p:par>
                                <p:cTn id="107" presetID="10" presetClass="entr" presetSubtype="0" fill="hold" nodeType="with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fade">
                                      <p:cBhvr>
                                        <p:cTn id="109" dur="3000"/>
                                        <p:tgtEl>
                                          <p:spTgt spid="95"/>
                                        </p:tgtEl>
                                      </p:cBhvr>
                                    </p:animEffect>
                                  </p:childTnLst>
                                </p:cTn>
                              </p:par>
                              <p:par>
                                <p:cTn id="110" presetID="10" presetClass="entr" presetSubtype="0" fill="hold"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fade">
                                      <p:cBhvr>
                                        <p:cTn id="112" dur="3000"/>
                                        <p:tgtEl>
                                          <p:spTgt spid="9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050"/>
                                        </p:tgtEl>
                                        <p:attrNameLst>
                                          <p:attrName>style.visibility</p:attrName>
                                        </p:attrNameLst>
                                      </p:cBhvr>
                                      <p:to>
                                        <p:strVal val="visible"/>
                                      </p:to>
                                    </p:set>
                                    <p:animEffect transition="in" filter="wipe(left)">
                                      <p:cBhvr>
                                        <p:cTn id="117" dur="3000"/>
                                        <p:tgtEl>
                                          <p:spTgt spid="105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049"/>
                                        </p:tgtEl>
                                        <p:attrNameLst>
                                          <p:attrName>style.visibility</p:attrName>
                                        </p:attrNameLst>
                                      </p:cBhvr>
                                      <p:to>
                                        <p:strVal val="visible"/>
                                      </p:to>
                                    </p:set>
                                    <p:animEffect transition="in" filter="wipe(left)">
                                      <p:cBhvr>
                                        <p:cTn id="122" dur="3000"/>
                                        <p:tgtEl>
                                          <p:spTgt spid="104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048"/>
                                        </p:tgtEl>
                                        <p:attrNameLst>
                                          <p:attrName>style.visibility</p:attrName>
                                        </p:attrNameLst>
                                      </p:cBhvr>
                                      <p:to>
                                        <p:strVal val="visible"/>
                                      </p:to>
                                    </p:set>
                                    <p:animEffect transition="in" filter="wipe(left)">
                                      <p:cBhvr>
                                        <p:cTn id="127" dur="3000"/>
                                        <p:tgtEl>
                                          <p:spTgt spid="104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1056"/>
                                        </p:tgtEl>
                                        <p:attrNameLst>
                                          <p:attrName>style.visibility</p:attrName>
                                        </p:attrNameLst>
                                      </p:cBhvr>
                                      <p:to>
                                        <p:strVal val="visible"/>
                                      </p:to>
                                    </p:set>
                                    <p:animEffect transition="in" filter="wipe(up)">
                                      <p:cBhvr>
                                        <p:cTn id="132" dur="3000"/>
                                        <p:tgtEl>
                                          <p:spTgt spid="105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37"/>
                                        </p:tgtEl>
                                        <p:attrNameLst>
                                          <p:attrName>style.visibility</p:attrName>
                                        </p:attrNameLst>
                                      </p:cBhvr>
                                      <p:to>
                                        <p:strVal val="visible"/>
                                      </p:to>
                                    </p:set>
                                    <p:animEffect transition="in" filter="fade">
                                      <p:cBhvr>
                                        <p:cTn id="137" dur="3000"/>
                                        <p:tgtEl>
                                          <p:spTgt spid="13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38"/>
                                        </p:tgtEl>
                                        <p:attrNameLst>
                                          <p:attrName>style.visibility</p:attrName>
                                        </p:attrNameLst>
                                      </p:cBhvr>
                                      <p:to>
                                        <p:strVal val="visible"/>
                                      </p:to>
                                    </p:set>
                                    <p:animEffect transition="in" filter="fade">
                                      <p:cBhvr>
                                        <p:cTn id="140" dur="3000"/>
                                        <p:tgtEl>
                                          <p:spTgt spid="13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39"/>
                                        </p:tgtEl>
                                        <p:attrNameLst>
                                          <p:attrName>style.visibility</p:attrName>
                                        </p:attrNameLst>
                                      </p:cBhvr>
                                      <p:to>
                                        <p:strVal val="visible"/>
                                      </p:to>
                                    </p:set>
                                    <p:animEffect transition="in" filter="fade">
                                      <p:cBhvr>
                                        <p:cTn id="143" dur="3000"/>
                                        <p:tgtEl>
                                          <p:spTgt spid="13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36"/>
                                        </p:tgtEl>
                                        <p:attrNameLst>
                                          <p:attrName>style.visibility</p:attrName>
                                        </p:attrNameLst>
                                      </p:cBhvr>
                                      <p:to>
                                        <p:strVal val="visible"/>
                                      </p:to>
                                    </p:set>
                                    <p:animEffect transition="in" filter="fade">
                                      <p:cBhvr>
                                        <p:cTn id="146" dur="3000"/>
                                        <p:tgtEl>
                                          <p:spTgt spid="13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34"/>
                                        </p:tgtEl>
                                        <p:attrNameLst>
                                          <p:attrName>style.visibility</p:attrName>
                                        </p:attrNameLst>
                                      </p:cBhvr>
                                      <p:to>
                                        <p:strVal val="visible"/>
                                      </p:to>
                                    </p:set>
                                    <p:animEffect transition="in" filter="fade">
                                      <p:cBhvr>
                                        <p:cTn id="149" dur="3000"/>
                                        <p:tgtEl>
                                          <p:spTgt spid="13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35"/>
                                        </p:tgtEl>
                                        <p:attrNameLst>
                                          <p:attrName>style.visibility</p:attrName>
                                        </p:attrNameLst>
                                      </p:cBhvr>
                                      <p:to>
                                        <p:strVal val="visible"/>
                                      </p:to>
                                    </p:set>
                                    <p:animEffect transition="in" filter="fade">
                                      <p:cBhvr>
                                        <p:cTn id="152" dur="3000"/>
                                        <p:tgtEl>
                                          <p:spTgt spid="13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1070"/>
                                        </p:tgtEl>
                                        <p:attrNameLst>
                                          <p:attrName>style.visibility</p:attrName>
                                        </p:attrNameLst>
                                      </p:cBhvr>
                                      <p:to>
                                        <p:strVal val="visible"/>
                                      </p:to>
                                    </p:set>
                                    <p:animEffect transition="in" filter="wipe(left)">
                                      <p:cBhvr>
                                        <p:cTn id="157" dur="3000"/>
                                        <p:tgtEl>
                                          <p:spTgt spid="1070"/>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141"/>
                                        </p:tgtEl>
                                        <p:attrNameLst>
                                          <p:attrName>style.visibility</p:attrName>
                                        </p:attrNameLst>
                                      </p:cBhvr>
                                      <p:to>
                                        <p:strVal val="visible"/>
                                      </p:to>
                                    </p:set>
                                    <p:animEffect transition="in" filter="fade">
                                      <p:cBhvr>
                                        <p:cTn id="162" dur="3000"/>
                                        <p:tgtEl>
                                          <p:spTgt spid="14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31"/>
                                        </p:tgtEl>
                                        <p:attrNameLst>
                                          <p:attrName>style.visibility</p:attrName>
                                        </p:attrNameLst>
                                      </p:cBhvr>
                                      <p:to>
                                        <p:strVal val="visible"/>
                                      </p:to>
                                    </p:set>
                                    <p:animEffect transition="in" filter="fade">
                                      <p:cBhvr>
                                        <p:cTn id="167" dur="3000"/>
                                        <p:tgtEl>
                                          <p:spTgt spid="131"/>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2" fill="hold" grpId="0" nodeType="clickEffect">
                                  <p:stCondLst>
                                    <p:cond delay="0"/>
                                  </p:stCondLst>
                                  <p:childTnLst>
                                    <p:set>
                                      <p:cBhvr>
                                        <p:cTn id="171" dur="1" fill="hold">
                                          <p:stCondLst>
                                            <p:cond delay="0"/>
                                          </p:stCondLst>
                                        </p:cTn>
                                        <p:tgtEl>
                                          <p:spTgt spid="1065"/>
                                        </p:tgtEl>
                                        <p:attrNameLst>
                                          <p:attrName>style.visibility</p:attrName>
                                        </p:attrNameLst>
                                      </p:cBhvr>
                                      <p:to>
                                        <p:strVal val="visible"/>
                                      </p:to>
                                    </p:set>
                                    <p:animEffect transition="in" filter="wipe(right)">
                                      <p:cBhvr>
                                        <p:cTn id="172" dur="3000"/>
                                        <p:tgtEl>
                                          <p:spTgt spid="1065"/>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1069"/>
                                        </p:tgtEl>
                                        <p:attrNameLst>
                                          <p:attrName>style.visibility</p:attrName>
                                        </p:attrNameLst>
                                      </p:cBhvr>
                                      <p:to>
                                        <p:strVal val="visible"/>
                                      </p:to>
                                    </p:set>
                                    <p:animEffect transition="in" filter="wipe(down)">
                                      <p:cBhvr>
                                        <p:cTn id="177" dur="3000"/>
                                        <p:tgtEl>
                                          <p:spTgt spid="1069"/>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47"/>
                                        </p:tgtEl>
                                        <p:attrNameLst>
                                          <p:attrName>style.visibility</p:attrName>
                                        </p:attrNameLst>
                                      </p:cBhvr>
                                      <p:to>
                                        <p:strVal val="visible"/>
                                      </p:to>
                                    </p:set>
                                    <p:animEffect transition="in" filter="fade">
                                      <p:cBhvr>
                                        <p:cTn id="182" dur="3000"/>
                                        <p:tgtEl>
                                          <p:spTgt spid="147"/>
                                        </p:tgtEl>
                                      </p:cBhvr>
                                    </p:animEffect>
                                  </p:childTnLst>
                                </p:cTn>
                              </p:par>
                              <p:par>
                                <p:cTn id="183" presetID="10" presetClass="entr" presetSubtype="0" fill="hold" nodeType="withEffect">
                                  <p:stCondLst>
                                    <p:cond delay="0"/>
                                  </p:stCondLst>
                                  <p:childTnLst>
                                    <p:set>
                                      <p:cBhvr>
                                        <p:cTn id="184" dur="1" fill="hold">
                                          <p:stCondLst>
                                            <p:cond delay="0"/>
                                          </p:stCondLst>
                                        </p:cTn>
                                        <p:tgtEl>
                                          <p:spTgt spid="146"/>
                                        </p:tgtEl>
                                        <p:attrNameLst>
                                          <p:attrName>style.visibility</p:attrName>
                                        </p:attrNameLst>
                                      </p:cBhvr>
                                      <p:to>
                                        <p:strVal val="visible"/>
                                      </p:to>
                                    </p:set>
                                    <p:animEffect transition="in" filter="fade">
                                      <p:cBhvr>
                                        <p:cTn id="185" dur="3000"/>
                                        <p:tgtEl>
                                          <p:spTgt spid="146"/>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1" fill="hold" grpId="0" nodeType="clickEffect">
                                  <p:stCondLst>
                                    <p:cond delay="0"/>
                                  </p:stCondLst>
                                  <p:childTnLst>
                                    <p:set>
                                      <p:cBhvr>
                                        <p:cTn id="189" dur="1" fill="hold">
                                          <p:stCondLst>
                                            <p:cond delay="0"/>
                                          </p:stCondLst>
                                        </p:cTn>
                                        <p:tgtEl>
                                          <p:spTgt spid="1071"/>
                                        </p:tgtEl>
                                        <p:attrNameLst>
                                          <p:attrName>style.visibility</p:attrName>
                                        </p:attrNameLst>
                                      </p:cBhvr>
                                      <p:to>
                                        <p:strVal val="visible"/>
                                      </p:to>
                                    </p:set>
                                    <p:animEffect transition="in" filter="wipe(up)">
                                      <p:cBhvr>
                                        <p:cTn id="190" dur="3000"/>
                                        <p:tgtEl>
                                          <p:spTgt spid="1071"/>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grpId="0" nodeType="clickEffect">
                                  <p:stCondLst>
                                    <p:cond delay="0"/>
                                  </p:stCondLst>
                                  <p:childTnLst>
                                    <p:set>
                                      <p:cBhvr>
                                        <p:cTn id="194" dur="1" fill="hold">
                                          <p:stCondLst>
                                            <p:cond delay="0"/>
                                          </p:stCondLst>
                                        </p:cTn>
                                        <p:tgtEl>
                                          <p:spTgt spid="1072"/>
                                        </p:tgtEl>
                                        <p:attrNameLst>
                                          <p:attrName>style.visibility</p:attrName>
                                        </p:attrNameLst>
                                      </p:cBhvr>
                                      <p:to>
                                        <p:strVal val="visible"/>
                                      </p:to>
                                    </p:set>
                                    <p:animEffect transition="in" filter="wipe(down)">
                                      <p:cBhvr>
                                        <p:cTn id="195" dur="3000"/>
                                        <p:tgtEl>
                                          <p:spTgt spid="1072"/>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1073"/>
                                        </p:tgtEl>
                                        <p:attrNameLst>
                                          <p:attrName>style.visibility</p:attrName>
                                        </p:attrNameLst>
                                      </p:cBhvr>
                                      <p:to>
                                        <p:strVal val="visible"/>
                                      </p:to>
                                    </p:set>
                                    <p:animEffect transition="in" filter="wipe(left)">
                                      <p:cBhvr>
                                        <p:cTn id="200" dur="3000"/>
                                        <p:tgtEl>
                                          <p:spTgt spid="1073"/>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2" fill="hold" grpId="0" nodeType="clickEffect">
                                  <p:stCondLst>
                                    <p:cond delay="0"/>
                                  </p:stCondLst>
                                  <p:childTnLst>
                                    <p:set>
                                      <p:cBhvr>
                                        <p:cTn id="204" dur="1" fill="hold">
                                          <p:stCondLst>
                                            <p:cond delay="0"/>
                                          </p:stCondLst>
                                        </p:cTn>
                                        <p:tgtEl>
                                          <p:spTgt spid="1066"/>
                                        </p:tgtEl>
                                        <p:attrNameLst>
                                          <p:attrName>style.visibility</p:attrName>
                                        </p:attrNameLst>
                                      </p:cBhvr>
                                      <p:to>
                                        <p:strVal val="visible"/>
                                      </p:to>
                                    </p:set>
                                    <p:animEffect transition="in" filter="wipe(right)">
                                      <p:cBhvr>
                                        <p:cTn id="205" dur="3000"/>
                                        <p:tgtEl>
                                          <p:spTgt spid="1066"/>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2" fill="hold" grpId="0" nodeType="clickEffect">
                                  <p:stCondLst>
                                    <p:cond delay="0"/>
                                  </p:stCondLst>
                                  <p:childTnLst>
                                    <p:set>
                                      <p:cBhvr>
                                        <p:cTn id="209" dur="1" fill="hold">
                                          <p:stCondLst>
                                            <p:cond delay="0"/>
                                          </p:stCondLst>
                                        </p:cTn>
                                        <p:tgtEl>
                                          <p:spTgt spid="1067"/>
                                        </p:tgtEl>
                                        <p:attrNameLst>
                                          <p:attrName>style.visibility</p:attrName>
                                        </p:attrNameLst>
                                      </p:cBhvr>
                                      <p:to>
                                        <p:strVal val="visible"/>
                                      </p:to>
                                    </p:set>
                                    <p:animEffect transition="in" filter="wipe(right)">
                                      <p:cBhvr>
                                        <p:cTn id="210" dur="3000"/>
                                        <p:tgtEl>
                                          <p:spTgt spid="1067"/>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2" fill="hold" grpId="0" nodeType="clickEffect">
                                  <p:stCondLst>
                                    <p:cond delay="0"/>
                                  </p:stCondLst>
                                  <p:childTnLst>
                                    <p:set>
                                      <p:cBhvr>
                                        <p:cTn id="214" dur="1" fill="hold">
                                          <p:stCondLst>
                                            <p:cond delay="0"/>
                                          </p:stCondLst>
                                        </p:cTn>
                                        <p:tgtEl>
                                          <p:spTgt spid="1068"/>
                                        </p:tgtEl>
                                        <p:attrNameLst>
                                          <p:attrName>style.visibility</p:attrName>
                                        </p:attrNameLst>
                                      </p:cBhvr>
                                      <p:to>
                                        <p:strVal val="visible"/>
                                      </p:to>
                                    </p:set>
                                    <p:animEffect transition="in" filter="wipe(right)">
                                      <p:cBhvr>
                                        <p:cTn id="215" dur="3000"/>
                                        <p:tgtEl>
                                          <p:spTgt spid="1068"/>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2" fill="hold" grpId="0" nodeType="clickEffect">
                                  <p:stCondLst>
                                    <p:cond delay="0"/>
                                  </p:stCondLst>
                                  <p:childTnLst>
                                    <p:set>
                                      <p:cBhvr>
                                        <p:cTn id="219" dur="1" fill="hold">
                                          <p:stCondLst>
                                            <p:cond delay="0"/>
                                          </p:stCondLst>
                                        </p:cTn>
                                        <p:tgtEl>
                                          <p:spTgt spid="1074"/>
                                        </p:tgtEl>
                                        <p:attrNameLst>
                                          <p:attrName>style.visibility</p:attrName>
                                        </p:attrNameLst>
                                      </p:cBhvr>
                                      <p:to>
                                        <p:strVal val="visible"/>
                                      </p:to>
                                    </p:set>
                                    <p:animEffect transition="in" filter="wipe(right)">
                                      <p:cBhvr>
                                        <p:cTn id="220" dur="3000"/>
                                        <p:tgtEl>
                                          <p:spTgt spid="1074"/>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1" fill="hold" grpId="0" nodeType="clickEffect">
                                  <p:stCondLst>
                                    <p:cond delay="0"/>
                                  </p:stCondLst>
                                  <p:childTnLst>
                                    <p:set>
                                      <p:cBhvr>
                                        <p:cTn id="224" dur="1" fill="hold">
                                          <p:stCondLst>
                                            <p:cond delay="0"/>
                                          </p:stCondLst>
                                        </p:cTn>
                                        <p:tgtEl>
                                          <p:spTgt spid="1075"/>
                                        </p:tgtEl>
                                        <p:attrNameLst>
                                          <p:attrName>style.visibility</p:attrName>
                                        </p:attrNameLst>
                                      </p:cBhvr>
                                      <p:to>
                                        <p:strVal val="visible"/>
                                      </p:to>
                                    </p:set>
                                    <p:animEffect transition="in" filter="wipe(up)">
                                      <p:cBhvr>
                                        <p:cTn id="225" dur="3000"/>
                                        <p:tgtEl>
                                          <p:spTgt spid="1075"/>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2" fill="hold" grpId="0" nodeType="clickEffect">
                                  <p:stCondLst>
                                    <p:cond delay="0"/>
                                  </p:stCondLst>
                                  <p:childTnLst>
                                    <p:set>
                                      <p:cBhvr>
                                        <p:cTn id="229" dur="1" fill="hold">
                                          <p:stCondLst>
                                            <p:cond delay="0"/>
                                          </p:stCondLst>
                                        </p:cTn>
                                        <p:tgtEl>
                                          <p:spTgt spid="1076"/>
                                        </p:tgtEl>
                                        <p:attrNameLst>
                                          <p:attrName>style.visibility</p:attrName>
                                        </p:attrNameLst>
                                      </p:cBhvr>
                                      <p:to>
                                        <p:strVal val="visible"/>
                                      </p:to>
                                    </p:set>
                                    <p:animEffect transition="in" filter="wipe(right)">
                                      <p:cBhvr>
                                        <p:cTn id="230" dur="3000"/>
                                        <p:tgtEl>
                                          <p:spTgt spid="1076"/>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1" fill="hold" grpId="0" nodeType="clickEffect">
                                  <p:stCondLst>
                                    <p:cond delay="0"/>
                                  </p:stCondLst>
                                  <p:childTnLst>
                                    <p:set>
                                      <p:cBhvr>
                                        <p:cTn id="234" dur="1" fill="hold">
                                          <p:stCondLst>
                                            <p:cond delay="0"/>
                                          </p:stCondLst>
                                        </p:cTn>
                                        <p:tgtEl>
                                          <p:spTgt spid="1077"/>
                                        </p:tgtEl>
                                        <p:attrNameLst>
                                          <p:attrName>style.visibility</p:attrName>
                                        </p:attrNameLst>
                                      </p:cBhvr>
                                      <p:to>
                                        <p:strVal val="visible"/>
                                      </p:to>
                                    </p:set>
                                    <p:animEffect transition="in" filter="wipe(up)">
                                      <p:cBhvr>
                                        <p:cTn id="235" dur="3000"/>
                                        <p:tgtEl>
                                          <p:spTgt spid="1077"/>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2" fill="hold" grpId="0" nodeType="clickEffect">
                                  <p:stCondLst>
                                    <p:cond delay="0"/>
                                  </p:stCondLst>
                                  <p:childTnLst>
                                    <p:set>
                                      <p:cBhvr>
                                        <p:cTn id="239" dur="1" fill="hold">
                                          <p:stCondLst>
                                            <p:cond delay="0"/>
                                          </p:stCondLst>
                                        </p:cTn>
                                        <p:tgtEl>
                                          <p:spTgt spid="1078"/>
                                        </p:tgtEl>
                                        <p:attrNameLst>
                                          <p:attrName>style.visibility</p:attrName>
                                        </p:attrNameLst>
                                      </p:cBhvr>
                                      <p:to>
                                        <p:strVal val="visible"/>
                                      </p:to>
                                    </p:set>
                                    <p:animEffect transition="in" filter="wipe(right)">
                                      <p:cBhvr>
                                        <p:cTn id="240" dur="3000"/>
                                        <p:tgtEl>
                                          <p:spTgt spid="1078"/>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1" fill="hold" grpId="0" nodeType="clickEffect">
                                  <p:stCondLst>
                                    <p:cond delay="0"/>
                                  </p:stCondLst>
                                  <p:childTnLst>
                                    <p:set>
                                      <p:cBhvr>
                                        <p:cTn id="244" dur="1" fill="hold">
                                          <p:stCondLst>
                                            <p:cond delay="0"/>
                                          </p:stCondLst>
                                        </p:cTn>
                                        <p:tgtEl>
                                          <p:spTgt spid="1079"/>
                                        </p:tgtEl>
                                        <p:attrNameLst>
                                          <p:attrName>style.visibility</p:attrName>
                                        </p:attrNameLst>
                                      </p:cBhvr>
                                      <p:to>
                                        <p:strVal val="visible"/>
                                      </p:to>
                                    </p:set>
                                    <p:animEffect transition="in" filter="wipe(up)">
                                      <p:cBhvr>
                                        <p:cTn id="245" dur="3000"/>
                                        <p:tgtEl>
                                          <p:spTgt spid="1079"/>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152"/>
                                        </p:tgtEl>
                                        <p:attrNameLst>
                                          <p:attrName>style.visibility</p:attrName>
                                        </p:attrNameLst>
                                      </p:cBhvr>
                                      <p:to>
                                        <p:strVal val="visible"/>
                                      </p:to>
                                    </p:set>
                                    <p:animEffect transition="in" filter="fade">
                                      <p:cBhvr>
                                        <p:cTn id="250" dur="3000"/>
                                        <p:tgtEl>
                                          <p:spTgt spid="152"/>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53"/>
                                        </p:tgtEl>
                                        <p:attrNameLst>
                                          <p:attrName>style.visibility</p:attrName>
                                        </p:attrNameLst>
                                      </p:cBhvr>
                                      <p:to>
                                        <p:strVal val="visible"/>
                                      </p:to>
                                    </p:set>
                                    <p:animEffect transition="in" filter="fade">
                                      <p:cBhvr>
                                        <p:cTn id="253" dur="3000"/>
                                        <p:tgtEl>
                                          <p:spTgt spid="153"/>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154"/>
                                        </p:tgtEl>
                                        <p:attrNameLst>
                                          <p:attrName>style.visibility</p:attrName>
                                        </p:attrNameLst>
                                      </p:cBhvr>
                                      <p:to>
                                        <p:strVal val="visible"/>
                                      </p:to>
                                    </p:set>
                                    <p:animEffect transition="in" filter="fade">
                                      <p:cBhvr>
                                        <p:cTn id="256" dur="3000"/>
                                        <p:tgtEl>
                                          <p:spTgt spid="154"/>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55"/>
                                        </p:tgtEl>
                                        <p:attrNameLst>
                                          <p:attrName>style.visibility</p:attrName>
                                        </p:attrNameLst>
                                      </p:cBhvr>
                                      <p:to>
                                        <p:strVal val="visible"/>
                                      </p:to>
                                    </p:set>
                                    <p:animEffect transition="in" filter="fade">
                                      <p:cBhvr>
                                        <p:cTn id="259" dur="3000"/>
                                        <p:tgtEl>
                                          <p:spTgt spid="155"/>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56"/>
                                        </p:tgtEl>
                                        <p:attrNameLst>
                                          <p:attrName>style.visibility</p:attrName>
                                        </p:attrNameLst>
                                      </p:cBhvr>
                                      <p:to>
                                        <p:strVal val="visible"/>
                                      </p:to>
                                    </p:set>
                                    <p:animEffect transition="in" filter="fade">
                                      <p:cBhvr>
                                        <p:cTn id="262" dur="3000"/>
                                        <p:tgtEl>
                                          <p:spTgt spid="156"/>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163"/>
                                        </p:tgtEl>
                                        <p:attrNameLst>
                                          <p:attrName>style.visibility</p:attrName>
                                        </p:attrNameLst>
                                      </p:cBhvr>
                                      <p:to>
                                        <p:strVal val="visible"/>
                                      </p:to>
                                    </p:set>
                                    <p:animEffect transition="in" filter="fade">
                                      <p:cBhvr>
                                        <p:cTn id="267" dur="3000"/>
                                        <p:tgtEl>
                                          <p:spTgt spid="163"/>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64"/>
                                        </p:tgtEl>
                                        <p:attrNameLst>
                                          <p:attrName>style.visibility</p:attrName>
                                        </p:attrNameLst>
                                      </p:cBhvr>
                                      <p:to>
                                        <p:strVal val="visible"/>
                                      </p:to>
                                    </p:set>
                                    <p:animEffect transition="in" filter="fade">
                                      <p:cBhvr>
                                        <p:cTn id="270" dur="3000"/>
                                        <p:tgtEl>
                                          <p:spTgt spid="164"/>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65"/>
                                        </p:tgtEl>
                                        <p:attrNameLst>
                                          <p:attrName>style.visibility</p:attrName>
                                        </p:attrNameLst>
                                      </p:cBhvr>
                                      <p:to>
                                        <p:strVal val="visible"/>
                                      </p:to>
                                    </p:set>
                                    <p:animEffect transition="in" filter="fade">
                                      <p:cBhvr>
                                        <p:cTn id="273" dur="3000"/>
                                        <p:tgtEl>
                                          <p:spTgt spid="165"/>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66"/>
                                        </p:tgtEl>
                                        <p:attrNameLst>
                                          <p:attrName>style.visibility</p:attrName>
                                        </p:attrNameLst>
                                      </p:cBhvr>
                                      <p:to>
                                        <p:strVal val="visible"/>
                                      </p:to>
                                    </p:set>
                                    <p:animEffect transition="in" filter="fade">
                                      <p:cBhvr>
                                        <p:cTn id="276" dur="3000"/>
                                        <p:tgtEl>
                                          <p:spTgt spid="166"/>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62"/>
                                        </p:tgtEl>
                                        <p:attrNameLst>
                                          <p:attrName>style.visibility</p:attrName>
                                        </p:attrNameLst>
                                      </p:cBhvr>
                                      <p:to>
                                        <p:strVal val="visible"/>
                                      </p:to>
                                    </p:set>
                                    <p:animEffect transition="in" filter="fade">
                                      <p:cBhvr>
                                        <p:cTn id="279" dur="3000"/>
                                        <p:tgtEl>
                                          <p:spTgt spid="162"/>
                                        </p:tgtEl>
                                      </p:cBhvr>
                                    </p:animEffect>
                                  </p:childTnLst>
                                </p:cTn>
                              </p:par>
                            </p:childTnLst>
                          </p:cTn>
                        </p:par>
                      </p:childTnLst>
                    </p:cTn>
                  </p:par>
                  <p:par>
                    <p:cTn id="280" fill="hold">
                      <p:stCondLst>
                        <p:cond delay="indefinite"/>
                      </p:stCondLst>
                      <p:childTnLst>
                        <p:par>
                          <p:cTn id="281" fill="hold">
                            <p:stCondLst>
                              <p:cond delay="0"/>
                            </p:stCondLst>
                            <p:childTnLst>
                              <p:par>
                                <p:cTn id="282" presetID="22" presetClass="entr" presetSubtype="1" fill="hold" grpId="0" nodeType="clickEffect">
                                  <p:stCondLst>
                                    <p:cond delay="0"/>
                                  </p:stCondLst>
                                  <p:childTnLst>
                                    <p:set>
                                      <p:cBhvr>
                                        <p:cTn id="283" dur="1" fill="hold">
                                          <p:stCondLst>
                                            <p:cond delay="0"/>
                                          </p:stCondLst>
                                        </p:cTn>
                                        <p:tgtEl>
                                          <p:spTgt spid="1057"/>
                                        </p:tgtEl>
                                        <p:attrNameLst>
                                          <p:attrName>style.visibility</p:attrName>
                                        </p:attrNameLst>
                                      </p:cBhvr>
                                      <p:to>
                                        <p:strVal val="visible"/>
                                      </p:to>
                                    </p:set>
                                    <p:animEffect transition="in" filter="wipe(up)">
                                      <p:cBhvr>
                                        <p:cTn id="284" dur="3000"/>
                                        <p:tgtEl>
                                          <p:spTgt spid="1057"/>
                                        </p:tgtEl>
                                      </p:cBhvr>
                                    </p:animEffect>
                                  </p:childTnLst>
                                </p:cTn>
                              </p:par>
                            </p:childTnLst>
                          </p:cTn>
                        </p:par>
                      </p:childTnLst>
                    </p:cTn>
                  </p:par>
                  <p:par>
                    <p:cTn id="285" fill="hold">
                      <p:stCondLst>
                        <p:cond delay="indefinite"/>
                      </p:stCondLst>
                      <p:childTnLst>
                        <p:par>
                          <p:cTn id="286" fill="hold">
                            <p:stCondLst>
                              <p:cond delay="0"/>
                            </p:stCondLst>
                            <p:childTnLst>
                              <p:par>
                                <p:cTn id="287" presetID="22" presetClass="entr" presetSubtype="1" fill="hold" grpId="0" nodeType="clickEffect">
                                  <p:stCondLst>
                                    <p:cond delay="0"/>
                                  </p:stCondLst>
                                  <p:childTnLst>
                                    <p:set>
                                      <p:cBhvr>
                                        <p:cTn id="288" dur="1" fill="hold">
                                          <p:stCondLst>
                                            <p:cond delay="0"/>
                                          </p:stCondLst>
                                        </p:cTn>
                                        <p:tgtEl>
                                          <p:spTgt spid="1059"/>
                                        </p:tgtEl>
                                        <p:attrNameLst>
                                          <p:attrName>style.visibility</p:attrName>
                                        </p:attrNameLst>
                                      </p:cBhvr>
                                      <p:to>
                                        <p:strVal val="visible"/>
                                      </p:to>
                                    </p:set>
                                    <p:animEffect transition="in" filter="wipe(up)">
                                      <p:cBhvr>
                                        <p:cTn id="289" dur="3000"/>
                                        <p:tgtEl>
                                          <p:spTgt spid="1059"/>
                                        </p:tgtEl>
                                      </p:cBhvr>
                                    </p:animEffect>
                                  </p:childTnLst>
                                </p:cTn>
                              </p:par>
                            </p:childTnLst>
                          </p:cTn>
                        </p:par>
                      </p:childTnLst>
                    </p:cTn>
                  </p:par>
                  <p:par>
                    <p:cTn id="290" fill="hold">
                      <p:stCondLst>
                        <p:cond delay="indefinite"/>
                      </p:stCondLst>
                      <p:childTnLst>
                        <p:par>
                          <p:cTn id="291" fill="hold">
                            <p:stCondLst>
                              <p:cond delay="0"/>
                            </p:stCondLst>
                            <p:childTnLst>
                              <p:par>
                                <p:cTn id="292" presetID="22" presetClass="entr" presetSubtype="1" fill="hold" grpId="0" nodeType="clickEffect">
                                  <p:stCondLst>
                                    <p:cond delay="0"/>
                                  </p:stCondLst>
                                  <p:childTnLst>
                                    <p:set>
                                      <p:cBhvr>
                                        <p:cTn id="293" dur="1" fill="hold">
                                          <p:stCondLst>
                                            <p:cond delay="0"/>
                                          </p:stCondLst>
                                        </p:cTn>
                                        <p:tgtEl>
                                          <p:spTgt spid="1058"/>
                                        </p:tgtEl>
                                        <p:attrNameLst>
                                          <p:attrName>style.visibility</p:attrName>
                                        </p:attrNameLst>
                                      </p:cBhvr>
                                      <p:to>
                                        <p:strVal val="visible"/>
                                      </p:to>
                                    </p:set>
                                    <p:animEffect transition="in" filter="wipe(up)">
                                      <p:cBhvr>
                                        <p:cTn id="294" dur="3000"/>
                                        <p:tgtEl>
                                          <p:spTgt spid="1058"/>
                                        </p:tgtEl>
                                      </p:cBhvr>
                                    </p:animEffect>
                                  </p:childTnLst>
                                </p:cTn>
                              </p:par>
                            </p:childTnLst>
                          </p:cTn>
                        </p:par>
                      </p:childTnLst>
                    </p:cTn>
                  </p:par>
                  <p:par>
                    <p:cTn id="295" fill="hold">
                      <p:stCondLst>
                        <p:cond delay="indefinite"/>
                      </p:stCondLst>
                      <p:childTnLst>
                        <p:par>
                          <p:cTn id="296" fill="hold">
                            <p:stCondLst>
                              <p:cond delay="0"/>
                            </p:stCondLst>
                            <p:childTnLst>
                              <p:par>
                                <p:cTn id="297" presetID="22" presetClass="entr" presetSubtype="1" fill="hold" grpId="0" nodeType="clickEffect">
                                  <p:stCondLst>
                                    <p:cond delay="0"/>
                                  </p:stCondLst>
                                  <p:childTnLst>
                                    <p:set>
                                      <p:cBhvr>
                                        <p:cTn id="298" dur="1" fill="hold">
                                          <p:stCondLst>
                                            <p:cond delay="0"/>
                                          </p:stCondLst>
                                        </p:cTn>
                                        <p:tgtEl>
                                          <p:spTgt spid="1029"/>
                                        </p:tgtEl>
                                        <p:attrNameLst>
                                          <p:attrName>style.visibility</p:attrName>
                                        </p:attrNameLst>
                                      </p:cBhvr>
                                      <p:to>
                                        <p:strVal val="visible"/>
                                      </p:to>
                                    </p:set>
                                    <p:animEffect transition="in" filter="wipe(up)">
                                      <p:cBhvr>
                                        <p:cTn id="299" dur="3000"/>
                                        <p:tgtEl>
                                          <p:spTgt spid="1029"/>
                                        </p:tgtEl>
                                      </p:cBhvr>
                                    </p:animEffect>
                                  </p:childTnLst>
                                </p:cTn>
                              </p:par>
                            </p:childTnLst>
                          </p:cTn>
                        </p:par>
                      </p:childTnLst>
                    </p:cTn>
                  </p:par>
                  <p:par>
                    <p:cTn id="300" fill="hold">
                      <p:stCondLst>
                        <p:cond delay="indefinite"/>
                      </p:stCondLst>
                      <p:childTnLst>
                        <p:par>
                          <p:cTn id="301" fill="hold">
                            <p:stCondLst>
                              <p:cond delay="0"/>
                            </p:stCondLst>
                            <p:childTnLst>
                              <p:par>
                                <p:cTn id="302" presetID="22" presetClass="entr" presetSubtype="1" fill="hold" grpId="0" nodeType="clickEffect">
                                  <p:stCondLst>
                                    <p:cond delay="0"/>
                                  </p:stCondLst>
                                  <p:childTnLst>
                                    <p:set>
                                      <p:cBhvr>
                                        <p:cTn id="303" dur="1" fill="hold">
                                          <p:stCondLst>
                                            <p:cond delay="0"/>
                                          </p:stCondLst>
                                        </p:cTn>
                                        <p:tgtEl>
                                          <p:spTgt spid="1030"/>
                                        </p:tgtEl>
                                        <p:attrNameLst>
                                          <p:attrName>style.visibility</p:attrName>
                                        </p:attrNameLst>
                                      </p:cBhvr>
                                      <p:to>
                                        <p:strVal val="visible"/>
                                      </p:to>
                                    </p:set>
                                    <p:animEffect transition="in" filter="wipe(up)">
                                      <p:cBhvr>
                                        <p:cTn id="304" dur="3000"/>
                                        <p:tgtEl>
                                          <p:spTgt spid="1030"/>
                                        </p:tgtEl>
                                      </p:cBhvr>
                                    </p:animEffect>
                                  </p:childTnLst>
                                </p:cTn>
                              </p:par>
                            </p:childTnLst>
                          </p:cTn>
                        </p:par>
                      </p:childTnLst>
                    </p:cTn>
                  </p:par>
                  <p:par>
                    <p:cTn id="305" fill="hold">
                      <p:stCondLst>
                        <p:cond delay="indefinite"/>
                      </p:stCondLst>
                      <p:childTnLst>
                        <p:par>
                          <p:cTn id="306" fill="hold">
                            <p:stCondLst>
                              <p:cond delay="0"/>
                            </p:stCondLst>
                            <p:childTnLst>
                              <p:par>
                                <p:cTn id="307" presetID="22" presetClass="entr" presetSubtype="1" fill="hold" grpId="0" nodeType="clickEffect">
                                  <p:stCondLst>
                                    <p:cond delay="0"/>
                                  </p:stCondLst>
                                  <p:childTnLst>
                                    <p:set>
                                      <p:cBhvr>
                                        <p:cTn id="308" dur="1" fill="hold">
                                          <p:stCondLst>
                                            <p:cond delay="0"/>
                                          </p:stCondLst>
                                        </p:cTn>
                                        <p:tgtEl>
                                          <p:spTgt spid="1062"/>
                                        </p:tgtEl>
                                        <p:attrNameLst>
                                          <p:attrName>style.visibility</p:attrName>
                                        </p:attrNameLst>
                                      </p:cBhvr>
                                      <p:to>
                                        <p:strVal val="visible"/>
                                      </p:to>
                                    </p:set>
                                    <p:animEffect transition="in" filter="wipe(up)">
                                      <p:cBhvr>
                                        <p:cTn id="309" dur="3000"/>
                                        <p:tgtEl>
                                          <p:spTgt spid="1062"/>
                                        </p:tgtEl>
                                      </p:cBhvr>
                                    </p:animEffect>
                                  </p:childTnLst>
                                </p:cTn>
                              </p:par>
                            </p:childTnLst>
                          </p:cTn>
                        </p:par>
                      </p:childTnLst>
                    </p:cTn>
                  </p:par>
                  <p:par>
                    <p:cTn id="310" fill="hold">
                      <p:stCondLst>
                        <p:cond delay="indefinite"/>
                      </p:stCondLst>
                      <p:childTnLst>
                        <p:par>
                          <p:cTn id="311" fill="hold">
                            <p:stCondLst>
                              <p:cond delay="0"/>
                            </p:stCondLst>
                            <p:childTnLst>
                              <p:par>
                                <p:cTn id="312" presetID="22" presetClass="entr" presetSubtype="1" fill="hold" grpId="0" nodeType="clickEffect">
                                  <p:stCondLst>
                                    <p:cond delay="0"/>
                                  </p:stCondLst>
                                  <p:childTnLst>
                                    <p:set>
                                      <p:cBhvr>
                                        <p:cTn id="313" dur="1" fill="hold">
                                          <p:stCondLst>
                                            <p:cond delay="0"/>
                                          </p:stCondLst>
                                        </p:cTn>
                                        <p:tgtEl>
                                          <p:spTgt spid="1063"/>
                                        </p:tgtEl>
                                        <p:attrNameLst>
                                          <p:attrName>style.visibility</p:attrName>
                                        </p:attrNameLst>
                                      </p:cBhvr>
                                      <p:to>
                                        <p:strVal val="visible"/>
                                      </p:to>
                                    </p:set>
                                    <p:animEffect transition="in" filter="wipe(up)">
                                      <p:cBhvr>
                                        <p:cTn id="314" dur="3000"/>
                                        <p:tgtEl>
                                          <p:spTgt spid="1063"/>
                                        </p:tgtEl>
                                      </p:cBhvr>
                                    </p:animEffect>
                                  </p:childTnLst>
                                </p:cTn>
                              </p:par>
                            </p:childTnLst>
                          </p:cTn>
                        </p:par>
                      </p:childTnLst>
                    </p:cTn>
                  </p:par>
                  <p:par>
                    <p:cTn id="315" fill="hold">
                      <p:stCondLst>
                        <p:cond delay="indefinite"/>
                      </p:stCondLst>
                      <p:childTnLst>
                        <p:par>
                          <p:cTn id="316" fill="hold">
                            <p:stCondLst>
                              <p:cond delay="0"/>
                            </p:stCondLst>
                            <p:childTnLst>
                              <p:par>
                                <p:cTn id="317" presetID="22" presetClass="entr" presetSubtype="1" fill="hold" grpId="0" nodeType="clickEffect">
                                  <p:stCondLst>
                                    <p:cond delay="0"/>
                                  </p:stCondLst>
                                  <p:childTnLst>
                                    <p:set>
                                      <p:cBhvr>
                                        <p:cTn id="318" dur="1" fill="hold">
                                          <p:stCondLst>
                                            <p:cond delay="0"/>
                                          </p:stCondLst>
                                        </p:cTn>
                                        <p:tgtEl>
                                          <p:spTgt spid="1080"/>
                                        </p:tgtEl>
                                        <p:attrNameLst>
                                          <p:attrName>style.visibility</p:attrName>
                                        </p:attrNameLst>
                                      </p:cBhvr>
                                      <p:to>
                                        <p:strVal val="visible"/>
                                      </p:to>
                                    </p:set>
                                    <p:animEffect transition="in" filter="wipe(up)">
                                      <p:cBhvr>
                                        <p:cTn id="319" dur="3000"/>
                                        <p:tgtEl>
                                          <p:spTgt spid="1080"/>
                                        </p:tgtEl>
                                      </p:cBhvr>
                                    </p:animEffect>
                                  </p:childTnLst>
                                </p:cTn>
                              </p:par>
                            </p:childTnLst>
                          </p:cTn>
                        </p:par>
                      </p:childTnLst>
                    </p:cTn>
                  </p:par>
                  <p:par>
                    <p:cTn id="320" fill="hold">
                      <p:stCondLst>
                        <p:cond delay="indefinite"/>
                      </p:stCondLst>
                      <p:childTnLst>
                        <p:par>
                          <p:cTn id="321" fill="hold">
                            <p:stCondLst>
                              <p:cond delay="0"/>
                            </p:stCondLst>
                            <p:childTnLst>
                              <p:par>
                                <p:cTn id="322" presetID="22" presetClass="entr" presetSubtype="1" fill="hold" grpId="0" nodeType="clickEffect">
                                  <p:stCondLst>
                                    <p:cond delay="0"/>
                                  </p:stCondLst>
                                  <p:childTnLst>
                                    <p:set>
                                      <p:cBhvr>
                                        <p:cTn id="323" dur="1" fill="hold">
                                          <p:stCondLst>
                                            <p:cond delay="0"/>
                                          </p:stCondLst>
                                        </p:cTn>
                                        <p:tgtEl>
                                          <p:spTgt spid="1081"/>
                                        </p:tgtEl>
                                        <p:attrNameLst>
                                          <p:attrName>style.visibility</p:attrName>
                                        </p:attrNameLst>
                                      </p:cBhvr>
                                      <p:to>
                                        <p:strVal val="visible"/>
                                      </p:to>
                                    </p:set>
                                    <p:animEffect transition="in" filter="wipe(up)">
                                      <p:cBhvr>
                                        <p:cTn id="324" dur="3000"/>
                                        <p:tgtEl>
                                          <p:spTgt spid="1081"/>
                                        </p:tgtEl>
                                      </p:cBhvr>
                                    </p:animEffect>
                                  </p:childTnLst>
                                </p:cTn>
                              </p:par>
                            </p:childTnLst>
                          </p:cTn>
                        </p:par>
                      </p:childTnLst>
                    </p:cTn>
                  </p:par>
                  <p:par>
                    <p:cTn id="325" fill="hold">
                      <p:stCondLst>
                        <p:cond delay="indefinite"/>
                      </p:stCondLst>
                      <p:childTnLst>
                        <p:par>
                          <p:cTn id="326" fill="hold">
                            <p:stCondLst>
                              <p:cond delay="0"/>
                            </p:stCondLst>
                            <p:childTnLst>
                              <p:par>
                                <p:cTn id="327" presetID="22" presetClass="entr" presetSubtype="1" fill="hold" grpId="0" nodeType="clickEffect">
                                  <p:stCondLst>
                                    <p:cond delay="0"/>
                                  </p:stCondLst>
                                  <p:childTnLst>
                                    <p:set>
                                      <p:cBhvr>
                                        <p:cTn id="328" dur="1" fill="hold">
                                          <p:stCondLst>
                                            <p:cond delay="0"/>
                                          </p:stCondLst>
                                        </p:cTn>
                                        <p:tgtEl>
                                          <p:spTgt spid="1082"/>
                                        </p:tgtEl>
                                        <p:attrNameLst>
                                          <p:attrName>style.visibility</p:attrName>
                                        </p:attrNameLst>
                                      </p:cBhvr>
                                      <p:to>
                                        <p:strVal val="visible"/>
                                      </p:to>
                                    </p:set>
                                    <p:animEffect transition="in" filter="wipe(up)">
                                      <p:cBhvr>
                                        <p:cTn id="329" dur="3000"/>
                                        <p:tgtEl>
                                          <p:spTgt spid="1082"/>
                                        </p:tgtEl>
                                      </p:cBhvr>
                                    </p:animEffect>
                                  </p:childTnLst>
                                </p:cTn>
                              </p:par>
                            </p:childTnLst>
                          </p:cTn>
                        </p:par>
                      </p:childTnLst>
                    </p:cTn>
                  </p:par>
                  <p:par>
                    <p:cTn id="330" fill="hold">
                      <p:stCondLst>
                        <p:cond delay="indefinite"/>
                      </p:stCondLst>
                      <p:childTnLst>
                        <p:par>
                          <p:cTn id="331" fill="hold">
                            <p:stCondLst>
                              <p:cond delay="0"/>
                            </p:stCondLst>
                            <p:childTnLst>
                              <p:par>
                                <p:cTn id="332" presetID="22" presetClass="entr" presetSubtype="1" fill="hold" grpId="0" nodeType="clickEffect">
                                  <p:stCondLst>
                                    <p:cond delay="0"/>
                                  </p:stCondLst>
                                  <p:childTnLst>
                                    <p:set>
                                      <p:cBhvr>
                                        <p:cTn id="333" dur="1" fill="hold">
                                          <p:stCondLst>
                                            <p:cond delay="0"/>
                                          </p:stCondLst>
                                        </p:cTn>
                                        <p:tgtEl>
                                          <p:spTgt spid="1064"/>
                                        </p:tgtEl>
                                        <p:attrNameLst>
                                          <p:attrName>style.visibility</p:attrName>
                                        </p:attrNameLst>
                                      </p:cBhvr>
                                      <p:to>
                                        <p:strVal val="visible"/>
                                      </p:to>
                                    </p:set>
                                    <p:animEffect transition="in" filter="wipe(up)">
                                      <p:cBhvr>
                                        <p:cTn id="334" dur="3000"/>
                                        <p:tgtEl>
                                          <p:spTgt spid="1064"/>
                                        </p:tgtEl>
                                      </p:cBhvr>
                                    </p:animEffect>
                                  </p:childTnLst>
                                </p:cTn>
                              </p:par>
                            </p:childTnLst>
                          </p:cTn>
                        </p:par>
                      </p:childTnLst>
                    </p:cTn>
                  </p:par>
                  <p:par>
                    <p:cTn id="335" fill="hold">
                      <p:stCondLst>
                        <p:cond delay="indefinite"/>
                      </p:stCondLst>
                      <p:childTnLst>
                        <p:par>
                          <p:cTn id="336" fill="hold">
                            <p:stCondLst>
                              <p:cond delay="0"/>
                            </p:stCondLst>
                            <p:childTnLst>
                              <p:par>
                                <p:cTn id="337" presetID="10" presetClass="entr" presetSubtype="0" fill="hold" nodeType="clickEffect">
                                  <p:stCondLst>
                                    <p:cond delay="0"/>
                                  </p:stCondLst>
                                  <p:childTnLst>
                                    <p:set>
                                      <p:cBhvr>
                                        <p:cTn id="338" dur="1" fill="hold">
                                          <p:stCondLst>
                                            <p:cond delay="0"/>
                                          </p:stCondLst>
                                        </p:cTn>
                                        <p:tgtEl>
                                          <p:spTgt spid="83"/>
                                        </p:tgtEl>
                                        <p:attrNameLst>
                                          <p:attrName>style.visibility</p:attrName>
                                        </p:attrNameLst>
                                      </p:cBhvr>
                                      <p:to>
                                        <p:strVal val="visible"/>
                                      </p:to>
                                    </p:set>
                                    <p:animEffect transition="in" filter="fade">
                                      <p:cBhvr>
                                        <p:cTn id="339" dur="3000"/>
                                        <p:tgtEl>
                                          <p:spTgt spid="83"/>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89"/>
                                        </p:tgtEl>
                                        <p:attrNameLst>
                                          <p:attrName>style.visibility</p:attrName>
                                        </p:attrNameLst>
                                      </p:cBhvr>
                                      <p:to>
                                        <p:strVal val="visible"/>
                                      </p:to>
                                    </p:set>
                                    <p:animEffect transition="in" filter="fade">
                                      <p:cBhvr>
                                        <p:cTn id="342" dur="3000"/>
                                        <p:tgtEl>
                                          <p:spTgt spid="89"/>
                                        </p:tgtEl>
                                      </p:cBhvr>
                                    </p:animEffect>
                                  </p:childTnLst>
                                </p:cTn>
                              </p:par>
                              <p:par>
                                <p:cTn id="343" presetID="10" presetClass="entr" presetSubtype="0" fill="hold" nodeType="withEffect">
                                  <p:stCondLst>
                                    <p:cond delay="0"/>
                                  </p:stCondLst>
                                  <p:childTnLst>
                                    <p:set>
                                      <p:cBhvr>
                                        <p:cTn id="344" dur="1" fill="hold">
                                          <p:stCondLst>
                                            <p:cond delay="0"/>
                                          </p:stCondLst>
                                        </p:cTn>
                                        <p:tgtEl>
                                          <p:spTgt spid="88"/>
                                        </p:tgtEl>
                                        <p:attrNameLst>
                                          <p:attrName>style.visibility</p:attrName>
                                        </p:attrNameLst>
                                      </p:cBhvr>
                                      <p:to>
                                        <p:strVal val="visible"/>
                                      </p:to>
                                    </p:set>
                                    <p:animEffect transition="in" filter="fade">
                                      <p:cBhvr>
                                        <p:cTn id="345" dur="3000"/>
                                        <p:tgtEl>
                                          <p:spTgt spid="88"/>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100"/>
                                        </p:tgtEl>
                                        <p:attrNameLst>
                                          <p:attrName>style.visibility</p:attrName>
                                        </p:attrNameLst>
                                      </p:cBhvr>
                                      <p:to>
                                        <p:strVal val="visible"/>
                                      </p:to>
                                    </p:set>
                                    <p:animEffect transition="in" filter="fade">
                                      <p:cBhvr>
                                        <p:cTn id="348" dur="3000"/>
                                        <p:tgtEl>
                                          <p:spTgt spid="100"/>
                                        </p:tgtEl>
                                      </p:cBhvr>
                                    </p:animEffect>
                                  </p:childTnLst>
                                </p:cTn>
                              </p:par>
                              <p:par>
                                <p:cTn id="349" presetID="10" presetClass="entr" presetSubtype="0" fill="hold" nodeType="withEffect">
                                  <p:stCondLst>
                                    <p:cond delay="0"/>
                                  </p:stCondLst>
                                  <p:childTnLst>
                                    <p:set>
                                      <p:cBhvr>
                                        <p:cTn id="350" dur="1" fill="hold">
                                          <p:stCondLst>
                                            <p:cond delay="0"/>
                                          </p:stCondLst>
                                        </p:cTn>
                                        <p:tgtEl>
                                          <p:spTgt spid="84"/>
                                        </p:tgtEl>
                                        <p:attrNameLst>
                                          <p:attrName>style.visibility</p:attrName>
                                        </p:attrNameLst>
                                      </p:cBhvr>
                                      <p:to>
                                        <p:strVal val="visible"/>
                                      </p:to>
                                    </p:set>
                                    <p:animEffect transition="in" filter="fade">
                                      <p:cBhvr>
                                        <p:cTn id="351" dur="3000"/>
                                        <p:tgtEl>
                                          <p:spTgt spid="84"/>
                                        </p:tgtEl>
                                      </p:cBhvr>
                                    </p:animEffect>
                                  </p:childTnLst>
                                </p:cTn>
                              </p:par>
                            </p:childTnLst>
                          </p:cTn>
                        </p:par>
                      </p:childTnLst>
                    </p:cTn>
                  </p:par>
                  <p:par>
                    <p:cTn id="352" fill="hold">
                      <p:stCondLst>
                        <p:cond delay="indefinite"/>
                      </p:stCondLst>
                      <p:childTnLst>
                        <p:par>
                          <p:cTn id="353" fill="hold">
                            <p:stCondLst>
                              <p:cond delay="0"/>
                            </p:stCondLst>
                            <p:childTnLst>
                              <p:par>
                                <p:cTn id="354" presetID="22" presetClass="entr" presetSubtype="8" fill="hold" grpId="0" nodeType="clickEffect">
                                  <p:stCondLst>
                                    <p:cond delay="0"/>
                                  </p:stCondLst>
                                  <p:childTnLst>
                                    <p:set>
                                      <p:cBhvr>
                                        <p:cTn id="355" dur="1" fill="hold">
                                          <p:stCondLst>
                                            <p:cond delay="0"/>
                                          </p:stCondLst>
                                        </p:cTn>
                                        <p:tgtEl>
                                          <p:spTgt spid="1045"/>
                                        </p:tgtEl>
                                        <p:attrNameLst>
                                          <p:attrName>style.visibility</p:attrName>
                                        </p:attrNameLst>
                                      </p:cBhvr>
                                      <p:to>
                                        <p:strVal val="visible"/>
                                      </p:to>
                                    </p:set>
                                    <p:animEffect transition="in" filter="wipe(left)">
                                      <p:cBhvr>
                                        <p:cTn id="356" dur="3000"/>
                                        <p:tgtEl>
                                          <p:spTgt spid="1045"/>
                                        </p:tgtEl>
                                      </p:cBhvr>
                                    </p:animEffect>
                                  </p:childTnLst>
                                </p:cTn>
                              </p:par>
                            </p:childTnLst>
                          </p:cTn>
                        </p:par>
                      </p:childTnLst>
                    </p:cTn>
                  </p:par>
                  <p:par>
                    <p:cTn id="357" fill="hold">
                      <p:stCondLst>
                        <p:cond delay="indefinite"/>
                      </p:stCondLst>
                      <p:childTnLst>
                        <p:par>
                          <p:cTn id="358" fill="hold">
                            <p:stCondLst>
                              <p:cond delay="0"/>
                            </p:stCondLst>
                            <p:childTnLst>
                              <p:par>
                                <p:cTn id="359" presetID="22" presetClass="entr" presetSubtype="8" fill="hold" grpId="0" nodeType="clickEffect">
                                  <p:stCondLst>
                                    <p:cond delay="0"/>
                                  </p:stCondLst>
                                  <p:childTnLst>
                                    <p:set>
                                      <p:cBhvr>
                                        <p:cTn id="360" dur="1" fill="hold">
                                          <p:stCondLst>
                                            <p:cond delay="0"/>
                                          </p:stCondLst>
                                        </p:cTn>
                                        <p:tgtEl>
                                          <p:spTgt spid="1046"/>
                                        </p:tgtEl>
                                        <p:attrNameLst>
                                          <p:attrName>style.visibility</p:attrName>
                                        </p:attrNameLst>
                                      </p:cBhvr>
                                      <p:to>
                                        <p:strVal val="visible"/>
                                      </p:to>
                                    </p:set>
                                    <p:animEffect transition="in" filter="wipe(left)">
                                      <p:cBhvr>
                                        <p:cTn id="361" dur="3000"/>
                                        <p:tgtEl>
                                          <p:spTgt spid="1046"/>
                                        </p:tgtEl>
                                      </p:cBhvr>
                                    </p:animEffect>
                                  </p:childTnLst>
                                </p:cTn>
                              </p:par>
                            </p:childTnLst>
                          </p:cTn>
                        </p:par>
                      </p:childTnLst>
                    </p:cTn>
                  </p:par>
                  <p:par>
                    <p:cTn id="362" fill="hold">
                      <p:stCondLst>
                        <p:cond delay="indefinite"/>
                      </p:stCondLst>
                      <p:childTnLst>
                        <p:par>
                          <p:cTn id="363" fill="hold">
                            <p:stCondLst>
                              <p:cond delay="0"/>
                            </p:stCondLst>
                            <p:childTnLst>
                              <p:par>
                                <p:cTn id="364" presetID="22" presetClass="entr" presetSubtype="8" fill="hold" grpId="0" nodeType="clickEffect">
                                  <p:stCondLst>
                                    <p:cond delay="0"/>
                                  </p:stCondLst>
                                  <p:childTnLst>
                                    <p:set>
                                      <p:cBhvr>
                                        <p:cTn id="365" dur="1" fill="hold">
                                          <p:stCondLst>
                                            <p:cond delay="0"/>
                                          </p:stCondLst>
                                        </p:cTn>
                                        <p:tgtEl>
                                          <p:spTgt spid="1047"/>
                                        </p:tgtEl>
                                        <p:attrNameLst>
                                          <p:attrName>style.visibility</p:attrName>
                                        </p:attrNameLst>
                                      </p:cBhvr>
                                      <p:to>
                                        <p:strVal val="visible"/>
                                      </p:to>
                                    </p:set>
                                    <p:animEffect transition="in" filter="wipe(left)">
                                      <p:cBhvr>
                                        <p:cTn id="366" dur="3000"/>
                                        <p:tgtEl>
                                          <p:spTgt spid="1047"/>
                                        </p:tgtEl>
                                      </p:cBhvr>
                                    </p:animEffect>
                                  </p:childTnLst>
                                </p:cTn>
                              </p:par>
                            </p:childTnLst>
                          </p:cTn>
                        </p:par>
                      </p:childTnLst>
                    </p:cTn>
                  </p:par>
                  <p:par>
                    <p:cTn id="367" fill="hold">
                      <p:stCondLst>
                        <p:cond delay="indefinite"/>
                      </p:stCondLst>
                      <p:childTnLst>
                        <p:par>
                          <p:cTn id="368" fill="hold">
                            <p:stCondLst>
                              <p:cond delay="0"/>
                            </p:stCondLst>
                            <p:childTnLst>
                              <p:par>
                                <p:cTn id="369" presetID="22" presetClass="entr" presetSubtype="1" fill="hold" grpId="0" nodeType="clickEffect">
                                  <p:stCondLst>
                                    <p:cond delay="0"/>
                                  </p:stCondLst>
                                  <p:childTnLst>
                                    <p:set>
                                      <p:cBhvr>
                                        <p:cTn id="370" dur="1" fill="hold">
                                          <p:stCondLst>
                                            <p:cond delay="0"/>
                                          </p:stCondLst>
                                        </p:cTn>
                                        <p:tgtEl>
                                          <p:spTgt spid="1060"/>
                                        </p:tgtEl>
                                        <p:attrNameLst>
                                          <p:attrName>style.visibility</p:attrName>
                                        </p:attrNameLst>
                                      </p:cBhvr>
                                      <p:to>
                                        <p:strVal val="visible"/>
                                      </p:to>
                                    </p:set>
                                    <p:animEffect transition="in" filter="wipe(up)">
                                      <p:cBhvr>
                                        <p:cTn id="371" dur="3000"/>
                                        <p:tgtEl>
                                          <p:spTgt spid="1060"/>
                                        </p:tgtEl>
                                      </p:cBhvr>
                                    </p:animEffect>
                                  </p:childTnLst>
                                </p:cTn>
                              </p:par>
                            </p:childTnLst>
                          </p:cTn>
                        </p:par>
                      </p:childTnLst>
                    </p:cTn>
                  </p:par>
                  <p:par>
                    <p:cTn id="372" fill="hold">
                      <p:stCondLst>
                        <p:cond delay="indefinite"/>
                      </p:stCondLst>
                      <p:childTnLst>
                        <p:par>
                          <p:cTn id="373" fill="hold">
                            <p:stCondLst>
                              <p:cond delay="0"/>
                            </p:stCondLst>
                            <p:childTnLst>
                              <p:par>
                                <p:cTn id="374" presetID="22" presetClass="entr" presetSubtype="1" fill="hold" grpId="0" nodeType="clickEffect">
                                  <p:stCondLst>
                                    <p:cond delay="0"/>
                                  </p:stCondLst>
                                  <p:childTnLst>
                                    <p:set>
                                      <p:cBhvr>
                                        <p:cTn id="375" dur="1" fill="hold">
                                          <p:stCondLst>
                                            <p:cond delay="0"/>
                                          </p:stCondLst>
                                        </p:cTn>
                                        <p:tgtEl>
                                          <p:spTgt spid="1061"/>
                                        </p:tgtEl>
                                        <p:attrNameLst>
                                          <p:attrName>style.visibility</p:attrName>
                                        </p:attrNameLst>
                                      </p:cBhvr>
                                      <p:to>
                                        <p:strVal val="visible"/>
                                      </p:to>
                                    </p:set>
                                    <p:animEffect transition="in" filter="wipe(up)">
                                      <p:cBhvr>
                                        <p:cTn id="376" dur="3000"/>
                                        <p:tgtEl>
                                          <p:spTgt spid="1061"/>
                                        </p:tgtEl>
                                      </p:cBhvr>
                                    </p:animEffect>
                                  </p:childTnLst>
                                </p:cTn>
                              </p:par>
                            </p:childTnLst>
                          </p:cTn>
                        </p:par>
                      </p:childTnLst>
                    </p:cTn>
                  </p:par>
                  <p:par>
                    <p:cTn id="377" fill="hold">
                      <p:stCondLst>
                        <p:cond delay="indefinite"/>
                      </p:stCondLst>
                      <p:childTnLst>
                        <p:par>
                          <p:cTn id="378" fill="hold">
                            <p:stCondLst>
                              <p:cond delay="0"/>
                            </p:stCondLst>
                            <p:childTnLst>
                              <p:par>
                                <p:cTn id="379" presetID="22" presetClass="entr" presetSubtype="8" fill="hold" grpId="0" nodeType="clickEffect">
                                  <p:stCondLst>
                                    <p:cond delay="0"/>
                                  </p:stCondLst>
                                  <p:childTnLst>
                                    <p:set>
                                      <p:cBhvr>
                                        <p:cTn id="380" dur="1" fill="hold">
                                          <p:stCondLst>
                                            <p:cond delay="0"/>
                                          </p:stCondLst>
                                        </p:cTn>
                                        <p:tgtEl>
                                          <p:spTgt spid="1085"/>
                                        </p:tgtEl>
                                        <p:attrNameLst>
                                          <p:attrName>style.visibility</p:attrName>
                                        </p:attrNameLst>
                                      </p:cBhvr>
                                      <p:to>
                                        <p:strVal val="visible"/>
                                      </p:to>
                                    </p:set>
                                    <p:animEffect transition="in" filter="wipe(left)">
                                      <p:cBhvr>
                                        <p:cTn id="381" dur="3000"/>
                                        <p:tgtEl>
                                          <p:spTgt spid="1085"/>
                                        </p:tgtEl>
                                      </p:cBhvr>
                                    </p:animEffect>
                                  </p:childTnLst>
                                </p:cTn>
                              </p:par>
                            </p:childTnLst>
                          </p:cTn>
                        </p:par>
                        <p:par>
                          <p:cTn id="382" fill="hold">
                            <p:stCondLst>
                              <p:cond delay="3000"/>
                            </p:stCondLst>
                            <p:childTnLst>
                              <p:par>
                                <p:cTn id="383" presetID="22" presetClass="entr" presetSubtype="8" fill="hold" grpId="0" nodeType="afterEffect">
                                  <p:stCondLst>
                                    <p:cond delay="0"/>
                                  </p:stCondLst>
                                  <p:childTnLst>
                                    <p:set>
                                      <p:cBhvr>
                                        <p:cTn id="384" dur="1" fill="hold">
                                          <p:stCondLst>
                                            <p:cond delay="0"/>
                                          </p:stCondLst>
                                        </p:cTn>
                                        <p:tgtEl>
                                          <p:spTgt spid="1086"/>
                                        </p:tgtEl>
                                        <p:attrNameLst>
                                          <p:attrName>style.visibility</p:attrName>
                                        </p:attrNameLst>
                                      </p:cBhvr>
                                      <p:to>
                                        <p:strVal val="visible"/>
                                      </p:to>
                                    </p:set>
                                    <p:animEffect transition="in" filter="wipe(left)">
                                      <p:cBhvr>
                                        <p:cTn id="385" dur="3000"/>
                                        <p:tgtEl>
                                          <p:spTgt spid="1086"/>
                                        </p:tgtEl>
                                      </p:cBhvr>
                                    </p:animEffect>
                                  </p:childTnLst>
                                </p:cTn>
                              </p:par>
                            </p:childTnLst>
                          </p:cTn>
                        </p:par>
                      </p:childTnLst>
                    </p:cTn>
                  </p:par>
                  <p:par>
                    <p:cTn id="386" fill="hold">
                      <p:stCondLst>
                        <p:cond delay="indefinite"/>
                      </p:stCondLst>
                      <p:childTnLst>
                        <p:par>
                          <p:cTn id="387" fill="hold">
                            <p:stCondLst>
                              <p:cond delay="0"/>
                            </p:stCondLst>
                            <p:childTnLst>
                              <p:par>
                                <p:cTn id="388" presetID="22" presetClass="entr" presetSubtype="8" fill="hold" grpId="0" nodeType="clickEffect">
                                  <p:stCondLst>
                                    <p:cond delay="0"/>
                                  </p:stCondLst>
                                  <p:childTnLst>
                                    <p:set>
                                      <p:cBhvr>
                                        <p:cTn id="389" dur="1" fill="hold">
                                          <p:stCondLst>
                                            <p:cond delay="0"/>
                                          </p:stCondLst>
                                        </p:cTn>
                                        <p:tgtEl>
                                          <p:spTgt spid="1084"/>
                                        </p:tgtEl>
                                        <p:attrNameLst>
                                          <p:attrName>style.visibility</p:attrName>
                                        </p:attrNameLst>
                                      </p:cBhvr>
                                      <p:to>
                                        <p:strVal val="visible"/>
                                      </p:to>
                                    </p:set>
                                    <p:animEffect transition="in" filter="wipe(left)">
                                      <p:cBhvr>
                                        <p:cTn id="390" dur="3000"/>
                                        <p:tgtEl>
                                          <p:spTgt spid="1084"/>
                                        </p:tgtEl>
                                      </p:cBhvr>
                                    </p:animEffect>
                                  </p:childTnLst>
                                </p:cTn>
                              </p:par>
                            </p:childTnLst>
                          </p:cTn>
                        </p:par>
                        <p:par>
                          <p:cTn id="391" fill="hold">
                            <p:stCondLst>
                              <p:cond delay="3000"/>
                            </p:stCondLst>
                            <p:childTnLst>
                              <p:par>
                                <p:cTn id="392" presetID="22" presetClass="entr" presetSubtype="8" fill="hold" grpId="0" nodeType="afterEffect">
                                  <p:stCondLst>
                                    <p:cond delay="0"/>
                                  </p:stCondLst>
                                  <p:childTnLst>
                                    <p:set>
                                      <p:cBhvr>
                                        <p:cTn id="393" dur="1" fill="hold">
                                          <p:stCondLst>
                                            <p:cond delay="0"/>
                                          </p:stCondLst>
                                        </p:cTn>
                                        <p:tgtEl>
                                          <p:spTgt spid="1087"/>
                                        </p:tgtEl>
                                        <p:attrNameLst>
                                          <p:attrName>style.visibility</p:attrName>
                                        </p:attrNameLst>
                                      </p:cBhvr>
                                      <p:to>
                                        <p:strVal val="visible"/>
                                      </p:to>
                                    </p:set>
                                    <p:animEffect transition="in" filter="wipe(left)">
                                      <p:cBhvr>
                                        <p:cTn id="394" dur="3000"/>
                                        <p:tgtEl>
                                          <p:spTgt spid="1087"/>
                                        </p:tgtEl>
                                      </p:cBhvr>
                                    </p:animEffect>
                                  </p:childTnLst>
                                </p:cTn>
                              </p:par>
                            </p:childTnLst>
                          </p:cTn>
                        </p:par>
                      </p:childTnLst>
                    </p:cTn>
                  </p:par>
                  <p:par>
                    <p:cTn id="395" fill="hold">
                      <p:stCondLst>
                        <p:cond delay="indefinite"/>
                      </p:stCondLst>
                      <p:childTnLst>
                        <p:par>
                          <p:cTn id="396" fill="hold">
                            <p:stCondLst>
                              <p:cond delay="0"/>
                            </p:stCondLst>
                            <p:childTnLst>
                              <p:par>
                                <p:cTn id="397" presetID="22" presetClass="entr" presetSubtype="8" fill="hold" grpId="0" nodeType="clickEffect">
                                  <p:stCondLst>
                                    <p:cond delay="0"/>
                                  </p:stCondLst>
                                  <p:childTnLst>
                                    <p:set>
                                      <p:cBhvr>
                                        <p:cTn id="398" dur="1" fill="hold">
                                          <p:stCondLst>
                                            <p:cond delay="0"/>
                                          </p:stCondLst>
                                        </p:cTn>
                                        <p:tgtEl>
                                          <p:spTgt spid="1083"/>
                                        </p:tgtEl>
                                        <p:attrNameLst>
                                          <p:attrName>style.visibility</p:attrName>
                                        </p:attrNameLst>
                                      </p:cBhvr>
                                      <p:to>
                                        <p:strVal val="visible"/>
                                      </p:to>
                                    </p:set>
                                    <p:animEffect transition="in" filter="wipe(left)">
                                      <p:cBhvr>
                                        <p:cTn id="399" dur="3000"/>
                                        <p:tgtEl>
                                          <p:spTgt spid="1083"/>
                                        </p:tgtEl>
                                      </p:cBhvr>
                                    </p:animEffect>
                                  </p:childTnLst>
                                </p:cTn>
                              </p:par>
                            </p:childTnLst>
                          </p:cTn>
                        </p:par>
                        <p:par>
                          <p:cTn id="400" fill="hold">
                            <p:stCondLst>
                              <p:cond delay="3000"/>
                            </p:stCondLst>
                            <p:childTnLst>
                              <p:par>
                                <p:cTn id="401" presetID="22" presetClass="entr" presetSubtype="8" fill="hold" grpId="0" nodeType="afterEffect">
                                  <p:stCondLst>
                                    <p:cond delay="0"/>
                                  </p:stCondLst>
                                  <p:childTnLst>
                                    <p:set>
                                      <p:cBhvr>
                                        <p:cTn id="402" dur="1" fill="hold">
                                          <p:stCondLst>
                                            <p:cond delay="0"/>
                                          </p:stCondLst>
                                        </p:cTn>
                                        <p:tgtEl>
                                          <p:spTgt spid="1088"/>
                                        </p:tgtEl>
                                        <p:attrNameLst>
                                          <p:attrName>style.visibility</p:attrName>
                                        </p:attrNameLst>
                                      </p:cBhvr>
                                      <p:to>
                                        <p:strVal val="visible"/>
                                      </p:to>
                                    </p:set>
                                    <p:animEffect transition="in" filter="wipe(left)">
                                      <p:cBhvr>
                                        <p:cTn id="403" dur="3000"/>
                                        <p:tgtEl>
                                          <p:spTgt spid="1088"/>
                                        </p:tgtEl>
                                      </p:cBhvr>
                                    </p:animEffect>
                                  </p:childTnLst>
                                </p:cTn>
                              </p:par>
                            </p:childTnLst>
                          </p:cTn>
                        </p:par>
                      </p:childTnLst>
                    </p:cTn>
                  </p:par>
                  <p:par>
                    <p:cTn id="404" fill="hold">
                      <p:stCondLst>
                        <p:cond delay="indefinite"/>
                      </p:stCondLst>
                      <p:childTnLst>
                        <p:par>
                          <p:cTn id="405" fill="hold">
                            <p:stCondLst>
                              <p:cond delay="0"/>
                            </p:stCondLst>
                            <p:childTnLst>
                              <p:par>
                                <p:cTn id="406" presetID="22" presetClass="entr" presetSubtype="1" fill="hold" grpId="0" nodeType="clickEffect">
                                  <p:stCondLst>
                                    <p:cond delay="0"/>
                                  </p:stCondLst>
                                  <p:childTnLst>
                                    <p:set>
                                      <p:cBhvr>
                                        <p:cTn id="407" dur="1" fill="hold">
                                          <p:stCondLst>
                                            <p:cond delay="0"/>
                                          </p:stCondLst>
                                        </p:cTn>
                                        <p:tgtEl>
                                          <p:spTgt spid="1089"/>
                                        </p:tgtEl>
                                        <p:attrNameLst>
                                          <p:attrName>style.visibility</p:attrName>
                                        </p:attrNameLst>
                                      </p:cBhvr>
                                      <p:to>
                                        <p:strVal val="visible"/>
                                      </p:to>
                                    </p:set>
                                    <p:animEffect transition="in" filter="wipe(up)">
                                      <p:cBhvr>
                                        <p:cTn id="408" dur="3000"/>
                                        <p:tgtEl>
                                          <p:spTgt spid="1089"/>
                                        </p:tgtEl>
                                      </p:cBhvr>
                                    </p:animEffect>
                                  </p:childTnLst>
                                </p:cTn>
                              </p:par>
                            </p:childTnLst>
                          </p:cTn>
                        </p:par>
                      </p:childTnLst>
                    </p:cTn>
                  </p:par>
                  <p:par>
                    <p:cTn id="409" fill="hold">
                      <p:stCondLst>
                        <p:cond delay="indefinite"/>
                      </p:stCondLst>
                      <p:childTnLst>
                        <p:par>
                          <p:cTn id="410" fill="hold">
                            <p:stCondLst>
                              <p:cond delay="0"/>
                            </p:stCondLst>
                            <p:childTnLst>
                              <p:par>
                                <p:cTn id="411" presetID="10" presetClass="entr" presetSubtype="0" fill="hold" grpId="0" nodeType="clickEffect">
                                  <p:stCondLst>
                                    <p:cond delay="0"/>
                                  </p:stCondLst>
                                  <p:childTnLst>
                                    <p:set>
                                      <p:cBhvr>
                                        <p:cTn id="412" dur="1" fill="hold">
                                          <p:stCondLst>
                                            <p:cond delay="0"/>
                                          </p:stCondLst>
                                        </p:cTn>
                                        <p:tgtEl>
                                          <p:spTgt spid="167"/>
                                        </p:tgtEl>
                                        <p:attrNameLst>
                                          <p:attrName>style.visibility</p:attrName>
                                        </p:attrNameLst>
                                      </p:cBhvr>
                                      <p:to>
                                        <p:strVal val="visible"/>
                                      </p:to>
                                    </p:set>
                                    <p:animEffect transition="in" filter="fade">
                                      <p:cBhvr>
                                        <p:cTn id="413" dur="3000"/>
                                        <p:tgtEl>
                                          <p:spTgt spid="167"/>
                                        </p:tgtEl>
                                      </p:cBhvr>
                                    </p:animEffect>
                                  </p:childTnLst>
                                </p:cTn>
                              </p:par>
                              <p:par>
                                <p:cTn id="414" presetID="10" presetClass="entr" presetSubtype="0" fill="hold" grpId="0" nodeType="withEffect">
                                  <p:stCondLst>
                                    <p:cond delay="0"/>
                                  </p:stCondLst>
                                  <p:childTnLst>
                                    <p:set>
                                      <p:cBhvr>
                                        <p:cTn id="415" dur="1" fill="hold">
                                          <p:stCondLst>
                                            <p:cond delay="0"/>
                                          </p:stCondLst>
                                        </p:cTn>
                                        <p:tgtEl>
                                          <p:spTgt spid="168"/>
                                        </p:tgtEl>
                                        <p:attrNameLst>
                                          <p:attrName>style.visibility</p:attrName>
                                        </p:attrNameLst>
                                      </p:cBhvr>
                                      <p:to>
                                        <p:strVal val="visible"/>
                                      </p:to>
                                    </p:set>
                                    <p:animEffect transition="in" filter="fade">
                                      <p:cBhvr>
                                        <p:cTn id="416" dur="3000"/>
                                        <p:tgtEl>
                                          <p:spTgt spid="168"/>
                                        </p:tgtEl>
                                      </p:cBhvr>
                                    </p:animEffect>
                                  </p:childTnLst>
                                </p:cTn>
                              </p:par>
                              <p:par>
                                <p:cTn id="417" presetID="10" presetClass="entr" presetSubtype="0" fill="hold" grpId="0" nodeType="withEffect">
                                  <p:stCondLst>
                                    <p:cond delay="0"/>
                                  </p:stCondLst>
                                  <p:childTnLst>
                                    <p:set>
                                      <p:cBhvr>
                                        <p:cTn id="418" dur="1" fill="hold">
                                          <p:stCondLst>
                                            <p:cond delay="0"/>
                                          </p:stCondLst>
                                        </p:cTn>
                                        <p:tgtEl>
                                          <p:spTgt spid="169"/>
                                        </p:tgtEl>
                                        <p:attrNameLst>
                                          <p:attrName>style.visibility</p:attrName>
                                        </p:attrNameLst>
                                      </p:cBhvr>
                                      <p:to>
                                        <p:strVal val="visible"/>
                                      </p:to>
                                    </p:set>
                                    <p:animEffect transition="in" filter="fade">
                                      <p:cBhvr>
                                        <p:cTn id="419" dur="3000"/>
                                        <p:tgtEl>
                                          <p:spTgt spid="169"/>
                                        </p:tgtEl>
                                      </p:cBhvr>
                                    </p:animEffect>
                                  </p:childTnLst>
                                </p:cTn>
                              </p:par>
                              <p:par>
                                <p:cTn id="420" presetID="10" presetClass="entr" presetSubtype="0" fill="hold" grpId="0" nodeType="withEffect">
                                  <p:stCondLst>
                                    <p:cond delay="0"/>
                                  </p:stCondLst>
                                  <p:childTnLst>
                                    <p:set>
                                      <p:cBhvr>
                                        <p:cTn id="421" dur="1" fill="hold">
                                          <p:stCondLst>
                                            <p:cond delay="0"/>
                                          </p:stCondLst>
                                        </p:cTn>
                                        <p:tgtEl>
                                          <p:spTgt spid="170"/>
                                        </p:tgtEl>
                                        <p:attrNameLst>
                                          <p:attrName>style.visibility</p:attrName>
                                        </p:attrNameLst>
                                      </p:cBhvr>
                                      <p:to>
                                        <p:strVal val="visible"/>
                                      </p:to>
                                    </p:set>
                                    <p:animEffect transition="in" filter="fade">
                                      <p:cBhvr>
                                        <p:cTn id="422" dur="3000"/>
                                        <p:tgtEl>
                                          <p:spTgt spid="170"/>
                                        </p:tgtEl>
                                      </p:cBhvr>
                                    </p:animEffect>
                                  </p:childTnLst>
                                </p:cTn>
                              </p:par>
                            </p:childTnLst>
                          </p:cTn>
                        </p:par>
                      </p:childTnLst>
                    </p:cTn>
                  </p:par>
                  <p:par>
                    <p:cTn id="423" fill="hold">
                      <p:stCondLst>
                        <p:cond delay="indefinite"/>
                      </p:stCondLst>
                      <p:childTnLst>
                        <p:par>
                          <p:cTn id="424" fill="hold">
                            <p:stCondLst>
                              <p:cond delay="0"/>
                            </p:stCondLst>
                            <p:childTnLst>
                              <p:par>
                                <p:cTn id="425" presetID="10" presetClass="entr" presetSubtype="0" fill="hold" grpId="0" nodeType="clickEffect">
                                  <p:stCondLst>
                                    <p:cond delay="0"/>
                                  </p:stCondLst>
                                  <p:childTnLst>
                                    <p:set>
                                      <p:cBhvr>
                                        <p:cTn id="426" dur="1" fill="hold">
                                          <p:stCondLst>
                                            <p:cond delay="0"/>
                                          </p:stCondLst>
                                        </p:cTn>
                                        <p:tgtEl>
                                          <p:spTgt spid="171"/>
                                        </p:tgtEl>
                                        <p:attrNameLst>
                                          <p:attrName>style.visibility</p:attrName>
                                        </p:attrNameLst>
                                      </p:cBhvr>
                                      <p:to>
                                        <p:strVal val="visible"/>
                                      </p:to>
                                    </p:set>
                                    <p:animEffect transition="in" filter="fade">
                                      <p:cBhvr>
                                        <p:cTn id="427" dur="3000"/>
                                        <p:tgtEl>
                                          <p:spTgt spid="171"/>
                                        </p:tgtEl>
                                      </p:cBhvr>
                                    </p:animEffect>
                                  </p:childTnLst>
                                </p:cTn>
                              </p:par>
                              <p:par>
                                <p:cTn id="428" presetID="10" presetClass="entr" presetSubtype="0" fill="hold" grpId="0" nodeType="withEffect">
                                  <p:stCondLst>
                                    <p:cond delay="0"/>
                                  </p:stCondLst>
                                  <p:childTnLst>
                                    <p:set>
                                      <p:cBhvr>
                                        <p:cTn id="429" dur="1" fill="hold">
                                          <p:stCondLst>
                                            <p:cond delay="0"/>
                                          </p:stCondLst>
                                        </p:cTn>
                                        <p:tgtEl>
                                          <p:spTgt spid="172"/>
                                        </p:tgtEl>
                                        <p:attrNameLst>
                                          <p:attrName>style.visibility</p:attrName>
                                        </p:attrNameLst>
                                      </p:cBhvr>
                                      <p:to>
                                        <p:strVal val="visible"/>
                                      </p:to>
                                    </p:set>
                                    <p:animEffect transition="in" filter="fade">
                                      <p:cBhvr>
                                        <p:cTn id="430" dur="3000"/>
                                        <p:tgtEl>
                                          <p:spTgt spid="172"/>
                                        </p:tgtEl>
                                      </p:cBhvr>
                                    </p:animEffect>
                                  </p:childTnLst>
                                </p:cTn>
                              </p:par>
                              <p:par>
                                <p:cTn id="431" presetID="10" presetClass="entr" presetSubtype="0" fill="hold" grpId="0" nodeType="withEffect">
                                  <p:stCondLst>
                                    <p:cond delay="0"/>
                                  </p:stCondLst>
                                  <p:childTnLst>
                                    <p:set>
                                      <p:cBhvr>
                                        <p:cTn id="432" dur="1" fill="hold">
                                          <p:stCondLst>
                                            <p:cond delay="0"/>
                                          </p:stCondLst>
                                        </p:cTn>
                                        <p:tgtEl>
                                          <p:spTgt spid="173"/>
                                        </p:tgtEl>
                                        <p:attrNameLst>
                                          <p:attrName>style.visibility</p:attrName>
                                        </p:attrNameLst>
                                      </p:cBhvr>
                                      <p:to>
                                        <p:strVal val="visible"/>
                                      </p:to>
                                    </p:set>
                                    <p:animEffect transition="in" filter="fade">
                                      <p:cBhvr>
                                        <p:cTn id="433" dur="3000"/>
                                        <p:tgtEl>
                                          <p:spTgt spid="173"/>
                                        </p:tgtEl>
                                      </p:cBhvr>
                                    </p:animEffect>
                                  </p:childTnLst>
                                </p:cTn>
                              </p:par>
                              <p:par>
                                <p:cTn id="434" presetID="10" presetClass="entr" presetSubtype="0" fill="hold" grpId="0" nodeType="withEffect">
                                  <p:stCondLst>
                                    <p:cond delay="0"/>
                                  </p:stCondLst>
                                  <p:childTnLst>
                                    <p:set>
                                      <p:cBhvr>
                                        <p:cTn id="435" dur="1" fill="hold">
                                          <p:stCondLst>
                                            <p:cond delay="0"/>
                                          </p:stCondLst>
                                        </p:cTn>
                                        <p:tgtEl>
                                          <p:spTgt spid="174"/>
                                        </p:tgtEl>
                                        <p:attrNameLst>
                                          <p:attrName>style.visibility</p:attrName>
                                        </p:attrNameLst>
                                      </p:cBhvr>
                                      <p:to>
                                        <p:strVal val="visible"/>
                                      </p:to>
                                    </p:set>
                                    <p:animEffect transition="in" filter="fade">
                                      <p:cBhvr>
                                        <p:cTn id="436" dur="3000"/>
                                        <p:tgtEl>
                                          <p:spTgt spid="174"/>
                                        </p:tgtEl>
                                      </p:cBhvr>
                                    </p:animEffect>
                                  </p:childTnLst>
                                </p:cTn>
                              </p:par>
                              <p:par>
                                <p:cTn id="437" presetID="10" presetClass="entr" presetSubtype="0" fill="hold" grpId="0" nodeType="withEffect">
                                  <p:stCondLst>
                                    <p:cond delay="0"/>
                                  </p:stCondLst>
                                  <p:childTnLst>
                                    <p:set>
                                      <p:cBhvr>
                                        <p:cTn id="438" dur="1" fill="hold">
                                          <p:stCondLst>
                                            <p:cond delay="0"/>
                                          </p:stCondLst>
                                        </p:cTn>
                                        <p:tgtEl>
                                          <p:spTgt spid="175"/>
                                        </p:tgtEl>
                                        <p:attrNameLst>
                                          <p:attrName>style.visibility</p:attrName>
                                        </p:attrNameLst>
                                      </p:cBhvr>
                                      <p:to>
                                        <p:strVal val="visible"/>
                                      </p:to>
                                    </p:set>
                                    <p:animEffect transition="in" filter="fade">
                                      <p:cBhvr>
                                        <p:cTn id="439" dur="3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3" grpId="0" animBg="1"/>
      <p:bldP spid="174" grpId="0" animBg="1"/>
      <p:bldP spid="175" grpId="0" animBg="1"/>
      <p:bldP spid="152" grpId="0" animBg="1"/>
      <p:bldP spid="153" grpId="0" animBg="1"/>
      <p:bldP spid="154" grpId="0" animBg="1"/>
      <p:bldP spid="155" grpId="0" animBg="1"/>
      <p:bldP spid="156" grpId="0" animBg="1"/>
      <p:bldP spid="1066" grpId="0" animBg="1"/>
      <p:bldP spid="1067" grpId="0" animBg="1"/>
      <p:bldP spid="1068" grpId="0" animBg="1"/>
      <p:bldP spid="137" grpId="0" animBg="1"/>
      <p:bldP spid="138" grpId="0" animBg="1"/>
      <p:bldP spid="139" grpId="0" animBg="1"/>
      <p:bldP spid="132" grpId="0" animBg="1"/>
      <p:bldP spid="1029" grpId="0" animBg="1"/>
      <p:bldP spid="1030" grpId="0" animBg="1"/>
      <p:bldP spid="1031"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P spid="1085" grpId="0" animBg="1"/>
      <p:bldP spid="1086" grpId="0" animBg="1"/>
      <p:bldP spid="1087" grpId="0" animBg="1"/>
      <p:bldP spid="1088" grpId="0" animBg="1"/>
      <p:bldP spid="1089" grpId="0" animBg="1"/>
      <p:bldP spid="64" grpId="0" animBg="1"/>
      <p:bldP spid="74" grpId="0"/>
      <p:bldP spid="82" grpId="0"/>
      <p:bldP spid="89" grpId="0"/>
      <p:bldP spid="90" grpId="0"/>
      <p:bldP spid="97" grpId="0"/>
      <p:bldP spid="98" grpId="0"/>
      <p:bldP spid="99" grpId="0"/>
      <p:bldP spid="100" grpId="0"/>
      <p:bldP spid="130" grpId="0"/>
      <p:bldP spid="131" grpId="0" animBg="1"/>
      <p:bldP spid="133" grpId="0" animBg="1"/>
      <p:bldP spid="134" grpId="0" animBg="1"/>
      <p:bldP spid="135" grpId="0" animBg="1"/>
      <p:bldP spid="136" grpId="0" animBg="1"/>
      <p:bldP spid="147" grpId="0"/>
      <p:bldP spid="162" grpId="0" animBg="1"/>
      <p:bldP spid="163" grpId="0" animBg="1"/>
      <p:bldP spid="164" grpId="0" animBg="1"/>
      <p:bldP spid="165" grpId="0" animBg="1"/>
      <p:bldP spid="166" grpId="0" animBg="1"/>
      <p:bldP spid="167" grpId="0" animBg="1"/>
      <p:bldP spid="168" grpId="0" animBg="1"/>
      <p:bldP spid="169" grpId="0" animBg="1"/>
      <p:bldP spid="1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69102" y="3356992"/>
            <a:ext cx="3210282" cy="3347152"/>
          </a:xfrm>
          <a:prstGeom prst="rect">
            <a:avLst/>
          </a:prstGeom>
          <a:noFill/>
          <a:ln w="9525">
            <a:noFill/>
            <a:miter lim="800000"/>
            <a:headEnd/>
            <a:tailEnd/>
          </a:ln>
        </p:spPr>
      </p:pic>
      <p:grpSp>
        <p:nvGrpSpPr>
          <p:cNvPr id="184" name="Group 183"/>
          <p:cNvGrpSpPr/>
          <p:nvPr/>
        </p:nvGrpSpPr>
        <p:grpSpPr>
          <a:xfrm>
            <a:off x="1885950" y="1473796"/>
            <a:ext cx="6921500" cy="4810125"/>
            <a:chOff x="361950" y="1476375"/>
            <a:chExt cx="6921500" cy="4810125"/>
          </a:xfrm>
        </p:grpSpPr>
        <p:sp>
          <p:nvSpPr>
            <p:cNvPr id="185" name="Freeform 184"/>
            <p:cNvSpPr/>
            <p:nvPr/>
          </p:nvSpPr>
          <p:spPr>
            <a:xfrm>
              <a:off x="1581150" y="4619625"/>
              <a:ext cx="1004888" cy="1240631"/>
            </a:xfrm>
            <a:custGeom>
              <a:avLst/>
              <a:gdLst>
                <a:gd name="connsiteX0" fmla="*/ 0 w 1004888"/>
                <a:gd name="connsiteY0" fmla="*/ 478631 h 1240631"/>
                <a:gd name="connsiteX1" fmla="*/ 847725 w 1004888"/>
                <a:gd name="connsiteY1" fmla="*/ 0 h 1240631"/>
                <a:gd name="connsiteX2" fmla="*/ 1004888 w 1004888"/>
                <a:gd name="connsiteY2" fmla="*/ 757238 h 1240631"/>
                <a:gd name="connsiteX3" fmla="*/ 169069 w 1004888"/>
                <a:gd name="connsiteY3" fmla="*/ 1240631 h 1240631"/>
                <a:gd name="connsiteX4" fmla="*/ 0 w 1004888"/>
                <a:gd name="connsiteY4" fmla="*/ 478631 h 12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888" h="1240631">
                  <a:moveTo>
                    <a:pt x="0" y="478631"/>
                  </a:moveTo>
                  <a:lnTo>
                    <a:pt x="847725" y="0"/>
                  </a:lnTo>
                  <a:lnTo>
                    <a:pt x="1004888" y="757238"/>
                  </a:lnTo>
                  <a:lnTo>
                    <a:pt x="169069" y="1240631"/>
                  </a:lnTo>
                  <a:lnTo>
                    <a:pt x="0" y="478631"/>
                  </a:lnTo>
                  <a:close/>
                </a:path>
              </a:pathLst>
            </a:custGeom>
            <a:solidFill>
              <a:schemeClr val="accent1">
                <a:lumMod val="40000"/>
                <a:lumOff val="60000"/>
                <a:alpha val="3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reeform 185"/>
            <p:cNvSpPr/>
            <p:nvPr/>
          </p:nvSpPr>
          <p:spPr>
            <a:xfrm>
              <a:off x="527050" y="4010025"/>
              <a:ext cx="1901825" cy="1082675"/>
            </a:xfrm>
            <a:custGeom>
              <a:avLst/>
              <a:gdLst>
                <a:gd name="connsiteX0" fmla="*/ 841375 w 1901825"/>
                <a:gd name="connsiteY0" fmla="*/ 0 h 1082675"/>
                <a:gd name="connsiteX1" fmla="*/ 1901825 w 1901825"/>
                <a:gd name="connsiteY1" fmla="*/ 612775 h 1082675"/>
                <a:gd name="connsiteX2" fmla="*/ 1063625 w 1901825"/>
                <a:gd name="connsiteY2" fmla="*/ 1082675 h 1082675"/>
                <a:gd name="connsiteX3" fmla="*/ 0 w 1901825"/>
                <a:gd name="connsiteY3" fmla="*/ 476250 h 1082675"/>
                <a:gd name="connsiteX4" fmla="*/ 841375 w 1901825"/>
                <a:gd name="connsiteY4" fmla="*/ 0 h 10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825" h="1082675">
                  <a:moveTo>
                    <a:pt x="841375" y="0"/>
                  </a:moveTo>
                  <a:lnTo>
                    <a:pt x="1901825" y="612775"/>
                  </a:lnTo>
                  <a:lnTo>
                    <a:pt x="1063625" y="1082675"/>
                  </a:lnTo>
                  <a:lnTo>
                    <a:pt x="0" y="476250"/>
                  </a:lnTo>
                  <a:lnTo>
                    <a:pt x="841375" y="0"/>
                  </a:lnTo>
                  <a:close/>
                </a:path>
              </a:pathLst>
            </a:custGeom>
            <a:solidFill>
              <a:srgbClr val="FFFF00">
                <a:alpha val="5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188"/>
            <p:cNvSpPr/>
            <p:nvPr/>
          </p:nvSpPr>
          <p:spPr>
            <a:xfrm>
              <a:off x="2080298" y="2751401"/>
              <a:ext cx="1724025" cy="816852"/>
            </a:xfrm>
            <a:custGeom>
              <a:avLst/>
              <a:gdLst>
                <a:gd name="connsiteX0" fmla="*/ 4763 w 1724025"/>
                <a:gd name="connsiteY0" fmla="*/ 0 h 1257300"/>
                <a:gd name="connsiteX1" fmla="*/ 1724025 w 1724025"/>
                <a:gd name="connsiteY1" fmla="*/ 4763 h 1257300"/>
                <a:gd name="connsiteX2" fmla="*/ 1714500 w 1724025"/>
                <a:gd name="connsiteY2" fmla="*/ 1252538 h 1257300"/>
                <a:gd name="connsiteX3" fmla="*/ 0 w 1724025"/>
                <a:gd name="connsiteY3" fmla="*/ 1257300 h 1257300"/>
                <a:gd name="connsiteX4" fmla="*/ 4763 w 1724025"/>
                <a:gd name="connsiteY4" fmla="*/ 0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5" h="1257300">
                  <a:moveTo>
                    <a:pt x="4763" y="0"/>
                  </a:moveTo>
                  <a:lnTo>
                    <a:pt x="1724025" y="4763"/>
                  </a:lnTo>
                  <a:lnTo>
                    <a:pt x="1714500" y="1252538"/>
                  </a:lnTo>
                  <a:lnTo>
                    <a:pt x="0" y="1257300"/>
                  </a:lnTo>
                  <a:cubicBezTo>
                    <a:pt x="1588" y="839788"/>
                    <a:pt x="3175" y="422275"/>
                    <a:pt x="4763" y="0"/>
                  </a:cubicBez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2076450" y="1485900"/>
              <a:ext cx="1724025" cy="1257300"/>
            </a:xfrm>
            <a:custGeom>
              <a:avLst/>
              <a:gdLst>
                <a:gd name="connsiteX0" fmla="*/ 4763 w 1724025"/>
                <a:gd name="connsiteY0" fmla="*/ 0 h 1257300"/>
                <a:gd name="connsiteX1" fmla="*/ 1724025 w 1724025"/>
                <a:gd name="connsiteY1" fmla="*/ 4763 h 1257300"/>
                <a:gd name="connsiteX2" fmla="*/ 1714500 w 1724025"/>
                <a:gd name="connsiteY2" fmla="*/ 1252538 h 1257300"/>
                <a:gd name="connsiteX3" fmla="*/ 0 w 1724025"/>
                <a:gd name="connsiteY3" fmla="*/ 1257300 h 1257300"/>
                <a:gd name="connsiteX4" fmla="*/ 4763 w 1724025"/>
                <a:gd name="connsiteY4" fmla="*/ 0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025" h="1257300">
                  <a:moveTo>
                    <a:pt x="4763" y="0"/>
                  </a:moveTo>
                  <a:lnTo>
                    <a:pt x="1724025" y="4763"/>
                  </a:lnTo>
                  <a:lnTo>
                    <a:pt x="1714500" y="1252538"/>
                  </a:lnTo>
                  <a:lnTo>
                    <a:pt x="0" y="1257300"/>
                  </a:lnTo>
                  <a:cubicBezTo>
                    <a:pt x="1588" y="839788"/>
                    <a:pt x="3175" y="422275"/>
                    <a:pt x="4763" y="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reeform 190"/>
            <p:cNvSpPr/>
            <p:nvPr/>
          </p:nvSpPr>
          <p:spPr>
            <a:xfrm>
              <a:off x="4250055" y="4010025"/>
              <a:ext cx="314325" cy="1863725"/>
            </a:xfrm>
            <a:custGeom>
              <a:avLst/>
              <a:gdLst>
                <a:gd name="connsiteX0" fmla="*/ 0 w 314325"/>
                <a:gd name="connsiteY0" fmla="*/ 22225 h 1863725"/>
                <a:gd name="connsiteX1" fmla="*/ 304800 w 314325"/>
                <a:gd name="connsiteY1" fmla="*/ 0 h 1863725"/>
                <a:gd name="connsiteX2" fmla="*/ 314325 w 314325"/>
                <a:gd name="connsiteY2" fmla="*/ 1863725 h 1863725"/>
                <a:gd name="connsiteX3" fmla="*/ 3175 w 314325"/>
                <a:gd name="connsiteY3" fmla="*/ 1860550 h 1863725"/>
                <a:gd name="connsiteX4" fmla="*/ 0 w 314325"/>
                <a:gd name="connsiteY4" fmla="*/ 22225 h 186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1863725">
                  <a:moveTo>
                    <a:pt x="0" y="22225"/>
                  </a:moveTo>
                  <a:lnTo>
                    <a:pt x="304800" y="0"/>
                  </a:lnTo>
                  <a:lnTo>
                    <a:pt x="314325" y="1863725"/>
                  </a:lnTo>
                  <a:lnTo>
                    <a:pt x="3175" y="1860550"/>
                  </a:lnTo>
                  <a:cubicBezTo>
                    <a:pt x="2117" y="1247775"/>
                    <a:pt x="1058" y="635000"/>
                    <a:pt x="0" y="22225"/>
                  </a:cubicBezTo>
                  <a:close/>
                </a:path>
              </a:pathLst>
            </a:cu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reeform 191"/>
            <p:cNvSpPr/>
            <p:nvPr/>
          </p:nvSpPr>
          <p:spPr>
            <a:xfrm>
              <a:off x="6753225" y="4010025"/>
              <a:ext cx="314325" cy="1863725"/>
            </a:xfrm>
            <a:custGeom>
              <a:avLst/>
              <a:gdLst>
                <a:gd name="connsiteX0" fmla="*/ 0 w 314325"/>
                <a:gd name="connsiteY0" fmla="*/ 22225 h 1863725"/>
                <a:gd name="connsiteX1" fmla="*/ 304800 w 314325"/>
                <a:gd name="connsiteY1" fmla="*/ 0 h 1863725"/>
                <a:gd name="connsiteX2" fmla="*/ 314325 w 314325"/>
                <a:gd name="connsiteY2" fmla="*/ 1863725 h 1863725"/>
                <a:gd name="connsiteX3" fmla="*/ 3175 w 314325"/>
                <a:gd name="connsiteY3" fmla="*/ 1860550 h 1863725"/>
                <a:gd name="connsiteX4" fmla="*/ 0 w 314325"/>
                <a:gd name="connsiteY4" fmla="*/ 22225 h 186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1863725">
                  <a:moveTo>
                    <a:pt x="0" y="22225"/>
                  </a:moveTo>
                  <a:lnTo>
                    <a:pt x="304800" y="0"/>
                  </a:lnTo>
                  <a:lnTo>
                    <a:pt x="314325" y="1863725"/>
                  </a:lnTo>
                  <a:lnTo>
                    <a:pt x="3175" y="1860550"/>
                  </a:lnTo>
                  <a:cubicBezTo>
                    <a:pt x="2117" y="1247775"/>
                    <a:pt x="1058" y="635000"/>
                    <a:pt x="0" y="22225"/>
                  </a:cubicBezTo>
                  <a:close/>
                </a:path>
              </a:pathLst>
            </a:cu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a:off x="4561417" y="4006850"/>
              <a:ext cx="2188633" cy="1866900"/>
            </a:xfrm>
            <a:custGeom>
              <a:avLst/>
              <a:gdLst>
                <a:gd name="connsiteX0" fmla="*/ 4233 w 2188633"/>
                <a:gd name="connsiteY0" fmla="*/ 0 h 1866900"/>
                <a:gd name="connsiteX1" fmla="*/ 2188633 w 2188633"/>
                <a:gd name="connsiteY1" fmla="*/ 19050 h 1866900"/>
                <a:gd name="connsiteX2" fmla="*/ 2188633 w 2188633"/>
                <a:gd name="connsiteY2" fmla="*/ 1866900 h 1866900"/>
                <a:gd name="connsiteX3" fmla="*/ 4233 w 2188633"/>
                <a:gd name="connsiteY3" fmla="*/ 1854200 h 1866900"/>
                <a:gd name="connsiteX4" fmla="*/ 4233 w 2188633"/>
                <a:gd name="connsiteY4" fmla="*/ 0 h 186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633" h="1866900">
                  <a:moveTo>
                    <a:pt x="4233" y="0"/>
                  </a:moveTo>
                  <a:lnTo>
                    <a:pt x="2188633" y="19050"/>
                  </a:lnTo>
                  <a:lnTo>
                    <a:pt x="2188633" y="1866900"/>
                  </a:lnTo>
                  <a:lnTo>
                    <a:pt x="4233" y="1854200"/>
                  </a:lnTo>
                  <a:cubicBezTo>
                    <a:pt x="2116" y="1240367"/>
                    <a:pt x="0" y="626533"/>
                    <a:pt x="4233" y="0"/>
                  </a:cubicBezTo>
                  <a:close/>
                </a:path>
              </a:pathLst>
            </a:cu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4888610" y="5051069"/>
              <a:ext cx="1524000" cy="457200"/>
            </a:xfrm>
            <a:custGeom>
              <a:avLst/>
              <a:gdLst>
                <a:gd name="connsiteX0" fmla="*/ 0 w 1524000"/>
                <a:gd name="connsiteY0" fmla="*/ 457200 h 457200"/>
                <a:gd name="connsiteX1" fmla="*/ 4763 w 1524000"/>
                <a:gd name="connsiteY1" fmla="*/ 19050 h 457200"/>
                <a:gd name="connsiteX2" fmla="*/ 1524000 w 1524000"/>
                <a:gd name="connsiteY2" fmla="*/ 0 h 457200"/>
                <a:gd name="connsiteX3" fmla="*/ 1514475 w 1524000"/>
                <a:gd name="connsiteY3" fmla="*/ 452437 h 457200"/>
                <a:gd name="connsiteX4" fmla="*/ 0 w 15240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457200">
                  <a:moveTo>
                    <a:pt x="0" y="457200"/>
                  </a:moveTo>
                  <a:cubicBezTo>
                    <a:pt x="1588" y="311150"/>
                    <a:pt x="3175" y="165100"/>
                    <a:pt x="4763" y="19050"/>
                  </a:cubicBezTo>
                  <a:lnTo>
                    <a:pt x="1524000" y="0"/>
                  </a:lnTo>
                  <a:lnTo>
                    <a:pt x="1514475" y="452437"/>
                  </a:lnTo>
                  <a:lnTo>
                    <a:pt x="0" y="457200"/>
                  </a:lnTo>
                  <a:close/>
                </a:path>
              </a:pathLst>
            </a:cu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reeform 194"/>
            <p:cNvSpPr/>
            <p:nvPr/>
          </p:nvSpPr>
          <p:spPr>
            <a:xfrm>
              <a:off x="4895850" y="4352924"/>
              <a:ext cx="1524000" cy="457200"/>
            </a:xfrm>
            <a:custGeom>
              <a:avLst/>
              <a:gdLst>
                <a:gd name="connsiteX0" fmla="*/ 0 w 1524000"/>
                <a:gd name="connsiteY0" fmla="*/ 457200 h 457200"/>
                <a:gd name="connsiteX1" fmla="*/ 4763 w 1524000"/>
                <a:gd name="connsiteY1" fmla="*/ 19050 h 457200"/>
                <a:gd name="connsiteX2" fmla="*/ 1524000 w 1524000"/>
                <a:gd name="connsiteY2" fmla="*/ 0 h 457200"/>
                <a:gd name="connsiteX3" fmla="*/ 1514475 w 1524000"/>
                <a:gd name="connsiteY3" fmla="*/ 452437 h 457200"/>
                <a:gd name="connsiteX4" fmla="*/ 0 w 15240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457200">
                  <a:moveTo>
                    <a:pt x="0" y="457200"/>
                  </a:moveTo>
                  <a:cubicBezTo>
                    <a:pt x="1588" y="311150"/>
                    <a:pt x="3175" y="165100"/>
                    <a:pt x="4763" y="19050"/>
                  </a:cubicBezTo>
                  <a:lnTo>
                    <a:pt x="1524000" y="0"/>
                  </a:lnTo>
                  <a:lnTo>
                    <a:pt x="1514475" y="452437"/>
                  </a:lnTo>
                  <a:lnTo>
                    <a:pt x="0" y="457200"/>
                  </a:lnTo>
                  <a:close/>
                </a:path>
              </a:pathLst>
            </a:cu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4229100" y="1476375"/>
              <a:ext cx="2847975" cy="2081213"/>
            </a:xfrm>
            <a:custGeom>
              <a:avLst/>
              <a:gdLst>
                <a:gd name="connsiteX0" fmla="*/ 347663 w 2847975"/>
                <a:gd name="connsiteY0" fmla="*/ 0 h 2081213"/>
                <a:gd name="connsiteX1" fmla="*/ 2524125 w 2847975"/>
                <a:gd name="connsiteY1" fmla="*/ 4763 h 2081213"/>
                <a:gd name="connsiteX2" fmla="*/ 2847975 w 2847975"/>
                <a:gd name="connsiteY2" fmla="*/ 1257300 h 2081213"/>
                <a:gd name="connsiteX3" fmla="*/ 2838450 w 2847975"/>
                <a:gd name="connsiteY3" fmla="*/ 2076450 h 2081213"/>
                <a:gd name="connsiteX4" fmla="*/ 9525 w 2847975"/>
                <a:gd name="connsiteY4" fmla="*/ 2081213 h 2081213"/>
                <a:gd name="connsiteX5" fmla="*/ 0 w 2847975"/>
                <a:gd name="connsiteY5" fmla="*/ 1276350 h 2081213"/>
                <a:gd name="connsiteX6" fmla="*/ 347663 w 2847975"/>
                <a:gd name="connsiteY6" fmla="*/ 0 h 20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975" h="2081213">
                  <a:moveTo>
                    <a:pt x="347663" y="0"/>
                  </a:moveTo>
                  <a:lnTo>
                    <a:pt x="2524125" y="4763"/>
                  </a:lnTo>
                  <a:lnTo>
                    <a:pt x="2847975" y="1257300"/>
                  </a:lnTo>
                  <a:lnTo>
                    <a:pt x="2838450" y="2076450"/>
                  </a:lnTo>
                  <a:lnTo>
                    <a:pt x="9525" y="2081213"/>
                  </a:lnTo>
                  <a:lnTo>
                    <a:pt x="0" y="1276350"/>
                  </a:lnTo>
                  <a:lnTo>
                    <a:pt x="347663" y="0"/>
                  </a:lnTo>
                  <a:close/>
                </a:path>
              </a:pathLst>
            </a:cu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2619375" y="1939925"/>
              <a:ext cx="657225" cy="231775"/>
            </a:xfrm>
            <a:custGeom>
              <a:avLst/>
              <a:gdLst>
                <a:gd name="connsiteX0" fmla="*/ 0 w 657225"/>
                <a:gd name="connsiteY0" fmla="*/ 0 h 231775"/>
                <a:gd name="connsiteX1" fmla="*/ 3175 w 657225"/>
                <a:gd name="connsiteY1" fmla="*/ 225425 h 231775"/>
                <a:gd name="connsiteX2" fmla="*/ 641350 w 657225"/>
                <a:gd name="connsiteY2" fmla="*/ 231775 h 231775"/>
                <a:gd name="connsiteX3" fmla="*/ 657225 w 657225"/>
                <a:gd name="connsiteY3" fmla="*/ 3175 h 231775"/>
                <a:gd name="connsiteX4" fmla="*/ 0 w 657225"/>
                <a:gd name="connsiteY4" fmla="*/ 0 h 231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25" h="231775">
                  <a:moveTo>
                    <a:pt x="0" y="0"/>
                  </a:moveTo>
                  <a:cubicBezTo>
                    <a:pt x="1058" y="75142"/>
                    <a:pt x="2117" y="150283"/>
                    <a:pt x="3175" y="225425"/>
                  </a:cubicBezTo>
                  <a:lnTo>
                    <a:pt x="641350" y="231775"/>
                  </a:lnTo>
                  <a:lnTo>
                    <a:pt x="657225" y="3175"/>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reeform 197"/>
            <p:cNvSpPr/>
            <p:nvPr/>
          </p:nvSpPr>
          <p:spPr>
            <a:xfrm>
              <a:off x="6886575" y="1933575"/>
              <a:ext cx="395288" cy="238125"/>
            </a:xfrm>
            <a:custGeom>
              <a:avLst/>
              <a:gdLst>
                <a:gd name="connsiteX0" fmla="*/ 38100 w 395288"/>
                <a:gd name="connsiteY0" fmla="*/ 238125 h 238125"/>
                <a:gd name="connsiteX1" fmla="*/ 0 w 395288"/>
                <a:gd name="connsiteY1" fmla="*/ 9525 h 238125"/>
                <a:gd name="connsiteX2" fmla="*/ 395288 w 395288"/>
                <a:gd name="connsiteY2" fmla="*/ 0 h 238125"/>
                <a:gd name="connsiteX3" fmla="*/ 390525 w 395288"/>
                <a:gd name="connsiteY3" fmla="*/ 228600 h 238125"/>
                <a:gd name="connsiteX4" fmla="*/ 38100 w 395288"/>
                <a:gd name="connsiteY4" fmla="*/ 238125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238125">
                  <a:moveTo>
                    <a:pt x="38100" y="238125"/>
                  </a:moveTo>
                  <a:lnTo>
                    <a:pt x="0" y="9525"/>
                  </a:lnTo>
                  <a:lnTo>
                    <a:pt x="395288" y="0"/>
                  </a:lnTo>
                  <a:cubicBezTo>
                    <a:pt x="393700" y="76200"/>
                    <a:pt x="392113" y="152400"/>
                    <a:pt x="390525" y="228600"/>
                  </a:cubicBezTo>
                  <a:lnTo>
                    <a:pt x="38100" y="238125"/>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a:off x="6870700" y="4591050"/>
              <a:ext cx="412750" cy="704850"/>
            </a:xfrm>
            <a:custGeom>
              <a:avLst/>
              <a:gdLst>
                <a:gd name="connsiteX0" fmla="*/ 0 w 412750"/>
                <a:gd name="connsiteY0" fmla="*/ 698500 h 704850"/>
                <a:gd name="connsiteX1" fmla="*/ 12700 w 412750"/>
                <a:gd name="connsiteY1" fmla="*/ 12700 h 704850"/>
                <a:gd name="connsiteX2" fmla="*/ 412750 w 412750"/>
                <a:gd name="connsiteY2" fmla="*/ 0 h 704850"/>
                <a:gd name="connsiteX3" fmla="*/ 406400 w 412750"/>
                <a:gd name="connsiteY3" fmla="*/ 704850 h 704850"/>
                <a:gd name="connsiteX4" fmla="*/ 0 w 412750"/>
                <a:gd name="connsiteY4" fmla="*/ 69850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50" h="704850">
                  <a:moveTo>
                    <a:pt x="0" y="698500"/>
                  </a:moveTo>
                  <a:lnTo>
                    <a:pt x="12700" y="12700"/>
                  </a:lnTo>
                  <a:lnTo>
                    <a:pt x="412750" y="0"/>
                  </a:lnTo>
                  <a:cubicBezTo>
                    <a:pt x="410633" y="234950"/>
                    <a:pt x="408517" y="469900"/>
                    <a:pt x="406400" y="704850"/>
                  </a:cubicBezTo>
                  <a:lnTo>
                    <a:pt x="0" y="698500"/>
                  </a:lnTo>
                  <a:close/>
                </a:path>
              </a:pathLst>
            </a:custGeom>
            <a:solidFill>
              <a:srgbClr val="FF0000">
                <a:alpha val="6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361950" y="4492625"/>
              <a:ext cx="1377950" cy="1793875"/>
            </a:xfrm>
            <a:custGeom>
              <a:avLst/>
              <a:gdLst>
                <a:gd name="connsiteX0" fmla="*/ 161925 w 1377950"/>
                <a:gd name="connsiteY0" fmla="*/ 0 h 1793875"/>
                <a:gd name="connsiteX1" fmla="*/ 1216025 w 1377950"/>
                <a:gd name="connsiteY1" fmla="*/ 606425 h 1793875"/>
                <a:gd name="connsiteX2" fmla="*/ 1377950 w 1377950"/>
                <a:gd name="connsiteY2" fmla="*/ 1358900 h 1793875"/>
                <a:gd name="connsiteX3" fmla="*/ 1374775 w 1377950"/>
                <a:gd name="connsiteY3" fmla="*/ 1793875 h 1793875"/>
                <a:gd name="connsiteX4" fmla="*/ 0 w 1377950"/>
                <a:gd name="connsiteY4" fmla="*/ 1000125 h 1793875"/>
                <a:gd name="connsiteX5" fmla="*/ 0 w 1377950"/>
                <a:gd name="connsiteY5" fmla="*/ 577850 h 1793875"/>
                <a:gd name="connsiteX6" fmla="*/ 161925 w 1377950"/>
                <a:gd name="connsiteY6" fmla="*/ 0 h 179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50" h="1793875">
                  <a:moveTo>
                    <a:pt x="161925" y="0"/>
                  </a:moveTo>
                  <a:lnTo>
                    <a:pt x="1216025" y="606425"/>
                  </a:lnTo>
                  <a:lnTo>
                    <a:pt x="1377950" y="1358900"/>
                  </a:lnTo>
                  <a:cubicBezTo>
                    <a:pt x="1376892" y="1503892"/>
                    <a:pt x="1375833" y="1648883"/>
                    <a:pt x="1374775" y="1793875"/>
                  </a:cubicBezTo>
                  <a:lnTo>
                    <a:pt x="0" y="1000125"/>
                  </a:lnTo>
                  <a:lnTo>
                    <a:pt x="0" y="577850"/>
                  </a:lnTo>
                  <a:lnTo>
                    <a:pt x="161925" y="0"/>
                  </a:lnTo>
                  <a:close/>
                </a:path>
              </a:pathLst>
            </a:custGeom>
            <a:gradFill>
              <a:gsLst>
                <a:gs pos="0">
                  <a:srgbClr val="8488C4"/>
                </a:gs>
                <a:gs pos="53000">
                  <a:srgbClr val="D4DEFF"/>
                </a:gs>
                <a:gs pos="83000">
                  <a:srgbClr val="D4DEFF"/>
                </a:gs>
                <a:gs pos="100000">
                  <a:srgbClr val="96AB94"/>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reeform 200"/>
            <p:cNvSpPr/>
            <p:nvPr/>
          </p:nvSpPr>
          <p:spPr>
            <a:xfrm>
              <a:off x="1739900" y="5378450"/>
              <a:ext cx="850900" cy="898525"/>
            </a:xfrm>
            <a:custGeom>
              <a:avLst/>
              <a:gdLst>
                <a:gd name="connsiteX0" fmla="*/ 3175 w 850900"/>
                <a:gd name="connsiteY0" fmla="*/ 485775 h 898525"/>
                <a:gd name="connsiteX1" fmla="*/ 850900 w 850900"/>
                <a:gd name="connsiteY1" fmla="*/ 0 h 898525"/>
                <a:gd name="connsiteX2" fmla="*/ 850900 w 850900"/>
                <a:gd name="connsiteY2" fmla="*/ 425450 h 898525"/>
                <a:gd name="connsiteX3" fmla="*/ 0 w 850900"/>
                <a:gd name="connsiteY3" fmla="*/ 898525 h 898525"/>
                <a:gd name="connsiteX4" fmla="*/ 3175 w 850900"/>
                <a:gd name="connsiteY4" fmla="*/ 485775 h 89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900" h="898525">
                  <a:moveTo>
                    <a:pt x="3175" y="485775"/>
                  </a:moveTo>
                  <a:lnTo>
                    <a:pt x="850900" y="0"/>
                  </a:lnTo>
                  <a:lnTo>
                    <a:pt x="850900" y="425450"/>
                  </a:lnTo>
                  <a:lnTo>
                    <a:pt x="0" y="898525"/>
                  </a:lnTo>
                  <a:cubicBezTo>
                    <a:pt x="1058" y="760942"/>
                    <a:pt x="2117" y="623358"/>
                    <a:pt x="3175" y="485775"/>
                  </a:cubicBez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1050925" y="4375150"/>
              <a:ext cx="736600" cy="539750"/>
            </a:xfrm>
            <a:custGeom>
              <a:avLst/>
              <a:gdLst>
                <a:gd name="connsiteX0" fmla="*/ 0 w 736600"/>
                <a:gd name="connsiteY0" fmla="*/ 0 h 539750"/>
                <a:gd name="connsiteX1" fmla="*/ 3175 w 736600"/>
                <a:gd name="connsiteY1" fmla="*/ 244475 h 539750"/>
                <a:gd name="connsiteX2" fmla="*/ 530225 w 736600"/>
                <a:gd name="connsiteY2" fmla="*/ 539750 h 539750"/>
                <a:gd name="connsiteX3" fmla="*/ 736600 w 736600"/>
                <a:gd name="connsiteY3" fmla="*/ 425450 h 539750"/>
                <a:gd name="connsiteX4" fmla="*/ 0 w 736600"/>
                <a:gd name="connsiteY4" fmla="*/ 0 h 53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539750">
                  <a:moveTo>
                    <a:pt x="0" y="0"/>
                  </a:moveTo>
                  <a:cubicBezTo>
                    <a:pt x="1058" y="81492"/>
                    <a:pt x="2117" y="162983"/>
                    <a:pt x="3175" y="244475"/>
                  </a:cubicBezTo>
                  <a:lnTo>
                    <a:pt x="530225" y="539750"/>
                  </a:lnTo>
                  <a:lnTo>
                    <a:pt x="736600" y="425450"/>
                  </a:lnTo>
                  <a:lnTo>
                    <a:pt x="0" y="0"/>
                  </a:lnTo>
                  <a:close/>
                </a:path>
              </a:pathLst>
            </a:custGeom>
            <a:gradFill>
              <a:gsLst>
                <a:gs pos="0">
                  <a:srgbClr val="8488C4"/>
                </a:gs>
                <a:gs pos="53000">
                  <a:srgbClr val="D4DEFF"/>
                </a:gs>
                <a:gs pos="83000">
                  <a:srgbClr val="D4DEFF"/>
                </a:gs>
                <a:gs pos="100000">
                  <a:srgbClr val="96AB94"/>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1370112" y="4198739"/>
              <a:ext cx="736600" cy="539750"/>
            </a:xfrm>
            <a:custGeom>
              <a:avLst/>
              <a:gdLst>
                <a:gd name="connsiteX0" fmla="*/ 0 w 736600"/>
                <a:gd name="connsiteY0" fmla="*/ 0 h 539750"/>
                <a:gd name="connsiteX1" fmla="*/ 3175 w 736600"/>
                <a:gd name="connsiteY1" fmla="*/ 244475 h 539750"/>
                <a:gd name="connsiteX2" fmla="*/ 530225 w 736600"/>
                <a:gd name="connsiteY2" fmla="*/ 539750 h 539750"/>
                <a:gd name="connsiteX3" fmla="*/ 736600 w 736600"/>
                <a:gd name="connsiteY3" fmla="*/ 425450 h 539750"/>
                <a:gd name="connsiteX4" fmla="*/ 0 w 736600"/>
                <a:gd name="connsiteY4" fmla="*/ 0 h 53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539750">
                  <a:moveTo>
                    <a:pt x="0" y="0"/>
                  </a:moveTo>
                  <a:cubicBezTo>
                    <a:pt x="1058" y="81492"/>
                    <a:pt x="2117" y="162983"/>
                    <a:pt x="3175" y="244475"/>
                  </a:cubicBezTo>
                  <a:lnTo>
                    <a:pt x="530225" y="539750"/>
                  </a:lnTo>
                  <a:lnTo>
                    <a:pt x="736600" y="425450"/>
                  </a:lnTo>
                  <a:lnTo>
                    <a:pt x="0" y="0"/>
                  </a:lnTo>
                  <a:close/>
                </a:path>
              </a:pathLst>
            </a:custGeom>
            <a:gradFill>
              <a:gsLst>
                <a:gs pos="0">
                  <a:srgbClr val="8488C4"/>
                </a:gs>
                <a:gs pos="53000">
                  <a:srgbClr val="D4DEFF"/>
                </a:gs>
                <a:gs pos="83000">
                  <a:srgbClr val="D4DEFF"/>
                </a:gs>
                <a:gs pos="100000">
                  <a:srgbClr val="96AB94"/>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203"/>
            <p:cNvSpPr/>
            <p:nvPr/>
          </p:nvSpPr>
          <p:spPr>
            <a:xfrm>
              <a:off x="831850" y="4378325"/>
              <a:ext cx="222250" cy="244475"/>
            </a:xfrm>
            <a:custGeom>
              <a:avLst/>
              <a:gdLst>
                <a:gd name="connsiteX0" fmla="*/ 222250 w 222250"/>
                <a:gd name="connsiteY0" fmla="*/ 244475 h 244475"/>
                <a:gd name="connsiteX1" fmla="*/ 0 w 222250"/>
                <a:gd name="connsiteY1" fmla="*/ 117475 h 244475"/>
                <a:gd name="connsiteX2" fmla="*/ 209550 w 222250"/>
                <a:gd name="connsiteY2" fmla="*/ 0 h 244475"/>
                <a:gd name="connsiteX3" fmla="*/ 222250 w 222250"/>
                <a:gd name="connsiteY3" fmla="*/ 244475 h 244475"/>
              </a:gdLst>
              <a:ahLst/>
              <a:cxnLst>
                <a:cxn ang="0">
                  <a:pos x="connsiteX0" y="connsiteY0"/>
                </a:cxn>
                <a:cxn ang="0">
                  <a:pos x="connsiteX1" y="connsiteY1"/>
                </a:cxn>
                <a:cxn ang="0">
                  <a:pos x="connsiteX2" y="connsiteY2"/>
                </a:cxn>
                <a:cxn ang="0">
                  <a:pos x="connsiteX3" y="connsiteY3"/>
                </a:cxn>
              </a:cxnLst>
              <a:rect l="l" t="t" r="r" b="b"/>
              <a:pathLst>
                <a:path w="222250" h="244475">
                  <a:moveTo>
                    <a:pt x="222250" y="244475"/>
                  </a:moveTo>
                  <a:lnTo>
                    <a:pt x="0" y="117475"/>
                  </a:lnTo>
                  <a:lnTo>
                    <a:pt x="209550" y="0"/>
                  </a:lnTo>
                  <a:cubicBezTo>
                    <a:pt x="210608" y="81492"/>
                    <a:pt x="211667" y="162983"/>
                    <a:pt x="222250" y="244475"/>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a:off x="1159173" y="4201145"/>
              <a:ext cx="222250" cy="244475"/>
            </a:xfrm>
            <a:custGeom>
              <a:avLst/>
              <a:gdLst>
                <a:gd name="connsiteX0" fmla="*/ 222250 w 222250"/>
                <a:gd name="connsiteY0" fmla="*/ 244475 h 244475"/>
                <a:gd name="connsiteX1" fmla="*/ 0 w 222250"/>
                <a:gd name="connsiteY1" fmla="*/ 117475 h 244475"/>
                <a:gd name="connsiteX2" fmla="*/ 209550 w 222250"/>
                <a:gd name="connsiteY2" fmla="*/ 0 h 244475"/>
                <a:gd name="connsiteX3" fmla="*/ 222250 w 222250"/>
                <a:gd name="connsiteY3" fmla="*/ 244475 h 244475"/>
              </a:gdLst>
              <a:ahLst/>
              <a:cxnLst>
                <a:cxn ang="0">
                  <a:pos x="connsiteX0" y="connsiteY0"/>
                </a:cxn>
                <a:cxn ang="0">
                  <a:pos x="connsiteX1" y="connsiteY1"/>
                </a:cxn>
                <a:cxn ang="0">
                  <a:pos x="connsiteX2" y="connsiteY2"/>
                </a:cxn>
                <a:cxn ang="0">
                  <a:pos x="connsiteX3" y="connsiteY3"/>
                </a:cxn>
              </a:cxnLst>
              <a:rect l="l" t="t" r="r" b="b"/>
              <a:pathLst>
                <a:path w="222250" h="244475">
                  <a:moveTo>
                    <a:pt x="222250" y="244475"/>
                  </a:moveTo>
                  <a:lnTo>
                    <a:pt x="0" y="117475"/>
                  </a:lnTo>
                  <a:lnTo>
                    <a:pt x="209550" y="0"/>
                  </a:lnTo>
                  <a:cubicBezTo>
                    <a:pt x="210608" y="81492"/>
                    <a:pt x="211667" y="162983"/>
                    <a:pt x="222250" y="244475"/>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1897856" y="5041106"/>
              <a:ext cx="523875" cy="297657"/>
            </a:xfrm>
            <a:custGeom>
              <a:avLst/>
              <a:gdLst>
                <a:gd name="connsiteX0" fmla="*/ 0 w 523875"/>
                <a:gd name="connsiteY0" fmla="*/ 183357 h 297657"/>
                <a:gd name="connsiteX1" fmla="*/ 311944 w 523875"/>
                <a:gd name="connsiteY1" fmla="*/ 0 h 297657"/>
                <a:gd name="connsiteX2" fmla="*/ 523875 w 523875"/>
                <a:gd name="connsiteY2" fmla="*/ 121444 h 297657"/>
                <a:gd name="connsiteX3" fmla="*/ 214313 w 523875"/>
                <a:gd name="connsiteY3" fmla="*/ 297657 h 297657"/>
                <a:gd name="connsiteX4" fmla="*/ 0 w 523875"/>
                <a:gd name="connsiteY4" fmla="*/ 183357 h 297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297657">
                  <a:moveTo>
                    <a:pt x="0" y="183357"/>
                  </a:moveTo>
                  <a:lnTo>
                    <a:pt x="311944" y="0"/>
                  </a:lnTo>
                  <a:lnTo>
                    <a:pt x="523875" y="121444"/>
                  </a:lnTo>
                  <a:lnTo>
                    <a:pt x="214313" y="297657"/>
                  </a:lnTo>
                  <a:lnTo>
                    <a:pt x="0" y="183357"/>
                  </a:lnTo>
                  <a:close/>
                </a:path>
              </a:pathLst>
            </a:custGeom>
            <a:solidFill>
              <a:srgbClr val="FF0000"/>
            </a:solidFill>
            <a:ln>
              <a:solidFill>
                <a:schemeClr val="tx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Freeform 206"/>
            <p:cNvSpPr/>
            <p:nvPr/>
          </p:nvSpPr>
          <p:spPr>
            <a:xfrm>
              <a:off x="2109788" y="5169694"/>
              <a:ext cx="323850" cy="288131"/>
            </a:xfrm>
            <a:custGeom>
              <a:avLst/>
              <a:gdLst>
                <a:gd name="connsiteX0" fmla="*/ 2381 w 323850"/>
                <a:gd name="connsiteY0" fmla="*/ 173831 h 288131"/>
                <a:gd name="connsiteX1" fmla="*/ 0 w 323850"/>
                <a:gd name="connsiteY1" fmla="*/ 288131 h 288131"/>
                <a:gd name="connsiteX2" fmla="*/ 316706 w 323850"/>
                <a:gd name="connsiteY2" fmla="*/ 114300 h 288131"/>
                <a:gd name="connsiteX3" fmla="*/ 323850 w 323850"/>
                <a:gd name="connsiteY3" fmla="*/ 0 h 288131"/>
                <a:gd name="connsiteX4" fmla="*/ 2381 w 323850"/>
                <a:gd name="connsiteY4" fmla="*/ 173831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288131">
                  <a:moveTo>
                    <a:pt x="2381" y="173831"/>
                  </a:moveTo>
                  <a:cubicBezTo>
                    <a:pt x="1587" y="211931"/>
                    <a:pt x="794" y="250031"/>
                    <a:pt x="0" y="288131"/>
                  </a:cubicBezTo>
                  <a:lnTo>
                    <a:pt x="316706" y="114300"/>
                  </a:lnTo>
                  <a:lnTo>
                    <a:pt x="323850" y="0"/>
                  </a:lnTo>
                  <a:lnTo>
                    <a:pt x="2381" y="173831"/>
                  </a:lnTo>
                  <a:close/>
                </a:path>
              </a:pathLst>
            </a:custGeom>
            <a:solidFill>
              <a:srgbClr val="FF0000"/>
            </a:solidFill>
            <a:ln>
              <a:solidFill>
                <a:schemeClr val="tx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Freeform 207"/>
            <p:cNvSpPr/>
            <p:nvPr/>
          </p:nvSpPr>
          <p:spPr>
            <a:xfrm>
              <a:off x="1895475" y="5226844"/>
              <a:ext cx="214313" cy="233362"/>
            </a:xfrm>
            <a:custGeom>
              <a:avLst/>
              <a:gdLst>
                <a:gd name="connsiteX0" fmla="*/ 0 w 214313"/>
                <a:gd name="connsiteY0" fmla="*/ 0 h 233362"/>
                <a:gd name="connsiteX1" fmla="*/ 30956 w 214313"/>
                <a:gd name="connsiteY1" fmla="*/ 135731 h 233362"/>
                <a:gd name="connsiteX2" fmla="*/ 209550 w 214313"/>
                <a:gd name="connsiteY2" fmla="*/ 233362 h 233362"/>
                <a:gd name="connsiteX3" fmla="*/ 214313 w 214313"/>
                <a:gd name="connsiteY3" fmla="*/ 114300 h 233362"/>
                <a:gd name="connsiteX4" fmla="*/ 0 w 214313"/>
                <a:gd name="connsiteY4" fmla="*/ 0 h 23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3" h="233362">
                  <a:moveTo>
                    <a:pt x="0" y="0"/>
                  </a:moveTo>
                  <a:lnTo>
                    <a:pt x="30956" y="135731"/>
                  </a:lnTo>
                  <a:lnTo>
                    <a:pt x="209550" y="233362"/>
                  </a:lnTo>
                  <a:lnTo>
                    <a:pt x="214313" y="114300"/>
                  </a:lnTo>
                  <a:lnTo>
                    <a:pt x="0" y="0"/>
                  </a:lnTo>
                  <a:close/>
                </a:path>
              </a:pathLst>
            </a:custGeom>
            <a:solidFill>
              <a:srgbClr val="FF0000"/>
            </a:solidFill>
            <a:ln>
              <a:solidFill>
                <a:schemeClr val="tx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7" name="Line 50"/>
          <p:cNvSpPr>
            <a:spLocks noChangeShapeType="1"/>
          </p:cNvSpPr>
          <p:nvPr/>
        </p:nvSpPr>
        <p:spPr bwMode="auto">
          <a:xfrm>
            <a:off x="8811522" y="3569335"/>
            <a:ext cx="1588" cy="25273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Line 29"/>
          <p:cNvSpPr>
            <a:spLocks noChangeShapeType="1"/>
          </p:cNvSpPr>
          <p:nvPr/>
        </p:nvSpPr>
        <p:spPr bwMode="auto">
          <a:xfrm flipV="1">
            <a:off x="8395494" y="1930399"/>
            <a:ext cx="0" cy="3514825"/>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Line 28"/>
          <p:cNvSpPr>
            <a:spLocks noChangeShapeType="1"/>
          </p:cNvSpPr>
          <p:nvPr/>
        </p:nvSpPr>
        <p:spPr bwMode="auto">
          <a:xfrm flipV="1">
            <a:off x="8810625" y="1628799"/>
            <a:ext cx="0" cy="19145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5" name="Line 97"/>
          <p:cNvSpPr>
            <a:spLocks noChangeShapeType="1"/>
          </p:cNvSpPr>
          <p:nvPr/>
        </p:nvSpPr>
        <p:spPr bwMode="auto">
          <a:xfrm flipH="1">
            <a:off x="4057650" y="1935162"/>
            <a:ext cx="1709738" cy="1588"/>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6" name="Line 98"/>
          <p:cNvSpPr>
            <a:spLocks noChangeShapeType="1"/>
          </p:cNvSpPr>
          <p:nvPr/>
        </p:nvSpPr>
        <p:spPr bwMode="auto">
          <a:xfrm flipH="1">
            <a:off x="4035426" y="2166937"/>
            <a:ext cx="1731963" cy="1588"/>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0" name="Line 92"/>
          <p:cNvSpPr>
            <a:spLocks noChangeShapeType="1"/>
          </p:cNvSpPr>
          <p:nvPr/>
        </p:nvSpPr>
        <p:spPr bwMode="auto">
          <a:xfrm flipH="1">
            <a:off x="5767387" y="5287963"/>
            <a:ext cx="3280940" cy="0"/>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9" name="Line 91"/>
          <p:cNvSpPr>
            <a:spLocks noChangeShapeType="1"/>
          </p:cNvSpPr>
          <p:nvPr/>
        </p:nvSpPr>
        <p:spPr bwMode="auto">
          <a:xfrm flipH="1">
            <a:off x="5767387" y="4594225"/>
            <a:ext cx="3136924" cy="0"/>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3" name="Line 5"/>
          <p:cNvSpPr>
            <a:spLocks noChangeShapeType="1"/>
          </p:cNvSpPr>
          <p:nvPr/>
        </p:nvSpPr>
        <p:spPr bwMode="auto">
          <a:xfrm flipH="1">
            <a:off x="3206750" y="3552825"/>
            <a:ext cx="575468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4" name="Line 6"/>
          <p:cNvSpPr>
            <a:spLocks noChangeShapeType="1"/>
          </p:cNvSpPr>
          <p:nvPr/>
        </p:nvSpPr>
        <p:spPr bwMode="auto">
          <a:xfrm>
            <a:off x="1531938" y="7938"/>
            <a:ext cx="1588" cy="68611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5" name="Line 7"/>
          <p:cNvSpPr>
            <a:spLocks noChangeShapeType="1"/>
          </p:cNvSpPr>
          <p:nvPr/>
        </p:nvSpPr>
        <p:spPr bwMode="auto">
          <a:xfrm>
            <a:off x="1531938" y="7937"/>
            <a:ext cx="91201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6" name="Line 8"/>
          <p:cNvSpPr>
            <a:spLocks noChangeShapeType="1"/>
          </p:cNvSpPr>
          <p:nvPr/>
        </p:nvSpPr>
        <p:spPr bwMode="auto">
          <a:xfrm>
            <a:off x="1749426" y="238125"/>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7" name="Line 9"/>
          <p:cNvSpPr>
            <a:spLocks noChangeShapeType="1"/>
          </p:cNvSpPr>
          <p:nvPr/>
        </p:nvSpPr>
        <p:spPr bwMode="auto">
          <a:xfrm>
            <a:off x="1749426" y="400050"/>
            <a:ext cx="8685213"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8" name="Line 10"/>
          <p:cNvSpPr>
            <a:spLocks noChangeShapeType="1"/>
          </p:cNvSpPr>
          <p:nvPr/>
        </p:nvSpPr>
        <p:spPr bwMode="auto">
          <a:xfrm>
            <a:off x="1749426" y="469900"/>
            <a:ext cx="8685213"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9" name="Line 11"/>
          <p:cNvSpPr>
            <a:spLocks noChangeShapeType="1"/>
          </p:cNvSpPr>
          <p:nvPr/>
        </p:nvSpPr>
        <p:spPr bwMode="auto">
          <a:xfrm>
            <a:off x="1749426" y="538162"/>
            <a:ext cx="8685213"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0" name="Line 12"/>
          <p:cNvSpPr>
            <a:spLocks noChangeShapeType="1"/>
          </p:cNvSpPr>
          <p:nvPr/>
        </p:nvSpPr>
        <p:spPr bwMode="auto">
          <a:xfrm>
            <a:off x="1749426" y="700087"/>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1" name="Line 13"/>
          <p:cNvSpPr>
            <a:spLocks noChangeShapeType="1"/>
          </p:cNvSpPr>
          <p:nvPr/>
        </p:nvSpPr>
        <p:spPr bwMode="auto">
          <a:xfrm>
            <a:off x="10652125" y="7938"/>
            <a:ext cx="1588" cy="68611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2" name="Line 14"/>
          <p:cNvSpPr>
            <a:spLocks noChangeShapeType="1"/>
          </p:cNvSpPr>
          <p:nvPr/>
        </p:nvSpPr>
        <p:spPr bwMode="auto">
          <a:xfrm>
            <a:off x="10434638" y="238126"/>
            <a:ext cx="1588" cy="63992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3" name="Line 15"/>
          <p:cNvSpPr>
            <a:spLocks noChangeShapeType="1"/>
          </p:cNvSpPr>
          <p:nvPr/>
        </p:nvSpPr>
        <p:spPr bwMode="auto">
          <a:xfrm flipH="1">
            <a:off x="1531938" y="6869112"/>
            <a:ext cx="91201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4" name="Line 16"/>
          <p:cNvSpPr>
            <a:spLocks noChangeShapeType="1"/>
          </p:cNvSpPr>
          <p:nvPr/>
        </p:nvSpPr>
        <p:spPr bwMode="auto">
          <a:xfrm flipH="1">
            <a:off x="1749426" y="6637337"/>
            <a:ext cx="86852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5" name="Line 17"/>
          <p:cNvSpPr>
            <a:spLocks noChangeShapeType="1"/>
          </p:cNvSpPr>
          <p:nvPr/>
        </p:nvSpPr>
        <p:spPr bwMode="auto">
          <a:xfrm>
            <a:off x="1749425" y="238126"/>
            <a:ext cx="1588" cy="63992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6" name="Line 18"/>
          <p:cNvSpPr>
            <a:spLocks noChangeShapeType="1"/>
          </p:cNvSpPr>
          <p:nvPr/>
        </p:nvSpPr>
        <p:spPr bwMode="auto">
          <a:xfrm>
            <a:off x="5767389" y="3552825"/>
            <a:ext cx="28241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7" name="Line 19"/>
          <p:cNvSpPr>
            <a:spLocks noChangeShapeType="1"/>
          </p:cNvSpPr>
          <p:nvPr/>
        </p:nvSpPr>
        <p:spPr bwMode="auto">
          <a:xfrm>
            <a:off x="5767389" y="4014787"/>
            <a:ext cx="28241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8" name="Line 20"/>
          <p:cNvSpPr>
            <a:spLocks noChangeShapeType="1"/>
          </p:cNvSpPr>
          <p:nvPr/>
        </p:nvSpPr>
        <p:spPr bwMode="auto">
          <a:xfrm>
            <a:off x="8400257" y="4592637"/>
            <a:ext cx="432047"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9" name="Line 21"/>
          <p:cNvSpPr>
            <a:spLocks noChangeShapeType="1"/>
          </p:cNvSpPr>
          <p:nvPr/>
        </p:nvSpPr>
        <p:spPr bwMode="auto">
          <a:xfrm>
            <a:off x="5767389" y="4360862"/>
            <a:ext cx="2824163"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0" name="Line 22"/>
          <p:cNvSpPr>
            <a:spLocks noChangeShapeType="1"/>
          </p:cNvSpPr>
          <p:nvPr/>
        </p:nvSpPr>
        <p:spPr bwMode="auto">
          <a:xfrm>
            <a:off x="5767389" y="4822825"/>
            <a:ext cx="2824163"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1" name="Line 23"/>
          <p:cNvSpPr>
            <a:spLocks noChangeShapeType="1"/>
          </p:cNvSpPr>
          <p:nvPr/>
        </p:nvSpPr>
        <p:spPr bwMode="auto">
          <a:xfrm>
            <a:off x="5767389" y="5862637"/>
            <a:ext cx="28241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2" name="Line 24"/>
          <p:cNvSpPr>
            <a:spLocks noChangeShapeType="1"/>
          </p:cNvSpPr>
          <p:nvPr/>
        </p:nvSpPr>
        <p:spPr bwMode="auto">
          <a:xfrm>
            <a:off x="8400257" y="5286375"/>
            <a:ext cx="432047"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3" name="Line 25"/>
          <p:cNvSpPr>
            <a:spLocks noChangeShapeType="1"/>
          </p:cNvSpPr>
          <p:nvPr/>
        </p:nvSpPr>
        <p:spPr bwMode="auto">
          <a:xfrm>
            <a:off x="5767389" y="5516562"/>
            <a:ext cx="2824163"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4" name="Line 26"/>
          <p:cNvSpPr>
            <a:spLocks noChangeShapeType="1"/>
          </p:cNvSpPr>
          <p:nvPr/>
        </p:nvSpPr>
        <p:spPr bwMode="auto">
          <a:xfrm>
            <a:off x="5767389" y="5054600"/>
            <a:ext cx="2824163"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5" name="Line 27"/>
          <p:cNvSpPr>
            <a:spLocks noChangeShapeType="1"/>
          </p:cNvSpPr>
          <p:nvPr/>
        </p:nvSpPr>
        <p:spPr bwMode="auto">
          <a:xfrm>
            <a:off x="5767389" y="2744787"/>
            <a:ext cx="2824163"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6" name="Line 28"/>
          <p:cNvSpPr>
            <a:spLocks noChangeShapeType="1"/>
          </p:cNvSpPr>
          <p:nvPr/>
        </p:nvSpPr>
        <p:spPr bwMode="auto">
          <a:xfrm flipV="1">
            <a:off x="8591550" y="1473201"/>
            <a:ext cx="1588" cy="20796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7" name="Line 29"/>
          <p:cNvSpPr>
            <a:spLocks noChangeShapeType="1"/>
          </p:cNvSpPr>
          <p:nvPr/>
        </p:nvSpPr>
        <p:spPr bwMode="auto">
          <a:xfrm flipV="1">
            <a:off x="8266113" y="1473201"/>
            <a:ext cx="1588" cy="207962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8" name="Line 30"/>
          <p:cNvSpPr>
            <a:spLocks noChangeShapeType="1"/>
          </p:cNvSpPr>
          <p:nvPr/>
        </p:nvSpPr>
        <p:spPr bwMode="auto">
          <a:xfrm flipV="1">
            <a:off x="7939088" y="1473201"/>
            <a:ext cx="1588" cy="207962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9" name="Line 31"/>
          <p:cNvSpPr>
            <a:spLocks noChangeShapeType="1"/>
          </p:cNvSpPr>
          <p:nvPr/>
        </p:nvSpPr>
        <p:spPr bwMode="auto">
          <a:xfrm flipH="1">
            <a:off x="5767389" y="1473200"/>
            <a:ext cx="2824163"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0" name="Line 32"/>
          <p:cNvSpPr>
            <a:spLocks noChangeShapeType="1"/>
          </p:cNvSpPr>
          <p:nvPr/>
        </p:nvSpPr>
        <p:spPr bwMode="auto">
          <a:xfrm flipH="1">
            <a:off x="5767387" y="1936750"/>
            <a:ext cx="3280940" cy="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1" name="Line 33"/>
          <p:cNvSpPr>
            <a:spLocks noChangeShapeType="1"/>
          </p:cNvSpPr>
          <p:nvPr/>
        </p:nvSpPr>
        <p:spPr bwMode="auto">
          <a:xfrm flipH="1">
            <a:off x="5767387" y="2168525"/>
            <a:ext cx="3280940" cy="0"/>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2" name="Line 34"/>
          <p:cNvSpPr>
            <a:spLocks noChangeShapeType="1"/>
          </p:cNvSpPr>
          <p:nvPr/>
        </p:nvSpPr>
        <p:spPr bwMode="auto">
          <a:xfrm flipH="1">
            <a:off x="5767389" y="2974975"/>
            <a:ext cx="2824163" cy="1588"/>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3" name="Line 35"/>
          <p:cNvSpPr>
            <a:spLocks noChangeShapeType="1"/>
          </p:cNvSpPr>
          <p:nvPr/>
        </p:nvSpPr>
        <p:spPr bwMode="auto">
          <a:xfrm>
            <a:off x="5767388" y="1473201"/>
            <a:ext cx="1588" cy="207962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4" name="Line 36"/>
          <p:cNvSpPr>
            <a:spLocks noChangeShapeType="1"/>
          </p:cNvSpPr>
          <p:nvPr/>
        </p:nvSpPr>
        <p:spPr bwMode="auto">
          <a:xfrm>
            <a:off x="6094413" y="1473201"/>
            <a:ext cx="1588" cy="207962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5" name="Line 37"/>
          <p:cNvSpPr>
            <a:spLocks noChangeShapeType="1"/>
          </p:cNvSpPr>
          <p:nvPr/>
        </p:nvSpPr>
        <p:spPr bwMode="auto">
          <a:xfrm>
            <a:off x="6419850" y="1473201"/>
            <a:ext cx="1588" cy="2079625"/>
          </a:xfrm>
          <a:prstGeom prst="line">
            <a:avLst/>
          </a:prstGeom>
          <a:noFill/>
          <a:ln w="1905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6" name="Line 38"/>
          <p:cNvSpPr>
            <a:spLocks noChangeShapeType="1"/>
          </p:cNvSpPr>
          <p:nvPr/>
        </p:nvSpPr>
        <p:spPr bwMode="auto">
          <a:xfrm flipV="1">
            <a:off x="5767388" y="2744787"/>
            <a:ext cx="1588" cy="8080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7" name="Line 39"/>
          <p:cNvSpPr>
            <a:spLocks noChangeShapeType="1"/>
          </p:cNvSpPr>
          <p:nvPr/>
        </p:nvSpPr>
        <p:spPr bwMode="auto">
          <a:xfrm flipV="1">
            <a:off x="5767389" y="1473200"/>
            <a:ext cx="327025" cy="127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8" name="Line 40"/>
          <p:cNvSpPr>
            <a:spLocks noChangeShapeType="1"/>
          </p:cNvSpPr>
          <p:nvPr/>
        </p:nvSpPr>
        <p:spPr bwMode="auto">
          <a:xfrm>
            <a:off x="6094413" y="1473200"/>
            <a:ext cx="21717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9" name="Line 41"/>
          <p:cNvSpPr>
            <a:spLocks noChangeShapeType="1"/>
          </p:cNvSpPr>
          <p:nvPr/>
        </p:nvSpPr>
        <p:spPr bwMode="auto">
          <a:xfrm>
            <a:off x="8266113" y="1473200"/>
            <a:ext cx="325438" cy="127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0" name="Line 42"/>
          <p:cNvSpPr>
            <a:spLocks noChangeShapeType="1"/>
          </p:cNvSpPr>
          <p:nvPr/>
        </p:nvSpPr>
        <p:spPr bwMode="auto">
          <a:xfrm>
            <a:off x="8591550" y="2744787"/>
            <a:ext cx="1588" cy="8080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1" name="Line 43"/>
          <p:cNvSpPr>
            <a:spLocks noChangeShapeType="1"/>
          </p:cNvSpPr>
          <p:nvPr/>
        </p:nvSpPr>
        <p:spPr bwMode="auto">
          <a:xfrm flipV="1">
            <a:off x="6419850" y="1473201"/>
            <a:ext cx="1588" cy="1501775"/>
          </a:xfrm>
          <a:prstGeom prst="line">
            <a:avLst/>
          </a:prstGeom>
          <a:noFill/>
          <a:ln w="285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2" name="Line 44"/>
          <p:cNvSpPr>
            <a:spLocks noChangeShapeType="1"/>
          </p:cNvSpPr>
          <p:nvPr/>
        </p:nvSpPr>
        <p:spPr bwMode="auto">
          <a:xfrm>
            <a:off x="6419850" y="2974975"/>
            <a:ext cx="1519238" cy="1588"/>
          </a:xfrm>
          <a:prstGeom prst="line">
            <a:avLst/>
          </a:prstGeom>
          <a:noFill/>
          <a:ln w="285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3" name="Line 45"/>
          <p:cNvSpPr>
            <a:spLocks noChangeShapeType="1"/>
          </p:cNvSpPr>
          <p:nvPr/>
        </p:nvSpPr>
        <p:spPr bwMode="auto">
          <a:xfrm flipV="1">
            <a:off x="7939088" y="1473201"/>
            <a:ext cx="1588" cy="1501775"/>
          </a:xfrm>
          <a:prstGeom prst="line">
            <a:avLst/>
          </a:prstGeom>
          <a:noFill/>
          <a:ln w="285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4" name="Line 46"/>
          <p:cNvSpPr>
            <a:spLocks noChangeShapeType="1"/>
          </p:cNvSpPr>
          <p:nvPr/>
        </p:nvSpPr>
        <p:spPr bwMode="auto">
          <a:xfrm>
            <a:off x="8383588" y="1935162"/>
            <a:ext cx="448716"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5" name="Line 47"/>
          <p:cNvSpPr>
            <a:spLocks noChangeShapeType="1"/>
          </p:cNvSpPr>
          <p:nvPr/>
        </p:nvSpPr>
        <p:spPr bwMode="auto">
          <a:xfrm>
            <a:off x="8810625" y="1935163"/>
            <a:ext cx="1588" cy="2317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6" name="Line 48"/>
          <p:cNvSpPr>
            <a:spLocks noChangeShapeType="1"/>
          </p:cNvSpPr>
          <p:nvPr/>
        </p:nvSpPr>
        <p:spPr bwMode="auto">
          <a:xfrm flipH="1">
            <a:off x="8442325" y="2168525"/>
            <a:ext cx="389979"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7" name="Line 49"/>
          <p:cNvSpPr>
            <a:spLocks noChangeShapeType="1"/>
          </p:cNvSpPr>
          <p:nvPr/>
        </p:nvSpPr>
        <p:spPr bwMode="auto">
          <a:xfrm>
            <a:off x="5767388" y="3552825"/>
            <a:ext cx="1588" cy="25273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8" name="Line 50"/>
          <p:cNvSpPr>
            <a:spLocks noChangeShapeType="1"/>
          </p:cNvSpPr>
          <p:nvPr/>
        </p:nvSpPr>
        <p:spPr bwMode="auto">
          <a:xfrm>
            <a:off x="8591550" y="3552825"/>
            <a:ext cx="1588" cy="25273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9" name="Line 51"/>
          <p:cNvSpPr>
            <a:spLocks noChangeShapeType="1"/>
          </p:cNvSpPr>
          <p:nvPr/>
        </p:nvSpPr>
        <p:spPr bwMode="auto">
          <a:xfrm>
            <a:off x="5767388" y="4014787"/>
            <a:ext cx="1588" cy="18478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0" name="Line 52"/>
          <p:cNvSpPr>
            <a:spLocks noChangeShapeType="1"/>
          </p:cNvSpPr>
          <p:nvPr/>
        </p:nvSpPr>
        <p:spPr bwMode="auto">
          <a:xfrm>
            <a:off x="8591550" y="4014788"/>
            <a:ext cx="0" cy="566341"/>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1" name="Line 53"/>
          <p:cNvSpPr>
            <a:spLocks noChangeShapeType="1"/>
          </p:cNvSpPr>
          <p:nvPr/>
        </p:nvSpPr>
        <p:spPr bwMode="auto">
          <a:xfrm>
            <a:off x="6419850" y="3552825"/>
            <a:ext cx="1588" cy="25273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2" name="Line 54"/>
          <p:cNvSpPr>
            <a:spLocks noChangeShapeType="1"/>
          </p:cNvSpPr>
          <p:nvPr/>
        </p:nvSpPr>
        <p:spPr bwMode="auto">
          <a:xfrm>
            <a:off x="7939088" y="3552825"/>
            <a:ext cx="1588" cy="25273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3" name="Line 55"/>
          <p:cNvSpPr>
            <a:spLocks noChangeShapeType="1"/>
          </p:cNvSpPr>
          <p:nvPr/>
        </p:nvSpPr>
        <p:spPr bwMode="auto">
          <a:xfrm>
            <a:off x="6419850" y="4360862"/>
            <a:ext cx="15192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4" name="Line 56"/>
          <p:cNvSpPr>
            <a:spLocks noChangeShapeType="1"/>
          </p:cNvSpPr>
          <p:nvPr/>
        </p:nvSpPr>
        <p:spPr bwMode="auto">
          <a:xfrm>
            <a:off x="7939088" y="4360863"/>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5" name="Line 57"/>
          <p:cNvSpPr>
            <a:spLocks noChangeShapeType="1"/>
          </p:cNvSpPr>
          <p:nvPr/>
        </p:nvSpPr>
        <p:spPr bwMode="auto">
          <a:xfrm flipH="1">
            <a:off x="6419850" y="4822825"/>
            <a:ext cx="15192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6" name="Line 58"/>
          <p:cNvSpPr>
            <a:spLocks noChangeShapeType="1"/>
          </p:cNvSpPr>
          <p:nvPr/>
        </p:nvSpPr>
        <p:spPr bwMode="auto">
          <a:xfrm flipV="1">
            <a:off x="6419850" y="4360863"/>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7" name="Line 59"/>
          <p:cNvSpPr>
            <a:spLocks noChangeShapeType="1"/>
          </p:cNvSpPr>
          <p:nvPr/>
        </p:nvSpPr>
        <p:spPr bwMode="auto">
          <a:xfrm>
            <a:off x="6419850" y="5054600"/>
            <a:ext cx="15192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8" name="Line 60"/>
          <p:cNvSpPr>
            <a:spLocks noChangeShapeType="1"/>
          </p:cNvSpPr>
          <p:nvPr/>
        </p:nvSpPr>
        <p:spPr bwMode="auto">
          <a:xfrm>
            <a:off x="7939088" y="5054601"/>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9" name="Line 61"/>
          <p:cNvSpPr>
            <a:spLocks noChangeShapeType="1"/>
          </p:cNvSpPr>
          <p:nvPr/>
        </p:nvSpPr>
        <p:spPr bwMode="auto">
          <a:xfrm flipH="1">
            <a:off x="6419850" y="5516562"/>
            <a:ext cx="15192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0" name="Line 62"/>
          <p:cNvSpPr>
            <a:spLocks noChangeShapeType="1"/>
          </p:cNvSpPr>
          <p:nvPr/>
        </p:nvSpPr>
        <p:spPr bwMode="auto">
          <a:xfrm flipV="1">
            <a:off x="6419850" y="5054601"/>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1" name="Line 63"/>
          <p:cNvSpPr>
            <a:spLocks noChangeShapeType="1"/>
          </p:cNvSpPr>
          <p:nvPr/>
        </p:nvSpPr>
        <p:spPr bwMode="auto">
          <a:xfrm>
            <a:off x="8266113" y="3552825"/>
            <a:ext cx="1588" cy="25273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2" name="Line 64"/>
          <p:cNvSpPr>
            <a:spLocks noChangeShapeType="1"/>
          </p:cNvSpPr>
          <p:nvPr/>
        </p:nvSpPr>
        <p:spPr bwMode="auto">
          <a:xfrm>
            <a:off x="8266113" y="4014787"/>
            <a:ext cx="1588" cy="18478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3" name="Line 65"/>
          <p:cNvSpPr>
            <a:spLocks noChangeShapeType="1"/>
          </p:cNvSpPr>
          <p:nvPr/>
        </p:nvSpPr>
        <p:spPr bwMode="auto">
          <a:xfrm>
            <a:off x="6094413" y="3552825"/>
            <a:ext cx="1588" cy="25273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4" name="Line 66"/>
          <p:cNvSpPr>
            <a:spLocks noChangeShapeType="1"/>
          </p:cNvSpPr>
          <p:nvPr/>
        </p:nvSpPr>
        <p:spPr bwMode="auto">
          <a:xfrm flipV="1">
            <a:off x="6094413" y="4014787"/>
            <a:ext cx="1588" cy="18478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5" name="Line 67"/>
          <p:cNvSpPr>
            <a:spLocks noChangeShapeType="1"/>
          </p:cNvSpPr>
          <p:nvPr/>
        </p:nvSpPr>
        <p:spPr bwMode="auto">
          <a:xfrm flipH="1" flipV="1">
            <a:off x="5334000" y="3552826"/>
            <a:ext cx="433388" cy="4619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6" name="Line 68"/>
          <p:cNvSpPr>
            <a:spLocks noChangeShapeType="1"/>
          </p:cNvSpPr>
          <p:nvPr/>
        </p:nvSpPr>
        <p:spPr bwMode="auto">
          <a:xfrm flipH="1" flipV="1">
            <a:off x="5008564" y="3552825"/>
            <a:ext cx="758825" cy="80803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7" name="Line 69"/>
          <p:cNvSpPr>
            <a:spLocks noChangeShapeType="1"/>
          </p:cNvSpPr>
          <p:nvPr/>
        </p:nvSpPr>
        <p:spPr bwMode="auto">
          <a:xfrm flipH="1" flipV="1">
            <a:off x="4356100" y="3552826"/>
            <a:ext cx="1411288" cy="150177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8" name="Line 70"/>
          <p:cNvSpPr>
            <a:spLocks noChangeShapeType="1"/>
          </p:cNvSpPr>
          <p:nvPr/>
        </p:nvSpPr>
        <p:spPr bwMode="auto">
          <a:xfrm flipH="1" flipV="1">
            <a:off x="3922714" y="3552825"/>
            <a:ext cx="1844675" cy="196373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9" name="Line 71"/>
          <p:cNvSpPr>
            <a:spLocks noChangeShapeType="1"/>
          </p:cNvSpPr>
          <p:nvPr/>
        </p:nvSpPr>
        <p:spPr bwMode="auto">
          <a:xfrm flipH="1" flipV="1">
            <a:off x="3597276" y="3552826"/>
            <a:ext cx="2170113" cy="230981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0" name="Line 72"/>
          <p:cNvSpPr>
            <a:spLocks noChangeShapeType="1"/>
          </p:cNvSpPr>
          <p:nvPr/>
        </p:nvSpPr>
        <p:spPr bwMode="auto">
          <a:xfrm flipH="1">
            <a:off x="3398838" y="1473200"/>
            <a:ext cx="2368550"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1" name="Line 73"/>
          <p:cNvSpPr>
            <a:spLocks noChangeShapeType="1"/>
          </p:cNvSpPr>
          <p:nvPr/>
        </p:nvSpPr>
        <p:spPr bwMode="auto">
          <a:xfrm>
            <a:off x="3597276" y="3552825"/>
            <a:ext cx="17367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2" name="Line 74"/>
          <p:cNvSpPr>
            <a:spLocks noChangeShapeType="1"/>
          </p:cNvSpPr>
          <p:nvPr/>
        </p:nvSpPr>
        <p:spPr bwMode="auto">
          <a:xfrm flipV="1">
            <a:off x="5334000" y="1473201"/>
            <a:ext cx="1588" cy="20796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3" name="Line 75"/>
          <p:cNvSpPr>
            <a:spLocks noChangeShapeType="1"/>
          </p:cNvSpPr>
          <p:nvPr/>
        </p:nvSpPr>
        <p:spPr bwMode="auto">
          <a:xfrm flipV="1">
            <a:off x="3597275" y="1473201"/>
            <a:ext cx="1588" cy="20796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4" name="Line 76"/>
          <p:cNvSpPr>
            <a:spLocks noChangeShapeType="1"/>
          </p:cNvSpPr>
          <p:nvPr/>
        </p:nvSpPr>
        <p:spPr bwMode="auto">
          <a:xfrm>
            <a:off x="3597276" y="1473200"/>
            <a:ext cx="17367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5" name="Line 77"/>
          <p:cNvSpPr>
            <a:spLocks noChangeShapeType="1"/>
          </p:cNvSpPr>
          <p:nvPr/>
        </p:nvSpPr>
        <p:spPr bwMode="auto">
          <a:xfrm flipH="1">
            <a:off x="3389314" y="2744787"/>
            <a:ext cx="2378075"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6" name="Line 78"/>
          <p:cNvSpPr>
            <a:spLocks noChangeShapeType="1"/>
          </p:cNvSpPr>
          <p:nvPr/>
        </p:nvSpPr>
        <p:spPr bwMode="auto">
          <a:xfrm flipV="1">
            <a:off x="3922713" y="1473201"/>
            <a:ext cx="1588" cy="20796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7" name="Line 79"/>
          <p:cNvSpPr>
            <a:spLocks noChangeShapeType="1"/>
          </p:cNvSpPr>
          <p:nvPr/>
        </p:nvSpPr>
        <p:spPr bwMode="auto">
          <a:xfrm flipV="1">
            <a:off x="4356100" y="1473201"/>
            <a:ext cx="1588" cy="20796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8" name="Line 80"/>
          <p:cNvSpPr>
            <a:spLocks noChangeShapeType="1"/>
          </p:cNvSpPr>
          <p:nvPr/>
        </p:nvSpPr>
        <p:spPr bwMode="auto">
          <a:xfrm flipV="1">
            <a:off x="5008563" y="1473201"/>
            <a:ext cx="1588" cy="20796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9" name="Line 81"/>
          <p:cNvSpPr>
            <a:spLocks noChangeShapeType="1"/>
          </p:cNvSpPr>
          <p:nvPr/>
        </p:nvSpPr>
        <p:spPr bwMode="auto">
          <a:xfrm flipH="1" flipV="1">
            <a:off x="4579938" y="3552825"/>
            <a:ext cx="1187450" cy="126365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0" name="Line 82"/>
          <p:cNvSpPr>
            <a:spLocks noChangeShapeType="1"/>
          </p:cNvSpPr>
          <p:nvPr/>
        </p:nvSpPr>
        <p:spPr bwMode="auto">
          <a:xfrm flipV="1">
            <a:off x="4579938" y="1473201"/>
            <a:ext cx="1588" cy="20796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1" name="Line 83"/>
          <p:cNvSpPr>
            <a:spLocks noChangeShapeType="1"/>
          </p:cNvSpPr>
          <p:nvPr/>
        </p:nvSpPr>
        <p:spPr bwMode="auto">
          <a:xfrm flipH="1">
            <a:off x="3389314" y="2974975"/>
            <a:ext cx="2378075"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2" name="Line 84"/>
          <p:cNvSpPr>
            <a:spLocks noChangeShapeType="1"/>
          </p:cNvSpPr>
          <p:nvPr/>
        </p:nvSpPr>
        <p:spPr bwMode="auto">
          <a:xfrm flipV="1">
            <a:off x="5008563" y="1473201"/>
            <a:ext cx="1588" cy="1501775"/>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3" name="Line 85"/>
          <p:cNvSpPr>
            <a:spLocks noChangeShapeType="1"/>
          </p:cNvSpPr>
          <p:nvPr/>
        </p:nvSpPr>
        <p:spPr bwMode="auto">
          <a:xfrm>
            <a:off x="4583113" y="1473201"/>
            <a:ext cx="1588" cy="1501775"/>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4" name="Line 86"/>
          <p:cNvSpPr>
            <a:spLocks noChangeShapeType="1"/>
          </p:cNvSpPr>
          <p:nvPr/>
        </p:nvSpPr>
        <p:spPr bwMode="auto">
          <a:xfrm>
            <a:off x="4583113" y="2974975"/>
            <a:ext cx="425450" cy="1588"/>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5" name="Line 87"/>
          <p:cNvSpPr>
            <a:spLocks noChangeShapeType="1"/>
          </p:cNvSpPr>
          <p:nvPr/>
        </p:nvSpPr>
        <p:spPr bwMode="auto">
          <a:xfrm>
            <a:off x="3922713" y="2974975"/>
            <a:ext cx="433388" cy="1588"/>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6" name="Line 88"/>
          <p:cNvSpPr>
            <a:spLocks noChangeShapeType="1"/>
          </p:cNvSpPr>
          <p:nvPr/>
        </p:nvSpPr>
        <p:spPr bwMode="auto">
          <a:xfrm flipV="1">
            <a:off x="4356100" y="1473201"/>
            <a:ext cx="1588" cy="1501775"/>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7" name="Line 89"/>
          <p:cNvSpPr>
            <a:spLocks noChangeShapeType="1"/>
          </p:cNvSpPr>
          <p:nvPr/>
        </p:nvSpPr>
        <p:spPr bwMode="auto">
          <a:xfrm flipV="1">
            <a:off x="3922713" y="1473201"/>
            <a:ext cx="1588" cy="1501775"/>
          </a:xfrm>
          <a:prstGeom prst="line">
            <a:avLst/>
          </a:prstGeom>
          <a:noFill/>
          <a:ln w="2540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8" name="Line 90"/>
          <p:cNvSpPr>
            <a:spLocks noChangeShapeType="1"/>
          </p:cNvSpPr>
          <p:nvPr/>
        </p:nvSpPr>
        <p:spPr bwMode="auto">
          <a:xfrm>
            <a:off x="3597276" y="2744787"/>
            <a:ext cx="17367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1" name="Line 93"/>
          <p:cNvSpPr>
            <a:spLocks noChangeShapeType="1"/>
          </p:cNvSpPr>
          <p:nvPr/>
        </p:nvSpPr>
        <p:spPr bwMode="auto">
          <a:xfrm flipH="1" flipV="1">
            <a:off x="4791076" y="3552826"/>
            <a:ext cx="976313" cy="1039813"/>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2" name="Line 94"/>
          <p:cNvSpPr>
            <a:spLocks noChangeShapeType="1"/>
          </p:cNvSpPr>
          <p:nvPr/>
        </p:nvSpPr>
        <p:spPr bwMode="auto">
          <a:xfrm flipH="1" flipV="1">
            <a:off x="4140200" y="3552825"/>
            <a:ext cx="1627188" cy="1733550"/>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3" name="Line 95"/>
          <p:cNvSpPr>
            <a:spLocks noChangeShapeType="1"/>
          </p:cNvSpPr>
          <p:nvPr/>
        </p:nvSpPr>
        <p:spPr bwMode="auto">
          <a:xfrm flipV="1">
            <a:off x="4140200" y="1744663"/>
            <a:ext cx="1588" cy="1808163"/>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4" name="Line 96"/>
          <p:cNvSpPr>
            <a:spLocks noChangeShapeType="1"/>
          </p:cNvSpPr>
          <p:nvPr/>
        </p:nvSpPr>
        <p:spPr bwMode="auto">
          <a:xfrm flipV="1">
            <a:off x="4791075" y="1712913"/>
            <a:ext cx="1588" cy="1839913"/>
          </a:xfrm>
          <a:prstGeom prst="line">
            <a:avLst/>
          </a:pr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7" name="Line 99"/>
          <p:cNvSpPr>
            <a:spLocks noChangeShapeType="1"/>
          </p:cNvSpPr>
          <p:nvPr/>
        </p:nvSpPr>
        <p:spPr bwMode="auto">
          <a:xfrm>
            <a:off x="4140200" y="1935163"/>
            <a:ext cx="1588" cy="2317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8" name="Line 100"/>
          <p:cNvSpPr>
            <a:spLocks noChangeShapeType="1"/>
          </p:cNvSpPr>
          <p:nvPr/>
        </p:nvSpPr>
        <p:spPr bwMode="auto">
          <a:xfrm>
            <a:off x="4140201" y="1935162"/>
            <a:ext cx="6508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9" name="Line 101"/>
          <p:cNvSpPr>
            <a:spLocks noChangeShapeType="1"/>
          </p:cNvSpPr>
          <p:nvPr/>
        </p:nvSpPr>
        <p:spPr bwMode="auto">
          <a:xfrm>
            <a:off x="4791075" y="1935163"/>
            <a:ext cx="1588" cy="2317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0" name="Line 102"/>
          <p:cNvSpPr>
            <a:spLocks noChangeShapeType="1"/>
          </p:cNvSpPr>
          <p:nvPr/>
        </p:nvSpPr>
        <p:spPr bwMode="auto">
          <a:xfrm flipH="1">
            <a:off x="4140201" y="2166937"/>
            <a:ext cx="6508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TextBox 99"/>
          <p:cNvSpPr txBox="1"/>
          <p:nvPr/>
        </p:nvSpPr>
        <p:spPr>
          <a:xfrm>
            <a:off x="2351584" y="409952"/>
            <a:ext cx="1944216" cy="230832"/>
          </a:xfrm>
          <a:prstGeom prst="rect">
            <a:avLst/>
          </a:prstGeom>
          <a:noFill/>
        </p:spPr>
        <p:txBody>
          <a:bodyPr wrap="square" rtlCol="0">
            <a:spAutoFit/>
          </a:bodyPr>
          <a:lstStyle/>
          <a:p>
            <a:r>
              <a:rPr lang="en-GB" sz="900" b="1" dirty="0"/>
              <a:t>NAME:</a:t>
            </a:r>
            <a:endParaRPr lang="en-GB" sz="900" b="1" dirty="0"/>
          </a:p>
        </p:txBody>
      </p:sp>
      <p:sp>
        <p:nvSpPr>
          <p:cNvPr id="101" name="TextBox 100"/>
          <p:cNvSpPr txBox="1"/>
          <p:nvPr/>
        </p:nvSpPr>
        <p:spPr>
          <a:xfrm>
            <a:off x="5303912" y="281821"/>
            <a:ext cx="3240360" cy="369332"/>
          </a:xfrm>
          <a:prstGeom prst="rect">
            <a:avLst/>
          </a:prstGeom>
          <a:noFill/>
        </p:spPr>
        <p:txBody>
          <a:bodyPr wrap="square" rtlCol="0">
            <a:spAutoFit/>
          </a:bodyPr>
          <a:lstStyle/>
          <a:p>
            <a:r>
              <a:rPr lang="en-GB" dirty="0"/>
              <a:t>TOASTER  3000</a:t>
            </a:r>
            <a:endParaRPr lang="en-GB" dirty="0"/>
          </a:p>
        </p:txBody>
      </p:sp>
      <p:sp>
        <p:nvSpPr>
          <p:cNvPr id="102" name="TextBox 101"/>
          <p:cNvSpPr txBox="1"/>
          <p:nvPr/>
        </p:nvSpPr>
        <p:spPr>
          <a:xfrm>
            <a:off x="8112224" y="416053"/>
            <a:ext cx="1944216" cy="230832"/>
          </a:xfrm>
          <a:prstGeom prst="rect">
            <a:avLst/>
          </a:prstGeom>
          <a:noFill/>
        </p:spPr>
        <p:txBody>
          <a:bodyPr wrap="square" rtlCol="0">
            <a:spAutoFit/>
          </a:bodyPr>
          <a:lstStyle/>
          <a:p>
            <a:r>
              <a:rPr lang="en-GB" sz="900" dirty="0"/>
              <a:t>DATE:</a:t>
            </a:r>
            <a:endParaRPr lang="en-GB" sz="900" b="1" dirty="0"/>
          </a:p>
        </p:txBody>
      </p:sp>
      <p:sp>
        <p:nvSpPr>
          <p:cNvPr id="103" name="Oval 102"/>
          <p:cNvSpPr/>
          <p:nvPr/>
        </p:nvSpPr>
        <p:spPr>
          <a:xfrm>
            <a:off x="5710561" y="3477466"/>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p:cNvSpPr txBox="1"/>
          <p:nvPr/>
        </p:nvSpPr>
        <p:spPr>
          <a:xfrm>
            <a:off x="1847528" y="766445"/>
            <a:ext cx="2448272" cy="1154162"/>
          </a:xfrm>
          <a:prstGeom prst="rect">
            <a:avLst/>
          </a:prstGeom>
          <a:noFill/>
        </p:spPr>
        <p:txBody>
          <a:bodyPr wrap="square" rtlCol="0">
            <a:spAutoFit/>
          </a:bodyPr>
          <a:lstStyle/>
          <a:p>
            <a:r>
              <a:rPr lang="en-GB" dirty="0"/>
              <a:t>Down 125</a:t>
            </a:r>
          </a:p>
          <a:p>
            <a:r>
              <a:rPr lang="en-GB" dirty="0"/>
              <a:t>In 185</a:t>
            </a:r>
          </a:p>
          <a:p>
            <a:r>
              <a:rPr lang="en-GB" sz="1100" dirty="0">
                <a:solidFill>
                  <a:srgbClr val="FF0000"/>
                </a:solidFill>
              </a:rPr>
              <a:t>Elevation A</a:t>
            </a:r>
          </a:p>
          <a:p>
            <a:r>
              <a:rPr lang="en-GB" sz="1100" dirty="0">
                <a:solidFill>
                  <a:srgbClr val="FF0000"/>
                </a:solidFill>
              </a:rPr>
              <a:t>Plan</a:t>
            </a:r>
          </a:p>
          <a:p>
            <a:r>
              <a:rPr lang="en-GB" sz="1100" dirty="0">
                <a:solidFill>
                  <a:srgbClr val="FF0000"/>
                </a:solidFill>
              </a:rPr>
              <a:t>Plan B</a:t>
            </a:r>
          </a:p>
        </p:txBody>
      </p:sp>
      <p:cxnSp>
        <p:nvCxnSpPr>
          <p:cNvPr id="111" name="Straight Connector 110"/>
          <p:cNvCxnSpPr/>
          <p:nvPr/>
        </p:nvCxnSpPr>
        <p:spPr>
          <a:xfrm rot="10800000">
            <a:off x="5375922" y="4017764"/>
            <a:ext cx="49936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5619378" y="4358753"/>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5200731" y="4786008"/>
            <a:ext cx="504056" cy="246221"/>
          </a:xfrm>
          <a:prstGeom prst="rect">
            <a:avLst/>
          </a:prstGeom>
          <a:noFill/>
        </p:spPr>
        <p:txBody>
          <a:bodyPr wrap="square" rtlCol="0">
            <a:spAutoFit/>
          </a:bodyPr>
          <a:lstStyle/>
          <a:p>
            <a:r>
              <a:rPr lang="en-GB" sz="1000" dirty="0"/>
              <a:t>80</a:t>
            </a:r>
            <a:endParaRPr lang="en-GB" sz="1000" dirty="0"/>
          </a:p>
        </p:txBody>
      </p:sp>
      <p:cxnSp>
        <p:nvCxnSpPr>
          <p:cNvPr id="114" name="Straight Connector 113"/>
          <p:cNvCxnSpPr/>
          <p:nvPr/>
        </p:nvCxnSpPr>
        <p:spPr>
          <a:xfrm rot="10800000">
            <a:off x="5303914" y="5859498"/>
            <a:ext cx="50405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492378" y="4070847"/>
            <a:ext cx="504056" cy="246221"/>
          </a:xfrm>
          <a:prstGeom prst="rect">
            <a:avLst/>
          </a:prstGeom>
          <a:noFill/>
        </p:spPr>
        <p:txBody>
          <a:bodyPr wrap="square" rtlCol="0">
            <a:spAutoFit/>
          </a:bodyPr>
          <a:lstStyle/>
          <a:p>
            <a:r>
              <a:rPr lang="en-GB" sz="1000" dirty="0"/>
              <a:t>15</a:t>
            </a:r>
            <a:endParaRPr lang="en-GB" sz="1000" dirty="0"/>
          </a:p>
        </p:txBody>
      </p:sp>
      <p:cxnSp>
        <p:nvCxnSpPr>
          <p:cNvPr id="116" name="Straight Arrow Connector 115"/>
          <p:cNvCxnSpPr/>
          <p:nvPr/>
        </p:nvCxnSpPr>
        <p:spPr>
          <a:xfrm rot="5400000" flipH="1" flipV="1">
            <a:off x="4495602" y="4944343"/>
            <a:ext cx="1853158"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5609853" y="482299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482853" y="4472042"/>
            <a:ext cx="504056" cy="246221"/>
          </a:xfrm>
          <a:prstGeom prst="rect">
            <a:avLst/>
          </a:prstGeom>
          <a:noFill/>
        </p:spPr>
        <p:txBody>
          <a:bodyPr wrap="square" rtlCol="0">
            <a:spAutoFit/>
          </a:bodyPr>
          <a:lstStyle/>
          <a:p>
            <a:r>
              <a:rPr lang="en-GB" sz="1000" dirty="0"/>
              <a:t>20</a:t>
            </a:r>
            <a:endParaRPr lang="en-GB" sz="1000" dirty="0"/>
          </a:p>
        </p:txBody>
      </p:sp>
      <p:cxnSp>
        <p:nvCxnSpPr>
          <p:cNvPr id="121" name="Straight Connector 120"/>
          <p:cNvCxnSpPr/>
          <p:nvPr/>
        </p:nvCxnSpPr>
        <p:spPr>
          <a:xfrm rot="10800000">
            <a:off x="5637411" y="5056731"/>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490795" y="4806679"/>
            <a:ext cx="504056" cy="246221"/>
          </a:xfrm>
          <a:prstGeom prst="rect">
            <a:avLst/>
          </a:prstGeom>
          <a:noFill/>
        </p:spPr>
        <p:txBody>
          <a:bodyPr wrap="square" rtlCol="0">
            <a:spAutoFit/>
          </a:bodyPr>
          <a:lstStyle/>
          <a:p>
            <a:r>
              <a:rPr lang="en-GB" sz="1000" dirty="0"/>
              <a:t>10</a:t>
            </a:r>
            <a:endParaRPr lang="en-GB" sz="1000" dirty="0"/>
          </a:p>
        </p:txBody>
      </p:sp>
      <p:cxnSp>
        <p:nvCxnSpPr>
          <p:cNvPr id="123" name="Straight Connector 122"/>
          <p:cNvCxnSpPr/>
          <p:nvPr/>
        </p:nvCxnSpPr>
        <p:spPr>
          <a:xfrm rot="10800000">
            <a:off x="5643762" y="5520501"/>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5482852" y="5154018"/>
            <a:ext cx="504056" cy="246221"/>
          </a:xfrm>
          <a:prstGeom prst="rect">
            <a:avLst/>
          </a:prstGeom>
          <a:noFill/>
        </p:spPr>
        <p:txBody>
          <a:bodyPr wrap="square" rtlCol="0">
            <a:spAutoFit/>
          </a:bodyPr>
          <a:lstStyle/>
          <a:p>
            <a:r>
              <a:rPr lang="en-GB" sz="1000" dirty="0"/>
              <a:t>20</a:t>
            </a:r>
            <a:endParaRPr lang="en-GB" sz="1000" dirty="0"/>
          </a:p>
        </p:txBody>
      </p:sp>
      <p:sp>
        <p:nvSpPr>
          <p:cNvPr id="126" name="TextBox 125"/>
          <p:cNvSpPr txBox="1"/>
          <p:nvPr/>
        </p:nvSpPr>
        <p:spPr>
          <a:xfrm>
            <a:off x="5473328" y="5552694"/>
            <a:ext cx="504056" cy="246221"/>
          </a:xfrm>
          <a:prstGeom prst="rect">
            <a:avLst/>
          </a:prstGeom>
          <a:noFill/>
        </p:spPr>
        <p:txBody>
          <a:bodyPr wrap="square" rtlCol="0">
            <a:spAutoFit/>
          </a:bodyPr>
          <a:lstStyle/>
          <a:p>
            <a:r>
              <a:rPr lang="en-GB" sz="1000" dirty="0"/>
              <a:t>15</a:t>
            </a:r>
            <a:endParaRPr lang="en-GB" sz="1000" dirty="0"/>
          </a:p>
        </p:txBody>
      </p:sp>
      <p:grpSp>
        <p:nvGrpSpPr>
          <p:cNvPr id="127" name="Group 99"/>
          <p:cNvGrpSpPr/>
          <p:nvPr/>
        </p:nvGrpSpPr>
        <p:grpSpPr>
          <a:xfrm>
            <a:off x="5752088" y="3573017"/>
            <a:ext cx="2848317" cy="311847"/>
            <a:chOff x="4966121" y="4005064"/>
            <a:chExt cx="1310007" cy="311847"/>
          </a:xfrm>
        </p:grpSpPr>
        <p:cxnSp>
          <p:nvCxnSpPr>
            <p:cNvPr id="128" name="Straight Arrow Connector 127"/>
            <p:cNvCxnSpPr/>
            <p:nvPr/>
          </p:nvCxnSpPr>
          <p:spPr>
            <a:xfrm rot="10800000">
              <a:off x="4971412" y="4117396"/>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5535640" y="4055301"/>
              <a:ext cx="432048" cy="261610"/>
            </a:xfrm>
            <a:prstGeom prst="rect">
              <a:avLst/>
            </a:prstGeom>
            <a:noFill/>
          </p:spPr>
          <p:txBody>
            <a:bodyPr wrap="square" rtlCol="0">
              <a:spAutoFit/>
            </a:bodyPr>
            <a:lstStyle/>
            <a:p>
              <a:r>
                <a:rPr lang="en-GB" sz="1100" dirty="0"/>
                <a:t>130</a:t>
              </a:r>
              <a:endParaRPr lang="en-GB" sz="1100" dirty="0"/>
            </a:p>
          </p:txBody>
        </p:sp>
        <p:cxnSp>
          <p:nvCxnSpPr>
            <p:cNvPr id="130" name="Straight Connector 129"/>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32" name="Straight Connector 131"/>
          <p:cNvCxnSpPr/>
          <p:nvPr/>
        </p:nvCxnSpPr>
        <p:spPr>
          <a:xfrm rot="5400000">
            <a:off x="6060429" y="3585205"/>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5806629" y="3493609"/>
            <a:ext cx="432048" cy="246221"/>
          </a:xfrm>
          <a:prstGeom prst="rect">
            <a:avLst/>
          </a:prstGeom>
          <a:noFill/>
        </p:spPr>
        <p:txBody>
          <a:bodyPr wrap="square" rtlCol="0">
            <a:spAutoFit/>
          </a:bodyPr>
          <a:lstStyle/>
          <a:p>
            <a:r>
              <a:rPr lang="en-GB" sz="1000" dirty="0"/>
              <a:t>15</a:t>
            </a:r>
            <a:endParaRPr lang="en-GB" sz="1000" dirty="0"/>
          </a:p>
        </p:txBody>
      </p:sp>
      <p:sp>
        <p:nvSpPr>
          <p:cNvPr id="134" name="TextBox 133"/>
          <p:cNvSpPr txBox="1"/>
          <p:nvPr/>
        </p:nvSpPr>
        <p:spPr>
          <a:xfrm>
            <a:off x="7032104" y="3491485"/>
            <a:ext cx="432048" cy="246221"/>
          </a:xfrm>
          <a:prstGeom prst="rect">
            <a:avLst/>
          </a:prstGeom>
          <a:noFill/>
        </p:spPr>
        <p:txBody>
          <a:bodyPr wrap="square" rtlCol="0">
            <a:spAutoFit/>
          </a:bodyPr>
          <a:lstStyle/>
          <a:p>
            <a:r>
              <a:rPr lang="en-GB" sz="1000" dirty="0"/>
              <a:t>70</a:t>
            </a:r>
            <a:endParaRPr lang="en-GB" sz="1000" dirty="0"/>
          </a:p>
        </p:txBody>
      </p:sp>
      <p:cxnSp>
        <p:nvCxnSpPr>
          <p:cNvPr id="137" name="Straight Connector 136"/>
          <p:cNvCxnSpPr/>
          <p:nvPr/>
        </p:nvCxnSpPr>
        <p:spPr>
          <a:xfrm rot="5400000">
            <a:off x="6386134" y="3579878"/>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6085911" y="3491483"/>
            <a:ext cx="432048" cy="246221"/>
          </a:xfrm>
          <a:prstGeom prst="rect">
            <a:avLst/>
          </a:prstGeom>
          <a:noFill/>
        </p:spPr>
        <p:txBody>
          <a:bodyPr wrap="square" rtlCol="0">
            <a:spAutoFit/>
          </a:bodyPr>
          <a:lstStyle/>
          <a:p>
            <a:r>
              <a:rPr lang="en-GB" sz="1000" dirty="0"/>
              <a:t>15</a:t>
            </a:r>
            <a:endParaRPr lang="en-GB" sz="1000" dirty="0"/>
          </a:p>
        </p:txBody>
      </p:sp>
      <p:cxnSp>
        <p:nvCxnSpPr>
          <p:cNvPr id="139" name="Straight Connector 138"/>
          <p:cNvCxnSpPr/>
          <p:nvPr/>
        </p:nvCxnSpPr>
        <p:spPr>
          <a:xfrm rot="5400000">
            <a:off x="7904191" y="3589404"/>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8256240" y="3501009"/>
            <a:ext cx="432048" cy="246221"/>
          </a:xfrm>
          <a:prstGeom prst="rect">
            <a:avLst/>
          </a:prstGeom>
          <a:noFill/>
        </p:spPr>
        <p:txBody>
          <a:bodyPr wrap="square" rtlCol="0">
            <a:spAutoFit/>
          </a:bodyPr>
          <a:lstStyle/>
          <a:p>
            <a:r>
              <a:rPr lang="en-GB" sz="1000" dirty="0"/>
              <a:t>15</a:t>
            </a:r>
            <a:endParaRPr lang="en-GB" sz="1000" dirty="0"/>
          </a:p>
        </p:txBody>
      </p:sp>
      <p:cxnSp>
        <p:nvCxnSpPr>
          <p:cNvPr id="141" name="Straight Connector 140"/>
          <p:cNvCxnSpPr/>
          <p:nvPr/>
        </p:nvCxnSpPr>
        <p:spPr>
          <a:xfrm rot="5400000">
            <a:off x="8230327" y="3589404"/>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7930104" y="3501009"/>
            <a:ext cx="432048" cy="246221"/>
          </a:xfrm>
          <a:prstGeom prst="rect">
            <a:avLst/>
          </a:prstGeom>
          <a:noFill/>
        </p:spPr>
        <p:txBody>
          <a:bodyPr wrap="square" rtlCol="0">
            <a:spAutoFit/>
          </a:bodyPr>
          <a:lstStyle/>
          <a:p>
            <a:r>
              <a:rPr lang="en-GB" sz="1000" dirty="0"/>
              <a:t>15</a:t>
            </a:r>
            <a:endParaRPr lang="en-GB" sz="1000" dirty="0"/>
          </a:p>
        </p:txBody>
      </p:sp>
      <p:cxnSp>
        <p:nvCxnSpPr>
          <p:cNvPr id="145" name="Straight Connector 144"/>
          <p:cNvCxnSpPr/>
          <p:nvPr/>
        </p:nvCxnSpPr>
        <p:spPr>
          <a:xfrm rot="10800000">
            <a:off x="5447929" y="3553965"/>
            <a:ext cx="2489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5480118" y="1474118"/>
            <a:ext cx="2499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flipH="1" flipV="1">
            <a:off x="4571559" y="2512343"/>
            <a:ext cx="2017018"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5320796" y="2314414"/>
            <a:ext cx="504056" cy="246221"/>
          </a:xfrm>
          <a:prstGeom prst="rect">
            <a:avLst/>
          </a:prstGeom>
          <a:noFill/>
        </p:spPr>
        <p:txBody>
          <a:bodyPr wrap="square" rtlCol="0">
            <a:spAutoFit/>
          </a:bodyPr>
          <a:lstStyle/>
          <a:p>
            <a:r>
              <a:rPr lang="en-GB" sz="1000" dirty="0"/>
              <a:t>90</a:t>
            </a:r>
            <a:endParaRPr lang="en-GB" sz="1000" dirty="0"/>
          </a:p>
        </p:txBody>
      </p:sp>
      <p:sp>
        <p:nvSpPr>
          <p:cNvPr id="152" name="TextBox 151"/>
          <p:cNvSpPr txBox="1"/>
          <p:nvPr/>
        </p:nvSpPr>
        <p:spPr>
          <a:xfrm>
            <a:off x="5519936" y="2966756"/>
            <a:ext cx="504056" cy="246221"/>
          </a:xfrm>
          <a:prstGeom prst="rect">
            <a:avLst/>
          </a:prstGeom>
          <a:noFill/>
        </p:spPr>
        <p:txBody>
          <a:bodyPr wrap="square" rtlCol="0">
            <a:spAutoFit/>
          </a:bodyPr>
          <a:lstStyle/>
          <a:p>
            <a:r>
              <a:rPr lang="en-GB" sz="1000" dirty="0"/>
              <a:t>35</a:t>
            </a:r>
            <a:endParaRPr lang="en-GB" sz="1000" dirty="0"/>
          </a:p>
        </p:txBody>
      </p:sp>
      <p:grpSp>
        <p:nvGrpSpPr>
          <p:cNvPr id="161" name="Group 160"/>
          <p:cNvGrpSpPr/>
          <p:nvPr/>
        </p:nvGrpSpPr>
        <p:grpSpPr>
          <a:xfrm>
            <a:off x="7032104" y="1475260"/>
            <a:ext cx="602986" cy="1522487"/>
            <a:chOff x="7059008" y="1475259"/>
            <a:chExt cx="602986" cy="1522487"/>
          </a:xfrm>
        </p:grpSpPr>
        <p:cxnSp>
          <p:nvCxnSpPr>
            <p:cNvPr id="153" name="Straight Connector 152"/>
            <p:cNvCxnSpPr/>
            <p:nvPr/>
          </p:nvCxnSpPr>
          <p:spPr>
            <a:xfrm rot="10800000">
              <a:off x="7059008" y="2982952"/>
              <a:ext cx="24929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7157938" y="2096309"/>
              <a:ext cx="504056" cy="246221"/>
            </a:xfrm>
            <a:prstGeom prst="rect">
              <a:avLst/>
            </a:prstGeom>
            <a:noFill/>
          </p:spPr>
          <p:txBody>
            <a:bodyPr wrap="square" rtlCol="0">
              <a:spAutoFit/>
            </a:bodyPr>
            <a:lstStyle/>
            <a:p>
              <a:r>
                <a:rPr lang="en-GB" sz="1000" dirty="0"/>
                <a:t>65</a:t>
              </a:r>
              <a:endParaRPr lang="en-GB" sz="1000" dirty="0"/>
            </a:p>
          </p:txBody>
        </p:sp>
        <p:cxnSp>
          <p:nvCxnSpPr>
            <p:cNvPr id="155" name="Straight Arrow Connector 154"/>
            <p:cNvCxnSpPr/>
            <p:nvPr/>
          </p:nvCxnSpPr>
          <p:spPr>
            <a:xfrm rot="5400000" flipH="1" flipV="1">
              <a:off x="6458543" y="2241265"/>
              <a:ext cx="1511374"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0800000">
              <a:off x="7064722" y="1475259"/>
              <a:ext cx="249297"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62" name="Straight Connector 161"/>
          <p:cNvCxnSpPr/>
          <p:nvPr/>
        </p:nvCxnSpPr>
        <p:spPr>
          <a:xfrm rot="10800000">
            <a:off x="5652908" y="193588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5578227" y="2348881"/>
            <a:ext cx="504056" cy="246221"/>
          </a:xfrm>
          <a:prstGeom prst="rect">
            <a:avLst/>
          </a:prstGeom>
          <a:noFill/>
        </p:spPr>
        <p:txBody>
          <a:bodyPr wrap="square" rtlCol="0">
            <a:spAutoFit/>
          </a:bodyPr>
          <a:lstStyle/>
          <a:p>
            <a:r>
              <a:rPr lang="en-GB" sz="1000" dirty="0"/>
              <a:t>25</a:t>
            </a:r>
            <a:endParaRPr lang="en-GB" sz="1000" dirty="0"/>
          </a:p>
        </p:txBody>
      </p:sp>
      <p:cxnSp>
        <p:nvCxnSpPr>
          <p:cNvPr id="165" name="Straight Connector 164"/>
          <p:cNvCxnSpPr/>
          <p:nvPr/>
        </p:nvCxnSpPr>
        <p:spPr>
          <a:xfrm rot="10800000">
            <a:off x="5634240" y="217095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0800000">
            <a:off x="5640710" y="274521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5529462" y="1941211"/>
            <a:ext cx="504056" cy="246221"/>
          </a:xfrm>
          <a:prstGeom prst="rect">
            <a:avLst/>
          </a:prstGeom>
          <a:noFill/>
        </p:spPr>
        <p:txBody>
          <a:bodyPr wrap="square" rtlCol="0">
            <a:spAutoFit/>
          </a:bodyPr>
          <a:lstStyle/>
          <a:p>
            <a:r>
              <a:rPr lang="en-GB" sz="1000" dirty="0"/>
              <a:t>10</a:t>
            </a:r>
            <a:endParaRPr lang="en-GB" sz="1000" dirty="0"/>
          </a:p>
        </p:txBody>
      </p:sp>
      <p:sp>
        <p:nvSpPr>
          <p:cNvPr id="169" name="TextBox 168"/>
          <p:cNvSpPr txBox="1"/>
          <p:nvPr/>
        </p:nvSpPr>
        <p:spPr>
          <a:xfrm>
            <a:off x="5559177" y="1589079"/>
            <a:ext cx="504056" cy="246221"/>
          </a:xfrm>
          <a:prstGeom prst="rect">
            <a:avLst/>
          </a:prstGeom>
          <a:noFill/>
        </p:spPr>
        <p:txBody>
          <a:bodyPr wrap="square" rtlCol="0">
            <a:spAutoFit/>
          </a:bodyPr>
          <a:lstStyle/>
          <a:p>
            <a:r>
              <a:rPr lang="en-GB" sz="1000" dirty="0"/>
              <a:t>20</a:t>
            </a:r>
            <a:endParaRPr lang="en-GB" sz="1000" dirty="0"/>
          </a:p>
        </p:txBody>
      </p:sp>
      <p:sp>
        <p:nvSpPr>
          <p:cNvPr id="175" name="TextBox 174"/>
          <p:cNvSpPr txBox="1"/>
          <p:nvPr/>
        </p:nvSpPr>
        <p:spPr>
          <a:xfrm>
            <a:off x="8544272" y="3501009"/>
            <a:ext cx="432048" cy="246221"/>
          </a:xfrm>
          <a:prstGeom prst="rect">
            <a:avLst/>
          </a:prstGeom>
          <a:noFill/>
        </p:spPr>
        <p:txBody>
          <a:bodyPr wrap="square" rtlCol="0">
            <a:spAutoFit/>
          </a:bodyPr>
          <a:lstStyle/>
          <a:p>
            <a:r>
              <a:rPr lang="en-GB" sz="1000" dirty="0"/>
              <a:t>10</a:t>
            </a:r>
            <a:endParaRPr lang="en-GB" sz="1000" dirty="0"/>
          </a:p>
        </p:txBody>
      </p:sp>
      <p:cxnSp>
        <p:nvCxnSpPr>
          <p:cNvPr id="176" name="Straight Connector 175"/>
          <p:cNvCxnSpPr/>
          <p:nvPr/>
        </p:nvCxnSpPr>
        <p:spPr>
          <a:xfrm rot="5400000">
            <a:off x="8777252" y="3609019"/>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1" name="Line 52"/>
          <p:cNvSpPr>
            <a:spLocks noChangeShapeType="1"/>
          </p:cNvSpPr>
          <p:nvPr/>
        </p:nvSpPr>
        <p:spPr bwMode="auto">
          <a:xfrm>
            <a:off x="8597230" y="4599236"/>
            <a:ext cx="0" cy="701973"/>
          </a:xfrm>
          <a:prstGeom prst="line">
            <a:avLst/>
          </a:prstGeom>
          <a:noFill/>
          <a:ln w="25400">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Line 52"/>
          <p:cNvSpPr>
            <a:spLocks noChangeShapeType="1"/>
          </p:cNvSpPr>
          <p:nvPr/>
        </p:nvSpPr>
        <p:spPr bwMode="auto">
          <a:xfrm>
            <a:off x="8588722" y="5300142"/>
            <a:ext cx="0" cy="566341"/>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Line 52"/>
          <p:cNvSpPr>
            <a:spLocks noChangeShapeType="1"/>
          </p:cNvSpPr>
          <p:nvPr/>
        </p:nvSpPr>
        <p:spPr bwMode="auto">
          <a:xfrm>
            <a:off x="8811096" y="4599236"/>
            <a:ext cx="0" cy="70197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Line 52"/>
          <p:cNvSpPr>
            <a:spLocks noChangeShapeType="1"/>
          </p:cNvSpPr>
          <p:nvPr/>
        </p:nvSpPr>
        <p:spPr bwMode="auto">
          <a:xfrm>
            <a:off x="8400256" y="4580204"/>
            <a:ext cx="0" cy="70197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TextBox 166"/>
          <p:cNvSpPr txBox="1"/>
          <p:nvPr/>
        </p:nvSpPr>
        <p:spPr>
          <a:xfrm>
            <a:off x="3719736" y="3504720"/>
            <a:ext cx="504056" cy="246221"/>
          </a:xfrm>
          <a:prstGeom prst="rect">
            <a:avLst/>
          </a:prstGeom>
          <a:noFill/>
        </p:spPr>
        <p:txBody>
          <a:bodyPr wrap="square" rtlCol="0">
            <a:spAutoFit/>
          </a:bodyPr>
          <a:lstStyle/>
          <a:p>
            <a:r>
              <a:rPr lang="en-GB" sz="1000" dirty="0"/>
              <a:t>25</a:t>
            </a:r>
            <a:endParaRPr lang="en-GB" sz="1000" dirty="0"/>
          </a:p>
        </p:txBody>
      </p:sp>
      <p:sp>
        <p:nvSpPr>
          <p:cNvPr id="170" name="TextBox 169"/>
          <p:cNvSpPr txBox="1"/>
          <p:nvPr/>
        </p:nvSpPr>
        <p:spPr>
          <a:xfrm>
            <a:off x="4295800" y="3504720"/>
            <a:ext cx="504056" cy="246221"/>
          </a:xfrm>
          <a:prstGeom prst="rect">
            <a:avLst/>
          </a:prstGeom>
          <a:noFill/>
        </p:spPr>
        <p:txBody>
          <a:bodyPr wrap="square" rtlCol="0">
            <a:spAutoFit/>
          </a:bodyPr>
          <a:lstStyle/>
          <a:p>
            <a:r>
              <a:rPr lang="en-GB" sz="1000" dirty="0"/>
              <a:t>30</a:t>
            </a:r>
            <a:endParaRPr lang="en-GB" sz="1000" dirty="0"/>
          </a:p>
        </p:txBody>
      </p:sp>
      <p:sp>
        <p:nvSpPr>
          <p:cNvPr id="173" name="TextBox 172"/>
          <p:cNvSpPr txBox="1"/>
          <p:nvPr/>
        </p:nvSpPr>
        <p:spPr>
          <a:xfrm>
            <a:off x="4943872" y="3504720"/>
            <a:ext cx="504056" cy="246221"/>
          </a:xfrm>
          <a:prstGeom prst="rect">
            <a:avLst/>
          </a:prstGeom>
          <a:noFill/>
        </p:spPr>
        <p:txBody>
          <a:bodyPr wrap="square" rtlCol="0">
            <a:spAutoFit/>
          </a:bodyPr>
          <a:lstStyle/>
          <a:p>
            <a:r>
              <a:rPr lang="en-GB" sz="1000" dirty="0"/>
              <a:t>25</a:t>
            </a:r>
            <a:endParaRPr lang="en-GB" sz="1000" dirty="0"/>
          </a:p>
        </p:txBody>
      </p:sp>
      <p:cxnSp>
        <p:nvCxnSpPr>
          <p:cNvPr id="174" name="Straight Connector 173"/>
          <p:cNvCxnSpPr/>
          <p:nvPr/>
        </p:nvCxnSpPr>
        <p:spPr>
          <a:xfrm rot="5400000">
            <a:off x="4748997" y="3599494"/>
            <a:ext cx="72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4106258" y="3599494"/>
            <a:ext cx="72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558769" y="3609019"/>
            <a:ext cx="72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5306011" y="3609019"/>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09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3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3000"/>
                                        <p:tgtEl>
                                          <p:spTgt spid="1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3000"/>
                                        <p:tgtEl>
                                          <p:spTgt spid="10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wipe(left)">
                                      <p:cBhvr>
                                        <p:cTn id="18" dur="3000"/>
                                        <p:tgtEl>
                                          <p:spTgt spid="205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66"/>
                                        </p:tgtEl>
                                        <p:attrNameLst>
                                          <p:attrName>style.visibility</p:attrName>
                                        </p:attrNameLst>
                                      </p:cBhvr>
                                      <p:to>
                                        <p:strVal val="visible"/>
                                      </p:to>
                                    </p:set>
                                    <p:animEffect transition="in" filter="wipe(left)">
                                      <p:cBhvr>
                                        <p:cTn id="23" dur="3000"/>
                                        <p:tgtEl>
                                          <p:spTgt spid="20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3000"/>
                                        <p:tgtEl>
                                          <p:spTgt spid="1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83"/>
                                        </p:tgtEl>
                                        <p:attrNameLst>
                                          <p:attrName>style.visibility</p:attrName>
                                        </p:attrNameLst>
                                      </p:cBhvr>
                                      <p:to>
                                        <p:strVal val="visible"/>
                                      </p:to>
                                    </p:set>
                                    <p:animEffect transition="in" filter="wipe(down)">
                                      <p:cBhvr>
                                        <p:cTn id="33" dur="3000"/>
                                        <p:tgtEl>
                                          <p:spTgt spid="208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7"/>
                                        </p:tgtEl>
                                        <p:attrNameLst>
                                          <p:attrName>style.visibility</p:attrName>
                                        </p:attrNameLst>
                                      </p:cBhvr>
                                      <p:to>
                                        <p:strVal val="visible"/>
                                      </p:to>
                                    </p:set>
                                    <p:animEffect transition="in" filter="fade">
                                      <p:cBhvr>
                                        <p:cTn id="38" dur="3000"/>
                                        <p:tgtEl>
                                          <p:spTgt spid="147"/>
                                        </p:tgtEl>
                                      </p:cBhvr>
                                    </p:animEffect>
                                  </p:childTnLst>
                                </p:cTn>
                              </p:par>
                              <p:par>
                                <p:cTn id="39" presetID="10"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3000"/>
                                        <p:tgtEl>
                                          <p:spTgt spid="14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8"/>
                                        </p:tgtEl>
                                        <p:attrNameLst>
                                          <p:attrName>style.visibility</p:attrName>
                                        </p:attrNameLst>
                                      </p:cBhvr>
                                      <p:to>
                                        <p:strVal val="visible"/>
                                      </p:to>
                                    </p:set>
                                    <p:animEffect transition="in" filter="fade">
                                      <p:cBhvr>
                                        <p:cTn id="44" dur="3000"/>
                                        <p:tgtEl>
                                          <p:spTgt spid="148"/>
                                        </p:tgtEl>
                                      </p:cBhvr>
                                    </p:animEffect>
                                  </p:childTnLst>
                                </p:cTn>
                              </p:par>
                              <p:par>
                                <p:cTn id="45" presetID="10" presetClass="entr" presetSubtype="0" fill="hold" nodeType="withEffect">
                                  <p:stCondLst>
                                    <p:cond delay="0"/>
                                  </p:stCondLst>
                                  <p:childTnLst>
                                    <p:set>
                                      <p:cBhvr>
                                        <p:cTn id="46" dur="1" fill="hold">
                                          <p:stCondLst>
                                            <p:cond delay="0"/>
                                          </p:stCondLst>
                                        </p:cTn>
                                        <p:tgtEl>
                                          <p:spTgt spid="145"/>
                                        </p:tgtEl>
                                        <p:attrNameLst>
                                          <p:attrName>style.visibility</p:attrName>
                                        </p:attrNameLst>
                                      </p:cBhvr>
                                      <p:to>
                                        <p:strVal val="visible"/>
                                      </p:to>
                                    </p:set>
                                    <p:animEffect transition="in" filter="fade">
                                      <p:cBhvr>
                                        <p:cTn id="47" dur="3000"/>
                                        <p:tgtEl>
                                          <p:spTgt spid="1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76"/>
                                        </p:tgtEl>
                                        <p:attrNameLst>
                                          <p:attrName>style.visibility</p:attrName>
                                        </p:attrNameLst>
                                      </p:cBhvr>
                                      <p:to>
                                        <p:strVal val="visible"/>
                                      </p:to>
                                    </p:set>
                                    <p:animEffect transition="in" filter="wipe(down)">
                                      <p:cBhvr>
                                        <p:cTn id="52" dur="3000"/>
                                        <p:tgtEl>
                                          <p:spTgt spid="207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79"/>
                                        </p:tgtEl>
                                        <p:attrNameLst>
                                          <p:attrName>style.visibility</p:attrName>
                                        </p:attrNameLst>
                                      </p:cBhvr>
                                      <p:to>
                                        <p:strVal val="visible"/>
                                      </p:to>
                                    </p:set>
                                    <p:animEffect transition="in" filter="wipe(left)">
                                      <p:cBhvr>
                                        <p:cTn id="57" dur="3000"/>
                                        <p:tgtEl>
                                          <p:spTgt spid="207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8"/>
                                        </p:tgtEl>
                                        <p:attrNameLst>
                                          <p:attrName>style.visibility</p:attrName>
                                        </p:attrNameLst>
                                      </p:cBhvr>
                                      <p:to>
                                        <p:strVal val="visible"/>
                                      </p:to>
                                    </p:set>
                                    <p:animEffect transition="in" filter="fade">
                                      <p:cBhvr>
                                        <p:cTn id="62" dur="3000"/>
                                        <p:tgtEl>
                                          <p:spTgt spid="16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2"/>
                                        </p:tgtEl>
                                        <p:attrNameLst>
                                          <p:attrName>style.visibility</p:attrName>
                                        </p:attrNameLst>
                                      </p:cBhvr>
                                      <p:to>
                                        <p:strVal val="visible"/>
                                      </p:to>
                                    </p:set>
                                    <p:animEffect transition="in" filter="fade">
                                      <p:cBhvr>
                                        <p:cTn id="65" dur="3000"/>
                                        <p:tgtEl>
                                          <p:spTgt spid="152"/>
                                        </p:tgtEl>
                                      </p:cBhvr>
                                    </p:animEffect>
                                  </p:childTnLst>
                                </p:cTn>
                              </p:par>
                              <p:par>
                                <p:cTn id="66" presetID="10" presetClass="entr" presetSubtype="0" fill="hold" nodeType="withEffect">
                                  <p:stCondLst>
                                    <p:cond delay="0"/>
                                  </p:stCondLst>
                                  <p:childTnLst>
                                    <p:set>
                                      <p:cBhvr>
                                        <p:cTn id="67" dur="1" fill="hold">
                                          <p:stCondLst>
                                            <p:cond delay="0"/>
                                          </p:stCondLst>
                                        </p:cTn>
                                        <p:tgtEl>
                                          <p:spTgt spid="166"/>
                                        </p:tgtEl>
                                        <p:attrNameLst>
                                          <p:attrName>style.visibility</p:attrName>
                                        </p:attrNameLst>
                                      </p:cBhvr>
                                      <p:to>
                                        <p:strVal val="visible"/>
                                      </p:to>
                                    </p:set>
                                    <p:animEffect transition="in" filter="fade">
                                      <p:cBhvr>
                                        <p:cTn id="68" dur="3000"/>
                                        <p:tgtEl>
                                          <p:spTgt spid="16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3000"/>
                                        <p:tgtEl>
                                          <p:spTgt spid="163"/>
                                        </p:tgtEl>
                                      </p:cBhvr>
                                    </p:animEffect>
                                  </p:childTnLst>
                                </p:cTn>
                              </p:par>
                              <p:par>
                                <p:cTn id="72" presetID="10" presetClass="entr" presetSubtype="0" fill="hold" nodeType="withEffect">
                                  <p:stCondLst>
                                    <p:cond delay="0"/>
                                  </p:stCondLst>
                                  <p:childTnLst>
                                    <p:set>
                                      <p:cBhvr>
                                        <p:cTn id="73" dur="1" fill="hold">
                                          <p:stCondLst>
                                            <p:cond delay="0"/>
                                          </p:stCondLst>
                                        </p:cTn>
                                        <p:tgtEl>
                                          <p:spTgt spid="165"/>
                                        </p:tgtEl>
                                        <p:attrNameLst>
                                          <p:attrName>style.visibility</p:attrName>
                                        </p:attrNameLst>
                                      </p:cBhvr>
                                      <p:to>
                                        <p:strVal val="visible"/>
                                      </p:to>
                                    </p:set>
                                    <p:animEffect transition="in" filter="fade">
                                      <p:cBhvr>
                                        <p:cTn id="74" dur="3000"/>
                                        <p:tgtEl>
                                          <p:spTgt spid="165"/>
                                        </p:tgtEl>
                                      </p:cBhvr>
                                    </p:animEffect>
                                  </p:childTnLst>
                                </p:cTn>
                              </p:par>
                              <p:par>
                                <p:cTn id="75" presetID="10" presetClass="entr" presetSubtype="0" fill="hold" nodeType="withEffect">
                                  <p:stCondLst>
                                    <p:cond delay="0"/>
                                  </p:stCondLst>
                                  <p:childTnLst>
                                    <p:set>
                                      <p:cBhvr>
                                        <p:cTn id="76" dur="1" fill="hold">
                                          <p:stCondLst>
                                            <p:cond delay="0"/>
                                          </p:stCondLst>
                                        </p:cTn>
                                        <p:tgtEl>
                                          <p:spTgt spid="162"/>
                                        </p:tgtEl>
                                        <p:attrNameLst>
                                          <p:attrName>style.visibility</p:attrName>
                                        </p:attrNameLst>
                                      </p:cBhvr>
                                      <p:to>
                                        <p:strVal val="visible"/>
                                      </p:to>
                                    </p:set>
                                    <p:animEffect transition="in" filter="fade">
                                      <p:cBhvr>
                                        <p:cTn id="77" dur="3000"/>
                                        <p:tgtEl>
                                          <p:spTgt spid="16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9"/>
                                        </p:tgtEl>
                                        <p:attrNameLst>
                                          <p:attrName>style.visibility</p:attrName>
                                        </p:attrNameLst>
                                      </p:cBhvr>
                                      <p:to>
                                        <p:strVal val="visible"/>
                                      </p:to>
                                    </p:set>
                                    <p:animEffect transition="in" filter="fade">
                                      <p:cBhvr>
                                        <p:cTn id="80" dur="3000"/>
                                        <p:tgtEl>
                                          <p:spTgt spid="16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080"/>
                                        </p:tgtEl>
                                        <p:attrNameLst>
                                          <p:attrName>style.visibility</p:attrName>
                                        </p:attrNameLst>
                                      </p:cBhvr>
                                      <p:to>
                                        <p:strVal val="visible"/>
                                      </p:to>
                                    </p:set>
                                    <p:animEffect transition="in" filter="wipe(left)">
                                      <p:cBhvr>
                                        <p:cTn id="85" dur="3000"/>
                                        <p:tgtEl>
                                          <p:spTgt spid="208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81"/>
                                        </p:tgtEl>
                                        <p:attrNameLst>
                                          <p:attrName>style.visibility</p:attrName>
                                        </p:attrNameLst>
                                      </p:cBhvr>
                                      <p:to>
                                        <p:strVal val="visible"/>
                                      </p:to>
                                    </p:set>
                                    <p:animEffect transition="in" filter="wipe(left)">
                                      <p:cBhvr>
                                        <p:cTn id="90" dur="3000"/>
                                        <p:tgtEl>
                                          <p:spTgt spid="208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75"/>
                                        </p:tgtEl>
                                        <p:attrNameLst>
                                          <p:attrName>style.visibility</p:attrName>
                                        </p:attrNameLst>
                                      </p:cBhvr>
                                      <p:to>
                                        <p:strVal val="visible"/>
                                      </p:to>
                                    </p:set>
                                    <p:animEffect transition="in" filter="wipe(left)">
                                      <p:cBhvr>
                                        <p:cTn id="95" dur="3000"/>
                                        <p:tgtEl>
                                          <p:spTgt spid="207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33"/>
                                        </p:tgtEl>
                                        <p:attrNameLst>
                                          <p:attrName>style.visibility</p:attrName>
                                        </p:attrNameLst>
                                      </p:cBhvr>
                                      <p:to>
                                        <p:strVal val="visible"/>
                                      </p:to>
                                    </p:set>
                                    <p:animEffect transition="in" filter="fade">
                                      <p:cBhvr>
                                        <p:cTn id="100" dur="3000"/>
                                        <p:tgtEl>
                                          <p:spTgt spid="133"/>
                                        </p:tgtEl>
                                      </p:cBhvr>
                                    </p:animEffect>
                                  </p:childTnLst>
                                </p:cTn>
                              </p:par>
                              <p:par>
                                <p:cTn id="101" presetID="10" presetClass="entr" presetSubtype="0" fill="hold" nodeType="withEffect">
                                  <p:stCondLst>
                                    <p:cond delay="0"/>
                                  </p:stCondLst>
                                  <p:childTnLst>
                                    <p:set>
                                      <p:cBhvr>
                                        <p:cTn id="102" dur="1" fill="hold">
                                          <p:stCondLst>
                                            <p:cond delay="0"/>
                                          </p:stCondLst>
                                        </p:cTn>
                                        <p:tgtEl>
                                          <p:spTgt spid="132"/>
                                        </p:tgtEl>
                                        <p:attrNameLst>
                                          <p:attrName>style.visibility</p:attrName>
                                        </p:attrNameLst>
                                      </p:cBhvr>
                                      <p:to>
                                        <p:strVal val="visible"/>
                                      </p:to>
                                    </p:set>
                                    <p:animEffect transition="in" filter="fade">
                                      <p:cBhvr>
                                        <p:cTn id="103" dur="3000"/>
                                        <p:tgtEl>
                                          <p:spTgt spid="1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8"/>
                                        </p:tgtEl>
                                        <p:attrNameLst>
                                          <p:attrName>style.visibility</p:attrName>
                                        </p:attrNameLst>
                                      </p:cBhvr>
                                      <p:to>
                                        <p:strVal val="visible"/>
                                      </p:to>
                                    </p:set>
                                    <p:animEffect transition="in" filter="fade">
                                      <p:cBhvr>
                                        <p:cTn id="106" dur="3000"/>
                                        <p:tgtEl>
                                          <p:spTgt spid="138"/>
                                        </p:tgtEl>
                                      </p:cBhvr>
                                    </p:animEffect>
                                  </p:childTnLst>
                                </p:cTn>
                              </p:par>
                              <p:par>
                                <p:cTn id="107" presetID="10" presetClass="entr" presetSubtype="0" fill="hold" nodeType="withEffect">
                                  <p:stCondLst>
                                    <p:cond delay="0"/>
                                  </p:stCondLst>
                                  <p:childTnLst>
                                    <p:set>
                                      <p:cBhvr>
                                        <p:cTn id="108" dur="1" fill="hold">
                                          <p:stCondLst>
                                            <p:cond delay="0"/>
                                          </p:stCondLst>
                                        </p:cTn>
                                        <p:tgtEl>
                                          <p:spTgt spid="137"/>
                                        </p:tgtEl>
                                        <p:attrNameLst>
                                          <p:attrName>style.visibility</p:attrName>
                                        </p:attrNameLst>
                                      </p:cBhvr>
                                      <p:to>
                                        <p:strVal val="visible"/>
                                      </p:to>
                                    </p:set>
                                    <p:animEffect transition="in" filter="fade">
                                      <p:cBhvr>
                                        <p:cTn id="109" dur="3000"/>
                                        <p:tgtEl>
                                          <p:spTgt spid="13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4"/>
                                        </p:tgtEl>
                                        <p:attrNameLst>
                                          <p:attrName>style.visibility</p:attrName>
                                        </p:attrNameLst>
                                      </p:cBhvr>
                                      <p:to>
                                        <p:strVal val="visible"/>
                                      </p:to>
                                    </p:set>
                                    <p:animEffect transition="in" filter="fade">
                                      <p:cBhvr>
                                        <p:cTn id="112" dur="3000"/>
                                        <p:tgtEl>
                                          <p:spTgt spid="13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42"/>
                                        </p:tgtEl>
                                        <p:attrNameLst>
                                          <p:attrName>style.visibility</p:attrName>
                                        </p:attrNameLst>
                                      </p:cBhvr>
                                      <p:to>
                                        <p:strVal val="visible"/>
                                      </p:to>
                                    </p:set>
                                    <p:animEffect transition="in" filter="fade">
                                      <p:cBhvr>
                                        <p:cTn id="115" dur="3000"/>
                                        <p:tgtEl>
                                          <p:spTgt spid="142"/>
                                        </p:tgtEl>
                                      </p:cBhvr>
                                    </p:animEffect>
                                  </p:childTnLst>
                                </p:cTn>
                              </p:par>
                              <p:par>
                                <p:cTn id="116" presetID="10" presetClass="entr" presetSubtype="0" fill="hold" nodeType="withEffect">
                                  <p:stCondLst>
                                    <p:cond delay="0"/>
                                  </p:stCondLst>
                                  <p:childTnLst>
                                    <p:set>
                                      <p:cBhvr>
                                        <p:cTn id="117" dur="1" fill="hold">
                                          <p:stCondLst>
                                            <p:cond delay="0"/>
                                          </p:stCondLst>
                                        </p:cTn>
                                        <p:tgtEl>
                                          <p:spTgt spid="139"/>
                                        </p:tgtEl>
                                        <p:attrNameLst>
                                          <p:attrName>style.visibility</p:attrName>
                                        </p:attrNameLst>
                                      </p:cBhvr>
                                      <p:to>
                                        <p:strVal val="visible"/>
                                      </p:to>
                                    </p:set>
                                    <p:animEffect transition="in" filter="fade">
                                      <p:cBhvr>
                                        <p:cTn id="118" dur="3000"/>
                                        <p:tgtEl>
                                          <p:spTgt spid="139"/>
                                        </p:tgtEl>
                                      </p:cBhvr>
                                    </p:animEffect>
                                  </p:childTnLst>
                                </p:cTn>
                              </p:par>
                              <p:par>
                                <p:cTn id="119" presetID="10" presetClass="entr" presetSubtype="0" fill="hold" nodeType="withEffect">
                                  <p:stCondLst>
                                    <p:cond delay="0"/>
                                  </p:stCondLst>
                                  <p:childTnLst>
                                    <p:set>
                                      <p:cBhvr>
                                        <p:cTn id="120" dur="1" fill="hold">
                                          <p:stCondLst>
                                            <p:cond delay="0"/>
                                          </p:stCondLst>
                                        </p:cTn>
                                        <p:tgtEl>
                                          <p:spTgt spid="141"/>
                                        </p:tgtEl>
                                        <p:attrNameLst>
                                          <p:attrName>style.visibility</p:attrName>
                                        </p:attrNameLst>
                                      </p:cBhvr>
                                      <p:to>
                                        <p:strVal val="visible"/>
                                      </p:to>
                                    </p:set>
                                    <p:animEffect transition="in" filter="fade">
                                      <p:cBhvr>
                                        <p:cTn id="121" dur="3000"/>
                                        <p:tgtEl>
                                          <p:spTgt spid="14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fade">
                                      <p:cBhvr>
                                        <p:cTn id="124" dur="3000"/>
                                        <p:tgtEl>
                                          <p:spTgt spid="14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75"/>
                                        </p:tgtEl>
                                        <p:attrNameLst>
                                          <p:attrName>style.visibility</p:attrName>
                                        </p:attrNameLst>
                                      </p:cBhvr>
                                      <p:to>
                                        <p:strVal val="visible"/>
                                      </p:to>
                                    </p:set>
                                    <p:animEffect transition="in" filter="fade">
                                      <p:cBhvr>
                                        <p:cTn id="127" dur="3000"/>
                                        <p:tgtEl>
                                          <p:spTgt spid="175"/>
                                        </p:tgtEl>
                                      </p:cBhvr>
                                    </p:animEffect>
                                  </p:childTnLst>
                                </p:cTn>
                              </p:par>
                              <p:par>
                                <p:cTn id="128" presetID="10" presetClass="entr" presetSubtype="0" fill="hold" nodeType="withEffect">
                                  <p:stCondLst>
                                    <p:cond delay="0"/>
                                  </p:stCondLst>
                                  <p:childTnLst>
                                    <p:set>
                                      <p:cBhvr>
                                        <p:cTn id="129" dur="1" fill="hold">
                                          <p:stCondLst>
                                            <p:cond delay="0"/>
                                          </p:stCondLst>
                                        </p:cTn>
                                        <p:tgtEl>
                                          <p:spTgt spid="176"/>
                                        </p:tgtEl>
                                        <p:attrNameLst>
                                          <p:attrName>style.visibility</p:attrName>
                                        </p:attrNameLst>
                                      </p:cBhvr>
                                      <p:to>
                                        <p:strVal val="visible"/>
                                      </p:to>
                                    </p:set>
                                    <p:animEffect transition="in" filter="fade">
                                      <p:cBhvr>
                                        <p:cTn id="130" dur="3000"/>
                                        <p:tgtEl>
                                          <p:spTgt spid="176"/>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2084"/>
                                        </p:tgtEl>
                                        <p:attrNameLst>
                                          <p:attrName>style.visibility</p:attrName>
                                        </p:attrNameLst>
                                      </p:cBhvr>
                                      <p:to>
                                        <p:strVal val="visible"/>
                                      </p:to>
                                    </p:set>
                                    <p:animEffect transition="in" filter="wipe(down)">
                                      <p:cBhvr>
                                        <p:cTn id="135" dur="3000"/>
                                        <p:tgtEl>
                                          <p:spTgt spid="2084"/>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2085"/>
                                        </p:tgtEl>
                                        <p:attrNameLst>
                                          <p:attrName>style.visibility</p:attrName>
                                        </p:attrNameLst>
                                      </p:cBhvr>
                                      <p:to>
                                        <p:strVal val="visible"/>
                                      </p:to>
                                    </p:set>
                                    <p:animEffect transition="in" filter="wipe(down)">
                                      <p:cBhvr>
                                        <p:cTn id="140" dur="3000"/>
                                        <p:tgtEl>
                                          <p:spTgt spid="2085"/>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2078"/>
                                        </p:tgtEl>
                                        <p:attrNameLst>
                                          <p:attrName>style.visibility</p:attrName>
                                        </p:attrNameLst>
                                      </p:cBhvr>
                                      <p:to>
                                        <p:strVal val="visible"/>
                                      </p:to>
                                    </p:set>
                                    <p:animEffect transition="in" filter="wipe(down)">
                                      <p:cBhvr>
                                        <p:cTn id="145" dur="3000"/>
                                        <p:tgtEl>
                                          <p:spTgt spid="2078"/>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2077"/>
                                        </p:tgtEl>
                                        <p:attrNameLst>
                                          <p:attrName>style.visibility</p:attrName>
                                        </p:attrNameLst>
                                      </p:cBhvr>
                                      <p:to>
                                        <p:strVal val="visible"/>
                                      </p:to>
                                    </p:set>
                                    <p:animEffect transition="in" filter="wipe(down)">
                                      <p:cBhvr>
                                        <p:cTn id="150" dur="3000"/>
                                        <p:tgtEl>
                                          <p:spTgt spid="207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172"/>
                                        </p:tgtEl>
                                        <p:attrNameLst>
                                          <p:attrName>style.visibility</p:attrName>
                                        </p:attrNameLst>
                                      </p:cBhvr>
                                      <p:to>
                                        <p:strVal val="visible"/>
                                      </p:to>
                                    </p:set>
                                    <p:animEffect transition="in" filter="wipe(down)">
                                      <p:cBhvr>
                                        <p:cTn id="155" dur="3000"/>
                                        <p:tgtEl>
                                          <p:spTgt spid="172"/>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2086"/>
                                        </p:tgtEl>
                                        <p:attrNameLst>
                                          <p:attrName>style.visibility</p:attrName>
                                        </p:attrNameLst>
                                      </p:cBhvr>
                                      <p:to>
                                        <p:strVal val="visible"/>
                                      </p:to>
                                    </p:set>
                                    <p:animEffect transition="in" filter="wipe(down)">
                                      <p:cBhvr>
                                        <p:cTn id="160" dur="3000"/>
                                        <p:tgtEl>
                                          <p:spTgt spid="2086"/>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grpId="0" nodeType="clickEffect">
                                  <p:stCondLst>
                                    <p:cond delay="0"/>
                                  </p:stCondLst>
                                  <p:childTnLst>
                                    <p:set>
                                      <p:cBhvr>
                                        <p:cTn id="164" dur="1" fill="hold">
                                          <p:stCondLst>
                                            <p:cond delay="0"/>
                                          </p:stCondLst>
                                        </p:cTn>
                                        <p:tgtEl>
                                          <p:spTgt spid="2087"/>
                                        </p:tgtEl>
                                        <p:attrNameLst>
                                          <p:attrName>style.visibility</p:attrName>
                                        </p:attrNameLst>
                                      </p:cBhvr>
                                      <p:to>
                                        <p:strVal val="visible"/>
                                      </p:to>
                                    </p:set>
                                    <p:animEffect transition="in" filter="wipe(down)">
                                      <p:cBhvr>
                                        <p:cTn id="165" dur="3000"/>
                                        <p:tgtEl>
                                          <p:spTgt spid="2087"/>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2090"/>
                                        </p:tgtEl>
                                        <p:attrNameLst>
                                          <p:attrName>style.visibility</p:attrName>
                                        </p:attrNameLst>
                                      </p:cBhvr>
                                      <p:to>
                                        <p:strVal val="visible"/>
                                      </p:to>
                                    </p:set>
                                    <p:animEffect transition="in" filter="wipe(down)">
                                      <p:cBhvr>
                                        <p:cTn id="170" dur="3000"/>
                                        <p:tgtEl>
                                          <p:spTgt spid="2090"/>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grpId="0" nodeType="clickEffect">
                                  <p:stCondLst>
                                    <p:cond delay="0"/>
                                  </p:stCondLst>
                                  <p:childTnLst>
                                    <p:set>
                                      <p:cBhvr>
                                        <p:cTn id="174" dur="1" fill="hold">
                                          <p:stCondLst>
                                            <p:cond delay="0"/>
                                          </p:stCondLst>
                                        </p:cTn>
                                        <p:tgtEl>
                                          <p:spTgt spid="2089"/>
                                        </p:tgtEl>
                                        <p:attrNameLst>
                                          <p:attrName>style.visibility</p:attrName>
                                        </p:attrNameLst>
                                      </p:cBhvr>
                                      <p:to>
                                        <p:strVal val="visible"/>
                                      </p:to>
                                    </p:set>
                                    <p:animEffect transition="in" filter="wipe(down)">
                                      <p:cBhvr>
                                        <p:cTn id="175" dur="3000"/>
                                        <p:tgtEl>
                                          <p:spTgt spid="2089"/>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2088"/>
                                        </p:tgtEl>
                                        <p:attrNameLst>
                                          <p:attrName>style.visibility</p:attrName>
                                        </p:attrNameLst>
                                      </p:cBhvr>
                                      <p:to>
                                        <p:strVal val="visible"/>
                                      </p:to>
                                    </p:set>
                                    <p:animEffect transition="in" filter="wipe(left)">
                                      <p:cBhvr>
                                        <p:cTn id="180" dur="3000"/>
                                        <p:tgtEl>
                                          <p:spTgt spid="2088"/>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2094"/>
                                        </p:tgtEl>
                                        <p:attrNameLst>
                                          <p:attrName>style.visibility</p:attrName>
                                        </p:attrNameLst>
                                      </p:cBhvr>
                                      <p:to>
                                        <p:strVal val="visible"/>
                                      </p:to>
                                    </p:set>
                                    <p:animEffect transition="in" filter="wipe(left)">
                                      <p:cBhvr>
                                        <p:cTn id="185" dur="3000"/>
                                        <p:tgtEl>
                                          <p:spTgt spid="2094"/>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2096"/>
                                        </p:tgtEl>
                                        <p:attrNameLst>
                                          <p:attrName>style.visibility</p:attrName>
                                        </p:attrNameLst>
                                      </p:cBhvr>
                                      <p:to>
                                        <p:strVal val="visible"/>
                                      </p:to>
                                    </p:set>
                                    <p:animEffect transition="in" filter="wipe(left)">
                                      <p:cBhvr>
                                        <p:cTn id="190" dur="3000"/>
                                        <p:tgtEl>
                                          <p:spTgt spid="2096"/>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1" fill="hold" grpId="0" nodeType="clickEffect">
                                  <p:stCondLst>
                                    <p:cond delay="0"/>
                                  </p:stCondLst>
                                  <p:childTnLst>
                                    <p:set>
                                      <p:cBhvr>
                                        <p:cTn id="194" dur="1" fill="hold">
                                          <p:stCondLst>
                                            <p:cond delay="0"/>
                                          </p:stCondLst>
                                        </p:cTn>
                                        <p:tgtEl>
                                          <p:spTgt spid="2095"/>
                                        </p:tgtEl>
                                        <p:attrNameLst>
                                          <p:attrName>style.visibility</p:attrName>
                                        </p:attrNameLst>
                                      </p:cBhvr>
                                      <p:to>
                                        <p:strVal val="visible"/>
                                      </p:to>
                                    </p:set>
                                    <p:animEffect transition="in" filter="wipe(up)">
                                      <p:cBhvr>
                                        <p:cTn id="195" dur="3000"/>
                                        <p:tgtEl>
                                          <p:spTgt spid="2095"/>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161"/>
                                        </p:tgtEl>
                                        <p:attrNameLst>
                                          <p:attrName>style.visibility</p:attrName>
                                        </p:attrNameLst>
                                      </p:cBhvr>
                                      <p:to>
                                        <p:strVal val="visible"/>
                                      </p:to>
                                    </p:set>
                                    <p:animEffect transition="in" filter="fade">
                                      <p:cBhvr>
                                        <p:cTn id="200" dur="3000"/>
                                        <p:tgtEl>
                                          <p:spTgt spid="161"/>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2082"/>
                                        </p:tgtEl>
                                        <p:attrNameLst>
                                          <p:attrName>style.visibility</p:attrName>
                                        </p:attrNameLst>
                                      </p:cBhvr>
                                      <p:to>
                                        <p:strVal val="visible"/>
                                      </p:to>
                                    </p:set>
                                    <p:animEffect transition="in" filter="wipe(left)">
                                      <p:cBhvr>
                                        <p:cTn id="205" dur="3000"/>
                                        <p:tgtEl>
                                          <p:spTgt spid="2082"/>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grpId="0" nodeType="clickEffect">
                                  <p:stCondLst>
                                    <p:cond delay="0"/>
                                  </p:stCondLst>
                                  <p:childTnLst>
                                    <p:set>
                                      <p:cBhvr>
                                        <p:cTn id="209" dur="1" fill="hold">
                                          <p:stCondLst>
                                            <p:cond delay="0"/>
                                          </p:stCondLst>
                                        </p:cTn>
                                        <p:tgtEl>
                                          <p:spTgt spid="2092"/>
                                        </p:tgtEl>
                                        <p:attrNameLst>
                                          <p:attrName>style.visibility</p:attrName>
                                        </p:attrNameLst>
                                      </p:cBhvr>
                                      <p:to>
                                        <p:strVal val="visible"/>
                                      </p:to>
                                    </p:set>
                                    <p:animEffect transition="in" filter="wipe(left)">
                                      <p:cBhvr>
                                        <p:cTn id="210" dur="3000"/>
                                        <p:tgtEl>
                                          <p:spTgt spid="2092"/>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1" fill="hold" grpId="0" nodeType="clickEffect">
                                  <p:stCondLst>
                                    <p:cond delay="0"/>
                                  </p:stCondLst>
                                  <p:childTnLst>
                                    <p:set>
                                      <p:cBhvr>
                                        <p:cTn id="214" dur="1" fill="hold">
                                          <p:stCondLst>
                                            <p:cond delay="0"/>
                                          </p:stCondLst>
                                        </p:cTn>
                                        <p:tgtEl>
                                          <p:spTgt spid="2091"/>
                                        </p:tgtEl>
                                        <p:attrNameLst>
                                          <p:attrName>style.visibility</p:attrName>
                                        </p:attrNameLst>
                                      </p:cBhvr>
                                      <p:to>
                                        <p:strVal val="visible"/>
                                      </p:to>
                                    </p:set>
                                    <p:animEffect transition="in" filter="wipe(up)">
                                      <p:cBhvr>
                                        <p:cTn id="215" dur="3000"/>
                                        <p:tgtEl>
                                          <p:spTgt spid="2091"/>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1" fill="hold" grpId="0" nodeType="clickEffect">
                                  <p:stCondLst>
                                    <p:cond delay="0"/>
                                  </p:stCondLst>
                                  <p:childTnLst>
                                    <p:set>
                                      <p:cBhvr>
                                        <p:cTn id="219" dur="1" fill="hold">
                                          <p:stCondLst>
                                            <p:cond delay="0"/>
                                          </p:stCondLst>
                                        </p:cTn>
                                        <p:tgtEl>
                                          <p:spTgt spid="2093"/>
                                        </p:tgtEl>
                                        <p:attrNameLst>
                                          <p:attrName>style.visibility</p:attrName>
                                        </p:attrNameLst>
                                      </p:cBhvr>
                                      <p:to>
                                        <p:strVal val="visible"/>
                                      </p:to>
                                    </p:set>
                                    <p:animEffect transition="in" filter="wipe(up)">
                                      <p:cBhvr>
                                        <p:cTn id="220" dur="3000"/>
                                        <p:tgtEl>
                                          <p:spTgt spid="2093"/>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1" fill="hold" grpId="0" nodeType="clickEffect">
                                  <p:stCondLst>
                                    <p:cond delay="0"/>
                                  </p:stCondLst>
                                  <p:childTnLst>
                                    <p:set>
                                      <p:cBhvr>
                                        <p:cTn id="224" dur="1" fill="hold">
                                          <p:stCondLst>
                                            <p:cond delay="0"/>
                                          </p:stCondLst>
                                        </p:cTn>
                                        <p:tgtEl>
                                          <p:spTgt spid="2097"/>
                                        </p:tgtEl>
                                        <p:attrNameLst>
                                          <p:attrName>style.visibility</p:attrName>
                                        </p:attrNameLst>
                                      </p:cBhvr>
                                      <p:to>
                                        <p:strVal val="visible"/>
                                      </p:to>
                                    </p:set>
                                    <p:animEffect transition="in" filter="wipe(up)">
                                      <p:cBhvr>
                                        <p:cTn id="225" dur="3000"/>
                                        <p:tgtEl>
                                          <p:spTgt spid="2097"/>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1" fill="hold" grpId="0" nodeType="clickEffect">
                                  <p:stCondLst>
                                    <p:cond delay="0"/>
                                  </p:stCondLst>
                                  <p:childTnLst>
                                    <p:set>
                                      <p:cBhvr>
                                        <p:cTn id="229" dur="1" fill="hold">
                                          <p:stCondLst>
                                            <p:cond delay="0"/>
                                          </p:stCondLst>
                                        </p:cTn>
                                        <p:tgtEl>
                                          <p:spTgt spid="2113"/>
                                        </p:tgtEl>
                                        <p:attrNameLst>
                                          <p:attrName>style.visibility</p:attrName>
                                        </p:attrNameLst>
                                      </p:cBhvr>
                                      <p:to>
                                        <p:strVal val="visible"/>
                                      </p:to>
                                    </p:set>
                                    <p:animEffect transition="in" filter="wipe(up)">
                                      <p:cBhvr>
                                        <p:cTn id="230" dur="3000"/>
                                        <p:tgtEl>
                                          <p:spTgt spid="2113"/>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1" fill="hold" grpId="0" nodeType="clickEffect">
                                  <p:stCondLst>
                                    <p:cond delay="0"/>
                                  </p:stCondLst>
                                  <p:childTnLst>
                                    <p:set>
                                      <p:cBhvr>
                                        <p:cTn id="234" dur="1" fill="hold">
                                          <p:stCondLst>
                                            <p:cond delay="0"/>
                                          </p:stCondLst>
                                        </p:cTn>
                                        <p:tgtEl>
                                          <p:spTgt spid="2101"/>
                                        </p:tgtEl>
                                        <p:attrNameLst>
                                          <p:attrName>style.visibility</p:attrName>
                                        </p:attrNameLst>
                                      </p:cBhvr>
                                      <p:to>
                                        <p:strVal val="visible"/>
                                      </p:to>
                                    </p:set>
                                    <p:animEffect transition="in" filter="wipe(up)">
                                      <p:cBhvr>
                                        <p:cTn id="235" dur="3000"/>
                                        <p:tgtEl>
                                          <p:spTgt spid="2101"/>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1" fill="hold" grpId="0" nodeType="clickEffect">
                                  <p:stCondLst>
                                    <p:cond delay="0"/>
                                  </p:stCondLst>
                                  <p:childTnLst>
                                    <p:set>
                                      <p:cBhvr>
                                        <p:cTn id="239" dur="1" fill="hold">
                                          <p:stCondLst>
                                            <p:cond delay="0"/>
                                          </p:stCondLst>
                                        </p:cTn>
                                        <p:tgtEl>
                                          <p:spTgt spid="2102"/>
                                        </p:tgtEl>
                                        <p:attrNameLst>
                                          <p:attrName>style.visibility</p:attrName>
                                        </p:attrNameLst>
                                      </p:cBhvr>
                                      <p:to>
                                        <p:strVal val="visible"/>
                                      </p:to>
                                    </p:set>
                                    <p:animEffect transition="in" filter="wipe(up)">
                                      <p:cBhvr>
                                        <p:cTn id="240" dur="3000"/>
                                        <p:tgtEl>
                                          <p:spTgt spid="2102"/>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1" fill="hold" grpId="0" nodeType="clickEffect">
                                  <p:stCondLst>
                                    <p:cond delay="0"/>
                                  </p:stCondLst>
                                  <p:childTnLst>
                                    <p:set>
                                      <p:cBhvr>
                                        <p:cTn id="244" dur="1" fill="hold">
                                          <p:stCondLst>
                                            <p:cond delay="0"/>
                                          </p:stCondLst>
                                        </p:cTn>
                                        <p:tgtEl>
                                          <p:spTgt spid="2111"/>
                                        </p:tgtEl>
                                        <p:attrNameLst>
                                          <p:attrName>style.visibility</p:attrName>
                                        </p:attrNameLst>
                                      </p:cBhvr>
                                      <p:to>
                                        <p:strVal val="visible"/>
                                      </p:to>
                                    </p:set>
                                    <p:animEffect transition="in" filter="wipe(up)">
                                      <p:cBhvr>
                                        <p:cTn id="245" dur="3000"/>
                                        <p:tgtEl>
                                          <p:spTgt spid="2111"/>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1" fill="hold" grpId="0" nodeType="clickEffect">
                                  <p:stCondLst>
                                    <p:cond delay="0"/>
                                  </p:stCondLst>
                                  <p:childTnLst>
                                    <p:set>
                                      <p:cBhvr>
                                        <p:cTn id="249" dur="1" fill="hold">
                                          <p:stCondLst>
                                            <p:cond delay="0"/>
                                          </p:stCondLst>
                                        </p:cTn>
                                        <p:tgtEl>
                                          <p:spTgt spid="2098"/>
                                        </p:tgtEl>
                                        <p:attrNameLst>
                                          <p:attrName>style.visibility</p:attrName>
                                        </p:attrNameLst>
                                      </p:cBhvr>
                                      <p:to>
                                        <p:strVal val="visible"/>
                                      </p:to>
                                    </p:set>
                                    <p:animEffect transition="in" filter="wipe(up)">
                                      <p:cBhvr>
                                        <p:cTn id="250" dur="3000"/>
                                        <p:tgtEl>
                                          <p:spTgt spid="2098"/>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77"/>
                                        </p:tgtEl>
                                        <p:attrNameLst>
                                          <p:attrName>style.visibility</p:attrName>
                                        </p:attrNameLst>
                                      </p:cBhvr>
                                      <p:to>
                                        <p:strVal val="visible"/>
                                      </p:to>
                                    </p:set>
                                    <p:animEffect transition="in" filter="wipe(up)">
                                      <p:cBhvr>
                                        <p:cTn id="255" dur="3000"/>
                                        <p:tgtEl>
                                          <p:spTgt spid="177"/>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ntr" presetSubtype="0" fill="hold" nodeType="clickEffect">
                                  <p:stCondLst>
                                    <p:cond delay="0"/>
                                  </p:stCondLst>
                                  <p:childTnLst>
                                    <p:set>
                                      <p:cBhvr>
                                        <p:cTn id="259" dur="1" fill="hold">
                                          <p:stCondLst>
                                            <p:cond delay="0"/>
                                          </p:stCondLst>
                                        </p:cTn>
                                        <p:tgtEl>
                                          <p:spTgt spid="116"/>
                                        </p:tgtEl>
                                        <p:attrNameLst>
                                          <p:attrName>style.visibility</p:attrName>
                                        </p:attrNameLst>
                                      </p:cBhvr>
                                      <p:to>
                                        <p:strVal val="visible"/>
                                      </p:to>
                                    </p:set>
                                    <p:animEffect transition="in" filter="fade">
                                      <p:cBhvr>
                                        <p:cTn id="260" dur="3000"/>
                                        <p:tgtEl>
                                          <p:spTgt spid="116"/>
                                        </p:tgtEl>
                                      </p:cBhvr>
                                    </p:animEffect>
                                  </p:childTnLst>
                                </p:cTn>
                              </p:par>
                              <p:par>
                                <p:cTn id="261" presetID="10" presetClass="entr" presetSubtype="0" fill="hold" nodeType="withEffect">
                                  <p:stCondLst>
                                    <p:cond delay="0"/>
                                  </p:stCondLst>
                                  <p:childTnLst>
                                    <p:set>
                                      <p:cBhvr>
                                        <p:cTn id="262" dur="1" fill="hold">
                                          <p:stCondLst>
                                            <p:cond delay="0"/>
                                          </p:stCondLst>
                                        </p:cTn>
                                        <p:tgtEl>
                                          <p:spTgt spid="111"/>
                                        </p:tgtEl>
                                        <p:attrNameLst>
                                          <p:attrName>style.visibility</p:attrName>
                                        </p:attrNameLst>
                                      </p:cBhvr>
                                      <p:to>
                                        <p:strVal val="visible"/>
                                      </p:to>
                                    </p:set>
                                    <p:animEffect transition="in" filter="fade">
                                      <p:cBhvr>
                                        <p:cTn id="263" dur="3000"/>
                                        <p:tgtEl>
                                          <p:spTgt spid="111"/>
                                        </p:tgtEl>
                                      </p:cBhvr>
                                    </p:animEffect>
                                  </p:childTnLst>
                                </p:cTn>
                              </p:par>
                              <p:par>
                                <p:cTn id="264" presetID="10" presetClass="entr" presetSubtype="0" fill="hold" nodeType="withEffect">
                                  <p:stCondLst>
                                    <p:cond delay="0"/>
                                  </p:stCondLst>
                                  <p:childTnLst>
                                    <p:set>
                                      <p:cBhvr>
                                        <p:cTn id="265" dur="1" fill="hold">
                                          <p:stCondLst>
                                            <p:cond delay="0"/>
                                          </p:stCondLst>
                                        </p:cTn>
                                        <p:tgtEl>
                                          <p:spTgt spid="114"/>
                                        </p:tgtEl>
                                        <p:attrNameLst>
                                          <p:attrName>style.visibility</p:attrName>
                                        </p:attrNameLst>
                                      </p:cBhvr>
                                      <p:to>
                                        <p:strVal val="visible"/>
                                      </p:to>
                                    </p:set>
                                    <p:animEffect transition="in" filter="fade">
                                      <p:cBhvr>
                                        <p:cTn id="266" dur="3000"/>
                                        <p:tgtEl>
                                          <p:spTgt spid="114"/>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13"/>
                                        </p:tgtEl>
                                        <p:attrNameLst>
                                          <p:attrName>style.visibility</p:attrName>
                                        </p:attrNameLst>
                                      </p:cBhvr>
                                      <p:to>
                                        <p:strVal val="visible"/>
                                      </p:to>
                                    </p:set>
                                    <p:animEffect transition="in" filter="fade">
                                      <p:cBhvr>
                                        <p:cTn id="269" dur="3000"/>
                                        <p:tgtEl>
                                          <p:spTgt spid="113"/>
                                        </p:tgtEl>
                                      </p:cBhvr>
                                    </p:animEffect>
                                  </p:childTnLst>
                                </p:cTn>
                              </p:par>
                            </p:childTnLst>
                          </p:cTn>
                        </p:par>
                      </p:childTnLst>
                    </p:cTn>
                  </p:par>
                  <p:par>
                    <p:cTn id="270" fill="hold">
                      <p:stCondLst>
                        <p:cond delay="indefinite"/>
                      </p:stCondLst>
                      <p:childTnLst>
                        <p:par>
                          <p:cTn id="271" fill="hold">
                            <p:stCondLst>
                              <p:cond delay="0"/>
                            </p:stCondLst>
                            <p:childTnLst>
                              <p:par>
                                <p:cTn id="272" presetID="22" presetClass="entr" presetSubtype="8" fill="hold" grpId="0" nodeType="clickEffect">
                                  <p:stCondLst>
                                    <p:cond delay="0"/>
                                  </p:stCondLst>
                                  <p:childTnLst>
                                    <p:set>
                                      <p:cBhvr>
                                        <p:cTn id="273" dur="1" fill="hold">
                                          <p:stCondLst>
                                            <p:cond delay="0"/>
                                          </p:stCondLst>
                                        </p:cTn>
                                        <p:tgtEl>
                                          <p:spTgt spid="2067"/>
                                        </p:tgtEl>
                                        <p:attrNameLst>
                                          <p:attrName>style.visibility</p:attrName>
                                        </p:attrNameLst>
                                      </p:cBhvr>
                                      <p:to>
                                        <p:strVal val="visible"/>
                                      </p:to>
                                    </p:set>
                                    <p:animEffect transition="in" filter="wipe(left)">
                                      <p:cBhvr>
                                        <p:cTn id="274" dur="3000"/>
                                        <p:tgtEl>
                                          <p:spTgt spid="2067"/>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8" fill="hold" nodeType="clickEffect">
                                  <p:stCondLst>
                                    <p:cond delay="0"/>
                                  </p:stCondLst>
                                  <p:childTnLst>
                                    <p:set>
                                      <p:cBhvr>
                                        <p:cTn id="278" dur="1" fill="hold">
                                          <p:stCondLst>
                                            <p:cond delay="0"/>
                                          </p:stCondLst>
                                        </p:cTn>
                                        <p:tgtEl>
                                          <p:spTgt spid="2071"/>
                                        </p:tgtEl>
                                        <p:attrNameLst>
                                          <p:attrName>style.visibility</p:attrName>
                                        </p:attrNameLst>
                                      </p:cBhvr>
                                      <p:to>
                                        <p:strVal val="visible"/>
                                      </p:to>
                                    </p:set>
                                    <p:animEffect transition="in" filter="wipe(left)">
                                      <p:cBhvr>
                                        <p:cTn id="279" dur="3000"/>
                                        <p:tgtEl>
                                          <p:spTgt spid="2071"/>
                                        </p:tgtEl>
                                      </p:cBhvr>
                                    </p:animEffect>
                                  </p:childTnLst>
                                </p:cTn>
                              </p:par>
                            </p:childTnLst>
                          </p:cTn>
                        </p:par>
                      </p:childTnLst>
                    </p:cTn>
                  </p:par>
                  <p:par>
                    <p:cTn id="280" fill="hold">
                      <p:stCondLst>
                        <p:cond delay="indefinite"/>
                      </p:stCondLst>
                      <p:childTnLst>
                        <p:par>
                          <p:cTn id="281" fill="hold">
                            <p:stCondLst>
                              <p:cond delay="0"/>
                            </p:stCondLst>
                            <p:childTnLst>
                              <p:par>
                                <p:cTn id="282" presetID="22" presetClass="entr" presetSubtype="1" fill="hold" grpId="0" nodeType="clickEffect">
                                  <p:stCondLst>
                                    <p:cond delay="0"/>
                                  </p:stCondLst>
                                  <p:childTnLst>
                                    <p:set>
                                      <p:cBhvr>
                                        <p:cTn id="283" dur="1" fill="hold">
                                          <p:stCondLst>
                                            <p:cond delay="0"/>
                                          </p:stCondLst>
                                        </p:cTn>
                                        <p:tgtEl>
                                          <p:spTgt spid="2099"/>
                                        </p:tgtEl>
                                        <p:attrNameLst>
                                          <p:attrName>style.visibility</p:attrName>
                                        </p:attrNameLst>
                                      </p:cBhvr>
                                      <p:to>
                                        <p:strVal val="visible"/>
                                      </p:to>
                                    </p:set>
                                    <p:animEffect transition="in" filter="wipe(up)">
                                      <p:cBhvr>
                                        <p:cTn id="284" dur="3000"/>
                                        <p:tgtEl>
                                          <p:spTgt spid="2099"/>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ntr" presetSubtype="0" fill="hold" grpId="0" nodeType="clickEffect">
                                  <p:stCondLst>
                                    <p:cond delay="0"/>
                                  </p:stCondLst>
                                  <p:childTnLst>
                                    <p:set>
                                      <p:cBhvr>
                                        <p:cTn id="288" dur="1" fill="hold">
                                          <p:stCondLst>
                                            <p:cond delay="0"/>
                                          </p:stCondLst>
                                        </p:cTn>
                                        <p:tgtEl>
                                          <p:spTgt spid="122"/>
                                        </p:tgtEl>
                                        <p:attrNameLst>
                                          <p:attrName>style.visibility</p:attrName>
                                        </p:attrNameLst>
                                      </p:cBhvr>
                                      <p:to>
                                        <p:strVal val="visible"/>
                                      </p:to>
                                    </p:set>
                                    <p:animEffect transition="in" filter="fade">
                                      <p:cBhvr>
                                        <p:cTn id="289" dur="3000"/>
                                        <p:tgtEl>
                                          <p:spTgt spid="122"/>
                                        </p:tgtEl>
                                      </p:cBhvr>
                                    </p:animEffect>
                                  </p:childTnLst>
                                </p:cTn>
                              </p:par>
                              <p:par>
                                <p:cTn id="290" presetID="10" presetClass="entr" presetSubtype="0" fill="hold" nodeType="withEffect">
                                  <p:stCondLst>
                                    <p:cond delay="0"/>
                                  </p:stCondLst>
                                  <p:childTnLst>
                                    <p:set>
                                      <p:cBhvr>
                                        <p:cTn id="291" dur="1" fill="hold">
                                          <p:stCondLst>
                                            <p:cond delay="0"/>
                                          </p:stCondLst>
                                        </p:cTn>
                                        <p:tgtEl>
                                          <p:spTgt spid="121"/>
                                        </p:tgtEl>
                                        <p:attrNameLst>
                                          <p:attrName>style.visibility</p:attrName>
                                        </p:attrNameLst>
                                      </p:cBhvr>
                                      <p:to>
                                        <p:strVal val="visible"/>
                                      </p:to>
                                    </p:set>
                                    <p:animEffect transition="in" filter="fade">
                                      <p:cBhvr>
                                        <p:cTn id="292" dur="3000"/>
                                        <p:tgtEl>
                                          <p:spTgt spid="121"/>
                                        </p:tgtEl>
                                      </p:cBhvr>
                                    </p:animEffect>
                                  </p:childTnLst>
                                </p:cTn>
                              </p:par>
                              <p:par>
                                <p:cTn id="293" presetID="10" presetClass="entr" presetSubtype="0" fill="hold" nodeType="withEffect">
                                  <p:stCondLst>
                                    <p:cond delay="0"/>
                                  </p:stCondLst>
                                  <p:childTnLst>
                                    <p:set>
                                      <p:cBhvr>
                                        <p:cTn id="294" dur="1" fill="hold">
                                          <p:stCondLst>
                                            <p:cond delay="0"/>
                                          </p:stCondLst>
                                        </p:cTn>
                                        <p:tgtEl>
                                          <p:spTgt spid="119"/>
                                        </p:tgtEl>
                                        <p:attrNameLst>
                                          <p:attrName>style.visibility</p:attrName>
                                        </p:attrNameLst>
                                      </p:cBhvr>
                                      <p:to>
                                        <p:strVal val="visible"/>
                                      </p:to>
                                    </p:set>
                                    <p:animEffect transition="in" filter="fade">
                                      <p:cBhvr>
                                        <p:cTn id="295" dur="3000"/>
                                        <p:tgtEl>
                                          <p:spTgt spid="119"/>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120"/>
                                        </p:tgtEl>
                                        <p:attrNameLst>
                                          <p:attrName>style.visibility</p:attrName>
                                        </p:attrNameLst>
                                      </p:cBhvr>
                                      <p:to>
                                        <p:strVal val="visible"/>
                                      </p:to>
                                    </p:set>
                                    <p:animEffect transition="in" filter="fade">
                                      <p:cBhvr>
                                        <p:cTn id="298" dur="3000"/>
                                        <p:tgtEl>
                                          <p:spTgt spid="120"/>
                                        </p:tgtEl>
                                      </p:cBhvr>
                                    </p:animEffect>
                                  </p:childTnLst>
                                </p:cTn>
                              </p:par>
                              <p:par>
                                <p:cTn id="299" presetID="10" presetClass="entr" presetSubtype="0" fill="hold" nodeType="withEffect">
                                  <p:stCondLst>
                                    <p:cond delay="0"/>
                                  </p:stCondLst>
                                  <p:childTnLst>
                                    <p:set>
                                      <p:cBhvr>
                                        <p:cTn id="300" dur="1" fill="hold">
                                          <p:stCondLst>
                                            <p:cond delay="0"/>
                                          </p:stCondLst>
                                        </p:cTn>
                                        <p:tgtEl>
                                          <p:spTgt spid="112"/>
                                        </p:tgtEl>
                                        <p:attrNameLst>
                                          <p:attrName>style.visibility</p:attrName>
                                        </p:attrNameLst>
                                      </p:cBhvr>
                                      <p:to>
                                        <p:strVal val="visible"/>
                                      </p:to>
                                    </p:set>
                                    <p:animEffect transition="in" filter="fade">
                                      <p:cBhvr>
                                        <p:cTn id="301" dur="3000"/>
                                        <p:tgtEl>
                                          <p:spTgt spid="112"/>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115"/>
                                        </p:tgtEl>
                                        <p:attrNameLst>
                                          <p:attrName>style.visibility</p:attrName>
                                        </p:attrNameLst>
                                      </p:cBhvr>
                                      <p:to>
                                        <p:strVal val="visible"/>
                                      </p:to>
                                    </p:set>
                                    <p:animEffect transition="in" filter="fade">
                                      <p:cBhvr>
                                        <p:cTn id="304" dur="3000"/>
                                        <p:tgtEl>
                                          <p:spTgt spid="115"/>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124"/>
                                        </p:tgtEl>
                                        <p:attrNameLst>
                                          <p:attrName>style.visibility</p:attrName>
                                        </p:attrNameLst>
                                      </p:cBhvr>
                                      <p:to>
                                        <p:strVal val="visible"/>
                                      </p:to>
                                    </p:set>
                                    <p:animEffect transition="in" filter="fade">
                                      <p:cBhvr>
                                        <p:cTn id="307" dur="3000"/>
                                        <p:tgtEl>
                                          <p:spTgt spid="124"/>
                                        </p:tgtEl>
                                      </p:cBhvr>
                                    </p:animEffect>
                                  </p:childTnLst>
                                </p:cTn>
                              </p:par>
                              <p:par>
                                <p:cTn id="308" presetID="10" presetClass="entr" presetSubtype="0" fill="hold" nodeType="withEffect">
                                  <p:stCondLst>
                                    <p:cond delay="0"/>
                                  </p:stCondLst>
                                  <p:childTnLst>
                                    <p:set>
                                      <p:cBhvr>
                                        <p:cTn id="309" dur="1" fill="hold">
                                          <p:stCondLst>
                                            <p:cond delay="0"/>
                                          </p:stCondLst>
                                        </p:cTn>
                                        <p:tgtEl>
                                          <p:spTgt spid="123"/>
                                        </p:tgtEl>
                                        <p:attrNameLst>
                                          <p:attrName>style.visibility</p:attrName>
                                        </p:attrNameLst>
                                      </p:cBhvr>
                                      <p:to>
                                        <p:strVal val="visible"/>
                                      </p:to>
                                    </p:set>
                                    <p:animEffect transition="in" filter="fade">
                                      <p:cBhvr>
                                        <p:cTn id="310" dur="3000"/>
                                        <p:tgtEl>
                                          <p:spTgt spid="123"/>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26"/>
                                        </p:tgtEl>
                                        <p:attrNameLst>
                                          <p:attrName>style.visibility</p:attrName>
                                        </p:attrNameLst>
                                      </p:cBhvr>
                                      <p:to>
                                        <p:strVal val="visible"/>
                                      </p:to>
                                    </p:set>
                                    <p:animEffect transition="in" filter="fade">
                                      <p:cBhvr>
                                        <p:cTn id="313" dur="3000"/>
                                        <p:tgtEl>
                                          <p:spTgt spid="126"/>
                                        </p:tgtEl>
                                      </p:cBhvr>
                                    </p:animEffect>
                                  </p:childTnLst>
                                </p:cTn>
                              </p:par>
                            </p:childTnLst>
                          </p:cTn>
                        </p:par>
                      </p:childTnLst>
                    </p:cTn>
                  </p:par>
                  <p:par>
                    <p:cTn id="314" fill="hold">
                      <p:stCondLst>
                        <p:cond delay="indefinite"/>
                      </p:stCondLst>
                      <p:childTnLst>
                        <p:par>
                          <p:cTn id="315" fill="hold">
                            <p:stCondLst>
                              <p:cond delay="0"/>
                            </p:stCondLst>
                            <p:childTnLst>
                              <p:par>
                                <p:cTn id="316" presetID="22" presetClass="entr" presetSubtype="8" fill="hold" grpId="0" nodeType="clickEffect">
                                  <p:stCondLst>
                                    <p:cond delay="0"/>
                                  </p:stCondLst>
                                  <p:childTnLst>
                                    <p:set>
                                      <p:cBhvr>
                                        <p:cTn id="317" dur="1" fill="hold">
                                          <p:stCondLst>
                                            <p:cond delay="0"/>
                                          </p:stCondLst>
                                        </p:cTn>
                                        <p:tgtEl>
                                          <p:spTgt spid="2069"/>
                                        </p:tgtEl>
                                        <p:attrNameLst>
                                          <p:attrName>style.visibility</p:attrName>
                                        </p:attrNameLst>
                                      </p:cBhvr>
                                      <p:to>
                                        <p:strVal val="visible"/>
                                      </p:to>
                                    </p:set>
                                    <p:animEffect transition="in" filter="wipe(left)">
                                      <p:cBhvr>
                                        <p:cTn id="318" dur="3000"/>
                                        <p:tgtEl>
                                          <p:spTgt spid="2069"/>
                                        </p:tgtEl>
                                      </p:cBhvr>
                                    </p:animEffect>
                                  </p:childTnLst>
                                </p:cTn>
                              </p:par>
                            </p:childTnLst>
                          </p:cTn>
                        </p:par>
                      </p:childTnLst>
                    </p:cTn>
                  </p:par>
                  <p:par>
                    <p:cTn id="319" fill="hold">
                      <p:stCondLst>
                        <p:cond delay="indefinite"/>
                      </p:stCondLst>
                      <p:childTnLst>
                        <p:par>
                          <p:cTn id="320" fill="hold">
                            <p:stCondLst>
                              <p:cond delay="0"/>
                            </p:stCondLst>
                            <p:childTnLst>
                              <p:par>
                                <p:cTn id="321" presetID="22" presetClass="entr" presetSubtype="8" fill="hold" grpId="0" nodeType="clickEffect">
                                  <p:stCondLst>
                                    <p:cond delay="0"/>
                                  </p:stCondLst>
                                  <p:childTnLst>
                                    <p:set>
                                      <p:cBhvr>
                                        <p:cTn id="322" dur="1" fill="hold">
                                          <p:stCondLst>
                                            <p:cond delay="0"/>
                                          </p:stCondLst>
                                        </p:cTn>
                                        <p:tgtEl>
                                          <p:spTgt spid="2070"/>
                                        </p:tgtEl>
                                        <p:attrNameLst>
                                          <p:attrName>style.visibility</p:attrName>
                                        </p:attrNameLst>
                                      </p:cBhvr>
                                      <p:to>
                                        <p:strVal val="visible"/>
                                      </p:to>
                                    </p:set>
                                    <p:animEffect transition="in" filter="wipe(left)">
                                      <p:cBhvr>
                                        <p:cTn id="323" dur="3000"/>
                                        <p:tgtEl>
                                          <p:spTgt spid="2070"/>
                                        </p:tgtEl>
                                      </p:cBhvr>
                                    </p:animEffect>
                                  </p:childTnLst>
                                </p:cTn>
                              </p:par>
                            </p:childTnLst>
                          </p:cTn>
                        </p:par>
                      </p:childTnLst>
                    </p:cTn>
                  </p:par>
                  <p:par>
                    <p:cTn id="324" fill="hold">
                      <p:stCondLst>
                        <p:cond delay="indefinite"/>
                      </p:stCondLst>
                      <p:childTnLst>
                        <p:par>
                          <p:cTn id="325" fill="hold">
                            <p:stCondLst>
                              <p:cond delay="0"/>
                            </p:stCondLst>
                            <p:childTnLst>
                              <p:par>
                                <p:cTn id="326" presetID="22" presetClass="entr" presetSubtype="8" fill="hold" grpId="0" nodeType="clickEffect">
                                  <p:stCondLst>
                                    <p:cond delay="0"/>
                                  </p:stCondLst>
                                  <p:childTnLst>
                                    <p:set>
                                      <p:cBhvr>
                                        <p:cTn id="327" dur="1" fill="hold">
                                          <p:stCondLst>
                                            <p:cond delay="0"/>
                                          </p:stCondLst>
                                        </p:cTn>
                                        <p:tgtEl>
                                          <p:spTgt spid="2074"/>
                                        </p:tgtEl>
                                        <p:attrNameLst>
                                          <p:attrName>style.visibility</p:attrName>
                                        </p:attrNameLst>
                                      </p:cBhvr>
                                      <p:to>
                                        <p:strVal val="visible"/>
                                      </p:to>
                                    </p:set>
                                    <p:animEffect transition="in" filter="wipe(left)">
                                      <p:cBhvr>
                                        <p:cTn id="328" dur="3000"/>
                                        <p:tgtEl>
                                          <p:spTgt spid="2074"/>
                                        </p:tgtEl>
                                      </p:cBhvr>
                                    </p:animEffect>
                                  </p:childTnLst>
                                </p:cTn>
                              </p:par>
                            </p:childTnLst>
                          </p:cTn>
                        </p:par>
                      </p:childTnLst>
                    </p:cTn>
                  </p:par>
                  <p:par>
                    <p:cTn id="329" fill="hold">
                      <p:stCondLst>
                        <p:cond delay="indefinite"/>
                      </p:stCondLst>
                      <p:childTnLst>
                        <p:par>
                          <p:cTn id="330" fill="hold">
                            <p:stCondLst>
                              <p:cond delay="0"/>
                            </p:stCondLst>
                            <p:childTnLst>
                              <p:par>
                                <p:cTn id="331" presetID="22" presetClass="entr" presetSubtype="8" fill="hold" grpId="0" nodeType="clickEffect">
                                  <p:stCondLst>
                                    <p:cond delay="0"/>
                                  </p:stCondLst>
                                  <p:childTnLst>
                                    <p:set>
                                      <p:cBhvr>
                                        <p:cTn id="332" dur="1" fill="hold">
                                          <p:stCondLst>
                                            <p:cond delay="0"/>
                                          </p:stCondLst>
                                        </p:cTn>
                                        <p:tgtEl>
                                          <p:spTgt spid="2073"/>
                                        </p:tgtEl>
                                        <p:attrNameLst>
                                          <p:attrName>style.visibility</p:attrName>
                                        </p:attrNameLst>
                                      </p:cBhvr>
                                      <p:to>
                                        <p:strVal val="visible"/>
                                      </p:to>
                                    </p:set>
                                    <p:animEffect transition="in" filter="wipe(left)">
                                      <p:cBhvr>
                                        <p:cTn id="333" dur="3000"/>
                                        <p:tgtEl>
                                          <p:spTgt spid="2073"/>
                                        </p:tgtEl>
                                      </p:cBhvr>
                                    </p:animEffect>
                                  </p:childTnLst>
                                </p:cTn>
                              </p:par>
                            </p:childTnLst>
                          </p:cTn>
                        </p:par>
                      </p:childTnLst>
                    </p:cTn>
                  </p:par>
                  <p:par>
                    <p:cTn id="334" fill="hold">
                      <p:stCondLst>
                        <p:cond delay="indefinite"/>
                      </p:stCondLst>
                      <p:childTnLst>
                        <p:par>
                          <p:cTn id="335" fill="hold">
                            <p:stCondLst>
                              <p:cond delay="0"/>
                            </p:stCondLst>
                            <p:childTnLst>
                              <p:par>
                                <p:cTn id="336" presetID="22" presetClass="entr" presetSubtype="1" fill="hold" grpId="0" nodeType="clickEffect">
                                  <p:stCondLst>
                                    <p:cond delay="0"/>
                                  </p:stCondLst>
                                  <p:childTnLst>
                                    <p:set>
                                      <p:cBhvr>
                                        <p:cTn id="337" dur="1" fill="hold">
                                          <p:stCondLst>
                                            <p:cond delay="0"/>
                                          </p:stCondLst>
                                        </p:cTn>
                                        <p:tgtEl>
                                          <p:spTgt spid="2114"/>
                                        </p:tgtEl>
                                        <p:attrNameLst>
                                          <p:attrName>style.visibility</p:attrName>
                                        </p:attrNameLst>
                                      </p:cBhvr>
                                      <p:to>
                                        <p:strVal val="visible"/>
                                      </p:to>
                                    </p:set>
                                    <p:animEffect transition="in" filter="wipe(up)">
                                      <p:cBhvr>
                                        <p:cTn id="338" dur="3000"/>
                                        <p:tgtEl>
                                          <p:spTgt spid="2114"/>
                                        </p:tgtEl>
                                      </p:cBhvr>
                                    </p:animEffect>
                                  </p:childTnLst>
                                </p:cTn>
                              </p:par>
                            </p:childTnLst>
                          </p:cTn>
                        </p:par>
                      </p:childTnLst>
                    </p:cTn>
                  </p:par>
                  <p:par>
                    <p:cTn id="339" fill="hold">
                      <p:stCondLst>
                        <p:cond delay="indefinite"/>
                      </p:stCondLst>
                      <p:childTnLst>
                        <p:par>
                          <p:cTn id="340" fill="hold">
                            <p:stCondLst>
                              <p:cond delay="0"/>
                            </p:stCondLst>
                            <p:childTnLst>
                              <p:par>
                                <p:cTn id="341" presetID="22" presetClass="entr" presetSubtype="1" fill="hold" grpId="0" nodeType="clickEffect">
                                  <p:stCondLst>
                                    <p:cond delay="0"/>
                                  </p:stCondLst>
                                  <p:childTnLst>
                                    <p:set>
                                      <p:cBhvr>
                                        <p:cTn id="342" dur="1" fill="hold">
                                          <p:stCondLst>
                                            <p:cond delay="0"/>
                                          </p:stCondLst>
                                        </p:cTn>
                                        <p:tgtEl>
                                          <p:spTgt spid="2106"/>
                                        </p:tgtEl>
                                        <p:attrNameLst>
                                          <p:attrName>style.visibility</p:attrName>
                                        </p:attrNameLst>
                                      </p:cBhvr>
                                      <p:to>
                                        <p:strVal val="visible"/>
                                      </p:to>
                                    </p:set>
                                    <p:animEffect transition="in" filter="wipe(up)">
                                      <p:cBhvr>
                                        <p:cTn id="343" dur="3000"/>
                                        <p:tgtEl>
                                          <p:spTgt spid="2106"/>
                                        </p:tgtEl>
                                      </p:cBhvr>
                                    </p:animEffect>
                                  </p:childTnLst>
                                </p:cTn>
                              </p:par>
                            </p:childTnLst>
                          </p:cTn>
                        </p:par>
                      </p:childTnLst>
                    </p:cTn>
                  </p:par>
                  <p:par>
                    <p:cTn id="344" fill="hold">
                      <p:stCondLst>
                        <p:cond delay="indefinite"/>
                      </p:stCondLst>
                      <p:childTnLst>
                        <p:par>
                          <p:cTn id="345" fill="hold">
                            <p:stCondLst>
                              <p:cond delay="0"/>
                            </p:stCondLst>
                            <p:childTnLst>
                              <p:par>
                                <p:cTn id="346" presetID="22" presetClass="entr" presetSubtype="1" fill="hold" grpId="0" nodeType="clickEffect">
                                  <p:stCondLst>
                                    <p:cond delay="0"/>
                                  </p:stCondLst>
                                  <p:childTnLst>
                                    <p:set>
                                      <p:cBhvr>
                                        <p:cTn id="347" dur="1" fill="hold">
                                          <p:stCondLst>
                                            <p:cond delay="0"/>
                                          </p:stCondLst>
                                        </p:cTn>
                                        <p:tgtEl>
                                          <p:spTgt spid="2110"/>
                                        </p:tgtEl>
                                        <p:attrNameLst>
                                          <p:attrName>style.visibility</p:attrName>
                                        </p:attrNameLst>
                                      </p:cBhvr>
                                      <p:to>
                                        <p:strVal val="visible"/>
                                      </p:to>
                                    </p:set>
                                    <p:animEffect transition="in" filter="wipe(up)">
                                      <p:cBhvr>
                                        <p:cTn id="348" dur="3000"/>
                                        <p:tgtEl>
                                          <p:spTgt spid="2110"/>
                                        </p:tgtEl>
                                      </p:cBhvr>
                                    </p:animEffect>
                                  </p:childTnLst>
                                </p:cTn>
                              </p:par>
                            </p:childTnLst>
                          </p:cTn>
                        </p:par>
                      </p:childTnLst>
                    </p:cTn>
                  </p:par>
                  <p:par>
                    <p:cTn id="349" fill="hold">
                      <p:stCondLst>
                        <p:cond delay="indefinite"/>
                      </p:stCondLst>
                      <p:childTnLst>
                        <p:par>
                          <p:cTn id="350" fill="hold">
                            <p:stCondLst>
                              <p:cond delay="0"/>
                            </p:stCondLst>
                            <p:childTnLst>
                              <p:par>
                                <p:cTn id="351" presetID="22" presetClass="entr" presetSubtype="1" fill="hold" grpId="0" nodeType="clickEffect">
                                  <p:stCondLst>
                                    <p:cond delay="0"/>
                                  </p:stCondLst>
                                  <p:childTnLst>
                                    <p:set>
                                      <p:cBhvr>
                                        <p:cTn id="352" dur="1" fill="hold">
                                          <p:stCondLst>
                                            <p:cond delay="0"/>
                                          </p:stCondLst>
                                        </p:cTn>
                                        <p:tgtEl>
                                          <p:spTgt spid="2104"/>
                                        </p:tgtEl>
                                        <p:attrNameLst>
                                          <p:attrName>style.visibility</p:attrName>
                                        </p:attrNameLst>
                                      </p:cBhvr>
                                      <p:to>
                                        <p:strVal val="visible"/>
                                      </p:to>
                                    </p:set>
                                    <p:animEffect transition="in" filter="wipe(up)">
                                      <p:cBhvr>
                                        <p:cTn id="353" dur="3000"/>
                                        <p:tgtEl>
                                          <p:spTgt spid="2104"/>
                                        </p:tgtEl>
                                      </p:cBhvr>
                                    </p:animEffect>
                                  </p:childTnLst>
                                </p:cTn>
                              </p:par>
                            </p:childTnLst>
                          </p:cTn>
                        </p:par>
                      </p:childTnLst>
                    </p:cTn>
                  </p:par>
                  <p:par>
                    <p:cTn id="354" fill="hold">
                      <p:stCondLst>
                        <p:cond delay="indefinite"/>
                      </p:stCondLst>
                      <p:childTnLst>
                        <p:par>
                          <p:cTn id="355" fill="hold">
                            <p:stCondLst>
                              <p:cond delay="0"/>
                            </p:stCondLst>
                            <p:childTnLst>
                              <p:par>
                                <p:cTn id="356" presetID="22" presetClass="entr" presetSubtype="1" fill="hold" grpId="0" nodeType="clickEffect">
                                  <p:stCondLst>
                                    <p:cond delay="0"/>
                                  </p:stCondLst>
                                  <p:childTnLst>
                                    <p:set>
                                      <p:cBhvr>
                                        <p:cTn id="357" dur="1" fill="hold">
                                          <p:stCondLst>
                                            <p:cond delay="0"/>
                                          </p:stCondLst>
                                        </p:cTn>
                                        <p:tgtEl>
                                          <p:spTgt spid="2108"/>
                                        </p:tgtEl>
                                        <p:attrNameLst>
                                          <p:attrName>style.visibility</p:attrName>
                                        </p:attrNameLst>
                                      </p:cBhvr>
                                      <p:to>
                                        <p:strVal val="visible"/>
                                      </p:to>
                                    </p:set>
                                    <p:animEffect transition="in" filter="wipe(up)">
                                      <p:cBhvr>
                                        <p:cTn id="358" dur="3000"/>
                                        <p:tgtEl>
                                          <p:spTgt spid="2108"/>
                                        </p:tgtEl>
                                      </p:cBhvr>
                                    </p:animEffect>
                                  </p:childTnLst>
                                </p:cTn>
                              </p:par>
                            </p:childTnLst>
                          </p:cTn>
                        </p:par>
                      </p:childTnLst>
                    </p:cTn>
                  </p:par>
                  <p:par>
                    <p:cTn id="359" fill="hold">
                      <p:stCondLst>
                        <p:cond delay="indefinite"/>
                      </p:stCondLst>
                      <p:childTnLst>
                        <p:par>
                          <p:cTn id="360" fill="hold">
                            <p:stCondLst>
                              <p:cond delay="0"/>
                            </p:stCondLst>
                            <p:childTnLst>
                              <p:par>
                                <p:cTn id="361" presetID="22" presetClass="entr" presetSubtype="1" fill="hold" grpId="0" nodeType="clickEffect">
                                  <p:stCondLst>
                                    <p:cond delay="0"/>
                                  </p:stCondLst>
                                  <p:childTnLst>
                                    <p:set>
                                      <p:cBhvr>
                                        <p:cTn id="362" dur="1" fill="hold">
                                          <p:stCondLst>
                                            <p:cond delay="0"/>
                                          </p:stCondLst>
                                        </p:cTn>
                                        <p:tgtEl>
                                          <p:spTgt spid="2112"/>
                                        </p:tgtEl>
                                        <p:attrNameLst>
                                          <p:attrName>style.visibility</p:attrName>
                                        </p:attrNameLst>
                                      </p:cBhvr>
                                      <p:to>
                                        <p:strVal val="visible"/>
                                      </p:to>
                                    </p:set>
                                    <p:animEffect transition="in" filter="wipe(up)">
                                      <p:cBhvr>
                                        <p:cTn id="363" dur="3000"/>
                                        <p:tgtEl>
                                          <p:spTgt spid="2112"/>
                                        </p:tgtEl>
                                      </p:cBhvr>
                                    </p:animEffect>
                                  </p:childTnLst>
                                </p:cTn>
                              </p:par>
                            </p:childTnLst>
                          </p:cTn>
                        </p:par>
                      </p:childTnLst>
                    </p:cTn>
                  </p:par>
                  <p:par>
                    <p:cTn id="364" fill="hold">
                      <p:stCondLst>
                        <p:cond delay="indefinite"/>
                      </p:stCondLst>
                      <p:childTnLst>
                        <p:par>
                          <p:cTn id="365" fill="hold">
                            <p:stCondLst>
                              <p:cond delay="0"/>
                            </p:stCondLst>
                            <p:childTnLst>
                              <p:par>
                                <p:cTn id="366" presetID="22" presetClass="entr" presetSubtype="8" fill="hold" grpId="0" nodeType="clickEffect">
                                  <p:stCondLst>
                                    <p:cond delay="0"/>
                                  </p:stCondLst>
                                  <p:childTnLst>
                                    <p:set>
                                      <p:cBhvr>
                                        <p:cTn id="367" dur="1" fill="hold">
                                          <p:stCondLst>
                                            <p:cond delay="0"/>
                                          </p:stCondLst>
                                        </p:cTn>
                                        <p:tgtEl>
                                          <p:spTgt spid="2103"/>
                                        </p:tgtEl>
                                        <p:attrNameLst>
                                          <p:attrName>style.visibility</p:attrName>
                                        </p:attrNameLst>
                                      </p:cBhvr>
                                      <p:to>
                                        <p:strVal val="visible"/>
                                      </p:to>
                                    </p:set>
                                    <p:animEffect transition="in" filter="wipe(left)">
                                      <p:cBhvr>
                                        <p:cTn id="368" dur="3000"/>
                                        <p:tgtEl>
                                          <p:spTgt spid="2103"/>
                                        </p:tgtEl>
                                      </p:cBhvr>
                                    </p:animEffect>
                                  </p:childTnLst>
                                </p:cTn>
                              </p:par>
                            </p:childTnLst>
                          </p:cTn>
                        </p:par>
                      </p:childTnLst>
                    </p:cTn>
                  </p:par>
                  <p:par>
                    <p:cTn id="369" fill="hold">
                      <p:stCondLst>
                        <p:cond delay="indefinite"/>
                      </p:stCondLst>
                      <p:childTnLst>
                        <p:par>
                          <p:cTn id="370" fill="hold">
                            <p:stCondLst>
                              <p:cond delay="0"/>
                            </p:stCondLst>
                            <p:childTnLst>
                              <p:par>
                                <p:cTn id="371" presetID="22" presetClass="entr" presetSubtype="8" fill="hold" grpId="0" nodeType="clickEffect">
                                  <p:stCondLst>
                                    <p:cond delay="0"/>
                                  </p:stCondLst>
                                  <p:childTnLst>
                                    <p:set>
                                      <p:cBhvr>
                                        <p:cTn id="372" dur="1" fill="hold">
                                          <p:stCondLst>
                                            <p:cond delay="0"/>
                                          </p:stCondLst>
                                        </p:cTn>
                                        <p:tgtEl>
                                          <p:spTgt spid="2105"/>
                                        </p:tgtEl>
                                        <p:attrNameLst>
                                          <p:attrName>style.visibility</p:attrName>
                                        </p:attrNameLst>
                                      </p:cBhvr>
                                      <p:to>
                                        <p:strVal val="visible"/>
                                      </p:to>
                                    </p:set>
                                    <p:animEffect transition="in" filter="wipe(left)">
                                      <p:cBhvr>
                                        <p:cTn id="373" dur="3000"/>
                                        <p:tgtEl>
                                          <p:spTgt spid="2105"/>
                                        </p:tgtEl>
                                      </p:cBhvr>
                                    </p:animEffect>
                                  </p:childTnLst>
                                </p:cTn>
                              </p:par>
                            </p:childTnLst>
                          </p:cTn>
                        </p:par>
                      </p:childTnLst>
                    </p:cTn>
                  </p:par>
                  <p:par>
                    <p:cTn id="374" fill="hold">
                      <p:stCondLst>
                        <p:cond delay="indefinite"/>
                      </p:stCondLst>
                      <p:childTnLst>
                        <p:par>
                          <p:cTn id="375" fill="hold">
                            <p:stCondLst>
                              <p:cond delay="0"/>
                            </p:stCondLst>
                            <p:childTnLst>
                              <p:par>
                                <p:cTn id="376" presetID="22" presetClass="entr" presetSubtype="8" fill="hold" grpId="0" nodeType="clickEffect">
                                  <p:stCondLst>
                                    <p:cond delay="0"/>
                                  </p:stCondLst>
                                  <p:childTnLst>
                                    <p:set>
                                      <p:cBhvr>
                                        <p:cTn id="377" dur="1" fill="hold">
                                          <p:stCondLst>
                                            <p:cond delay="0"/>
                                          </p:stCondLst>
                                        </p:cTn>
                                        <p:tgtEl>
                                          <p:spTgt spid="2107"/>
                                        </p:tgtEl>
                                        <p:attrNameLst>
                                          <p:attrName>style.visibility</p:attrName>
                                        </p:attrNameLst>
                                      </p:cBhvr>
                                      <p:to>
                                        <p:strVal val="visible"/>
                                      </p:to>
                                    </p:set>
                                    <p:animEffect transition="in" filter="wipe(left)">
                                      <p:cBhvr>
                                        <p:cTn id="378" dur="3000"/>
                                        <p:tgtEl>
                                          <p:spTgt spid="2107"/>
                                        </p:tgtEl>
                                      </p:cBhvr>
                                    </p:animEffect>
                                  </p:childTnLst>
                                </p:cTn>
                              </p:par>
                            </p:childTnLst>
                          </p:cTn>
                        </p:par>
                      </p:childTnLst>
                    </p:cTn>
                  </p:par>
                  <p:par>
                    <p:cTn id="379" fill="hold">
                      <p:stCondLst>
                        <p:cond delay="indefinite"/>
                      </p:stCondLst>
                      <p:childTnLst>
                        <p:par>
                          <p:cTn id="380" fill="hold">
                            <p:stCondLst>
                              <p:cond delay="0"/>
                            </p:stCondLst>
                            <p:childTnLst>
                              <p:par>
                                <p:cTn id="381" presetID="22" presetClass="entr" presetSubtype="8" fill="hold" grpId="0" nodeType="clickEffect">
                                  <p:stCondLst>
                                    <p:cond delay="0"/>
                                  </p:stCondLst>
                                  <p:childTnLst>
                                    <p:set>
                                      <p:cBhvr>
                                        <p:cTn id="382" dur="1" fill="hold">
                                          <p:stCondLst>
                                            <p:cond delay="0"/>
                                          </p:stCondLst>
                                        </p:cTn>
                                        <p:tgtEl>
                                          <p:spTgt spid="2109"/>
                                        </p:tgtEl>
                                        <p:attrNameLst>
                                          <p:attrName>style.visibility</p:attrName>
                                        </p:attrNameLst>
                                      </p:cBhvr>
                                      <p:to>
                                        <p:strVal val="visible"/>
                                      </p:to>
                                    </p:set>
                                    <p:animEffect transition="in" filter="wipe(left)">
                                      <p:cBhvr>
                                        <p:cTn id="383" dur="3000"/>
                                        <p:tgtEl>
                                          <p:spTgt spid="2109"/>
                                        </p:tgtEl>
                                      </p:cBhvr>
                                    </p:animEffect>
                                  </p:childTnLst>
                                </p:cTn>
                              </p:par>
                            </p:childTnLst>
                          </p:cTn>
                        </p:par>
                      </p:childTnLst>
                    </p:cTn>
                  </p:par>
                  <p:par>
                    <p:cTn id="384" fill="hold">
                      <p:stCondLst>
                        <p:cond delay="indefinite"/>
                      </p:stCondLst>
                      <p:childTnLst>
                        <p:par>
                          <p:cTn id="385" fill="hold">
                            <p:stCondLst>
                              <p:cond delay="0"/>
                            </p:stCondLst>
                            <p:childTnLst>
                              <p:par>
                                <p:cTn id="386" presetID="22" presetClass="entr" presetSubtype="4" fill="hold" grpId="0" nodeType="clickEffect">
                                  <p:stCondLst>
                                    <p:cond delay="0"/>
                                  </p:stCondLst>
                                  <p:childTnLst>
                                    <p:set>
                                      <p:cBhvr>
                                        <p:cTn id="387" dur="1" fill="hold">
                                          <p:stCondLst>
                                            <p:cond delay="0"/>
                                          </p:stCondLst>
                                        </p:cTn>
                                        <p:tgtEl>
                                          <p:spTgt spid="2115"/>
                                        </p:tgtEl>
                                        <p:attrNameLst>
                                          <p:attrName>style.visibility</p:attrName>
                                        </p:attrNameLst>
                                      </p:cBhvr>
                                      <p:to>
                                        <p:strVal val="visible"/>
                                      </p:to>
                                    </p:set>
                                    <p:animEffect transition="in" filter="wipe(down)">
                                      <p:cBhvr>
                                        <p:cTn id="388" dur="3000"/>
                                        <p:tgtEl>
                                          <p:spTgt spid="2115"/>
                                        </p:tgtEl>
                                      </p:cBhvr>
                                    </p:animEffect>
                                  </p:childTnLst>
                                </p:cTn>
                              </p:par>
                            </p:childTnLst>
                          </p:cTn>
                        </p:par>
                      </p:childTnLst>
                    </p:cTn>
                  </p:par>
                  <p:par>
                    <p:cTn id="389" fill="hold">
                      <p:stCondLst>
                        <p:cond delay="indefinite"/>
                      </p:stCondLst>
                      <p:childTnLst>
                        <p:par>
                          <p:cTn id="390" fill="hold">
                            <p:stCondLst>
                              <p:cond delay="0"/>
                            </p:stCondLst>
                            <p:childTnLst>
                              <p:par>
                                <p:cTn id="391" presetID="22" presetClass="entr" presetSubtype="4" fill="hold" grpId="0" nodeType="clickEffect">
                                  <p:stCondLst>
                                    <p:cond delay="0"/>
                                  </p:stCondLst>
                                  <p:childTnLst>
                                    <p:set>
                                      <p:cBhvr>
                                        <p:cTn id="392" dur="1" fill="hold">
                                          <p:stCondLst>
                                            <p:cond delay="0"/>
                                          </p:stCondLst>
                                        </p:cTn>
                                        <p:tgtEl>
                                          <p:spTgt spid="2116"/>
                                        </p:tgtEl>
                                        <p:attrNameLst>
                                          <p:attrName>style.visibility</p:attrName>
                                        </p:attrNameLst>
                                      </p:cBhvr>
                                      <p:to>
                                        <p:strVal val="visible"/>
                                      </p:to>
                                    </p:set>
                                    <p:animEffect transition="in" filter="wipe(down)">
                                      <p:cBhvr>
                                        <p:cTn id="393" dur="3000"/>
                                        <p:tgtEl>
                                          <p:spTgt spid="2116"/>
                                        </p:tgtEl>
                                      </p:cBhvr>
                                    </p:animEffect>
                                  </p:childTnLst>
                                </p:cTn>
                              </p:par>
                            </p:childTnLst>
                          </p:cTn>
                        </p:par>
                      </p:childTnLst>
                    </p:cTn>
                  </p:par>
                  <p:par>
                    <p:cTn id="394" fill="hold">
                      <p:stCondLst>
                        <p:cond delay="indefinite"/>
                      </p:stCondLst>
                      <p:childTnLst>
                        <p:par>
                          <p:cTn id="395" fill="hold">
                            <p:stCondLst>
                              <p:cond delay="0"/>
                            </p:stCondLst>
                            <p:childTnLst>
                              <p:par>
                                <p:cTn id="396" presetID="22" presetClass="entr" presetSubtype="4" fill="hold" grpId="0" nodeType="clickEffect">
                                  <p:stCondLst>
                                    <p:cond delay="0"/>
                                  </p:stCondLst>
                                  <p:childTnLst>
                                    <p:set>
                                      <p:cBhvr>
                                        <p:cTn id="397" dur="1" fill="hold">
                                          <p:stCondLst>
                                            <p:cond delay="0"/>
                                          </p:stCondLst>
                                        </p:cTn>
                                        <p:tgtEl>
                                          <p:spTgt spid="2129"/>
                                        </p:tgtEl>
                                        <p:attrNameLst>
                                          <p:attrName>style.visibility</p:attrName>
                                        </p:attrNameLst>
                                      </p:cBhvr>
                                      <p:to>
                                        <p:strVal val="visible"/>
                                      </p:to>
                                    </p:set>
                                    <p:animEffect transition="in" filter="wipe(down)">
                                      <p:cBhvr>
                                        <p:cTn id="398" dur="3000"/>
                                        <p:tgtEl>
                                          <p:spTgt spid="2129"/>
                                        </p:tgtEl>
                                      </p:cBhvr>
                                    </p:animEffect>
                                  </p:childTnLst>
                                </p:cTn>
                              </p:par>
                            </p:childTnLst>
                          </p:cTn>
                        </p:par>
                      </p:childTnLst>
                    </p:cTn>
                  </p:par>
                  <p:par>
                    <p:cTn id="399" fill="hold">
                      <p:stCondLst>
                        <p:cond delay="indefinite"/>
                      </p:stCondLst>
                      <p:childTnLst>
                        <p:par>
                          <p:cTn id="400" fill="hold">
                            <p:stCondLst>
                              <p:cond delay="0"/>
                            </p:stCondLst>
                            <p:childTnLst>
                              <p:par>
                                <p:cTn id="401" presetID="22" presetClass="entr" presetSubtype="4" fill="hold" grpId="0" nodeType="clickEffect">
                                  <p:stCondLst>
                                    <p:cond delay="0"/>
                                  </p:stCondLst>
                                  <p:childTnLst>
                                    <p:set>
                                      <p:cBhvr>
                                        <p:cTn id="402" dur="1" fill="hold">
                                          <p:stCondLst>
                                            <p:cond delay="0"/>
                                          </p:stCondLst>
                                        </p:cTn>
                                        <p:tgtEl>
                                          <p:spTgt spid="2117"/>
                                        </p:tgtEl>
                                        <p:attrNameLst>
                                          <p:attrName>style.visibility</p:attrName>
                                        </p:attrNameLst>
                                      </p:cBhvr>
                                      <p:to>
                                        <p:strVal val="visible"/>
                                      </p:to>
                                    </p:set>
                                    <p:animEffect transition="in" filter="wipe(down)">
                                      <p:cBhvr>
                                        <p:cTn id="403" dur="3000"/>
                                        <p:tgtEl>
                                          <p:spTgt spid="2117"/>
                                        </p:tgtEl>
                                      </p:cBhvr>
                                    </p:animEffect>
                                  </p:childTnLst>
                                </p:cTn>
                              </p:par>
                            </p:childTnLst>
                          </p:cTn>
                        </p:par>
                      </p:childTnLst>
                    </p:cTn>
                  </p:par>
                  <p:par>
                    <p:cTn id="404" fill="hold">
                      <p:stCondLst>
                        <p:cond delay="indefinite"/>
                      </p:stCondLst>
                      <p:childTnLst>
                        <p:par>
                          <p:cTn id="405" fill="hold">
                            <p:stCondLst>
                              <p:cond delay="0"/>
                            </p:stCondLst>
                            <p:childTnLst>
                              <p:par>
                                <p:cTn id="406" presetID="22" presetClass="entr" presetSubtype="4" fill="hold" grpId="0" nodeType="clickEffect">
                                  <p:stCondLst>
                                    <p:cond delay="0"/>
                                  </p:stCondLst>
                                  <p:childTnLst>
                                    <p:set>
                                      <p:cBhvr>
                                        <p:cTn id="407" dur="1" fill="hold">
                                          <p:stCondLst>
                                            <p:cond delay="0"/>
                                          </p:stCondLst>
                                        </p:cTn>
                                        <p:tgtEl>
                                          <p:spTgt spid="2118"/>
                                        </p:tgtEl>
                                        <p:attrNameLst>
                                          <p:attrName>style.visibility</p:attrName>
                                        </p:attrNameLst>
                                      </p:cBhvr>
                                      <p:to>
                                        <p:strVal val="visible"/>
                                      </p:to>
                                    </p:set>
                                    <p:animEffect transition="in" filter="wipe(down)">
                                      <p:cBhvr>
                                        <p:cTn id="408" dur="3000"/>
                                        <p:tgtEl>
                                          <p:spTgt spid="2118"/>
                                        </p:tgtEl>
                                      </p:cBhvr>
                                    </p:animEffect>
                                  </p:childTnLst>
                                </p:cTn>
                              </p:par>
                            </p:childTnLst>
                          </p:cTn>
                        </p:par>
                      </p:childTnLst>
                    </p:cTn>
                  </p:par>
                  <p:par>
                    <p:cTn id="409" fill="hold">
                      <p:stCondLst>
                        <p:cond delay="indefinite"/>
                      </p:stCondLst>
                      <p:childTnLst>
                        <p:par>
                          <p:cTn id="410" fill="hold">
                            <p:stCondLst>
                              <p:cond delay="0"/>
                            </p:stCondLst>
                            <p:childTnLst>
                              <p:par>
                                <p:cTn id="411" presetID="22" presetClass="entr" presetSubtype="4" fill="hold" grpId="0" nodeType="clickEffect">
                                  <p:stCondLst>
                                    <p:cond delay="0"/>
                                  </p:stCondLst>
                                  <p:childTnLst>
                                    <p:set>
                                      <p:cBhvr>
                                        <p:cTn id="412" dur="1" fill="hold">
                                          <p:stCondLst>
                                            <p:cond delay="0"/>
                                          </p:stCondLst>
                                        </p:cTn>
                                        <p:tgtEl>
                                          <p:spTgt spid="2119"/>
                                        </p:tgtEl>
                                        <p:attrNameLst>
                                          <p:attrName>style.visibility</p:attrName>
                                        </p:attrNameLst>
                                      </p:cBhvr>
                                      <p:to>
                                        <p:strVal val="visible"/>
                                      </p:to>
                                    </p:set>
                                    <p:animEffect transition="in" filter="wipe(down)">
                                      <p:cBhvr>
                                        <p:cTn id="413" dur="3000"/>
                                        <p:tgtEl>
                                          <p:spTgt spid="2119"/>
                                        </p:tgtEl>
                                      </p:cBhvr>
                                    </p:animEffect>
                                  </p:childTnLst>
                                </p:cTn>
                              </p:par>
                            </p:childTnLst>
                          </p:cTn>
                        </p:par>
                      </p:childTnLst>
                    </p:cTn>
                  </p:par>
                  <p:par>
                    <p:cTn id="414" fill="hold">
                      <p:stCondLst>
                        <p:cond delay="indefinite"/>
                      </p:stCondLst>
                      <p:childTnLst>
                        <p:par>
                          <p:cTn id="415" fill="hold">
                            <p:stCondLst>
                              <p:cond delay="0"/>
                            </p:stCondLst>
                            <p:childTnLst>
                              <p:par>
                                <p:cTn id="416" presetID="22" presetClass="entr" presetSubtype="8" fill="hold" grpId="0" nodeType="clickEffect">
                                  <p:stCondLst>
                                    <p:cond delay="0"/>
                                  </p:stCondLst>
                                  <p:childTnLst>
                                    <p:set>
                                      <p:cBhvr>
                                        <p:cTn id="417" dur="1" fill="hold">
                                          <p:stCondLst>
                                            <p:cond delay="0"/>
                                          </p:stCondLst>
                                        </p:cTn>
                                        <p:tgtEl>
                                          <p:spTgt spid="2121"/>
                                        </p:tgtEl>
                                        <p:attrNameLst>
                                          <p:attrName>style.visibility</p:attrName>
                                        </p:attrNameLst>
                                      </p:cBhvr>
                                      <p:to>
                                        <p:strVal val="visible"/>
                                      </p:to>
                                    </p:set>
                                    <p:animEffect transition="in" filter="wipe(left)">
                                      <p:cBhvr>
                                        <p:cTn id="418" dur="3000"/>
                                        <p:tgtEl>
                                          <p:spTgt spid="2121"/>
                                        </p:tgtEl>
                                      </p:cBhvr>
                                    </p:animEffect>
                                  </p:childTnLst>
                                </p:cTn>
                              </p:par>
                            </p:childTnLst>
                          </p:cTn>
                        </p:par>
                      </p:childTnLst>
                    </p:cTn>
                  </p:par>
                  <p:par>
                    <p:cTn id="419" fill="hold">
                      <p:stCondLst>
                        <p:cond delay="indefinite"/>
                      </p:stCondLst>
                      <p:childTnLst>
                        <p:par>
                          <p:cTn id="420" fill="hold">
                            <p:stCondLst>
                              <p:cond delay="0"/>
                            </p:stCondLst>
                            <p:childTnLst>
                              <p:par>
                                <p:cTn id="421" presetID="22" presetClass="entr" presetSubtype="2" fill="hold" grpId="0" nodeType="clickEffect">
                                  <p:stCondLst>
                                    <p:cond delay="0"/>
                                  </p:stCondLst>
                                  <p:childTnLst>
                                    <p:set>
                                      <p:cBhvr>
                                        <p:cTn id="422" dur="1" fill="hold">
                                          <p:stCondLst>
                                            <p:cond delay="0"/>
                                          </p:stCondLst>
                                        </p:cTn>
                                        <p:tgtEl>
                                          <p:spTgt spid="2131"/>
                                        </p:tgtEl>
                                        <p:attrNameLst>
                                          <p:attrName>style.visibility</p:attrName>
                                        </p:attrNameLst>
                                      </p:cBhvr>
                                      <p:to>
                                        <p:strVal val="visible"/>
                                      </p:to>
                                    </p:set>
                                    <p:animEffect transition="in" filter="wipe(right)">
                                      <p:cBhvr>
                                        <p:cTn id="423" dur="3000"/>
                                        <p:tgtEl>
                                          <p:spTgt spid="2131"/>
                                        </p:tgtEl>
                                      </p:cBhvr>
                                    </p:animEffect>
                                  </p:childTnLst>
                                </p:cTn>
                              </p:par>
                            </p:childTnLst>
                          </p:cTn>
                        </p:par>
                      </p:childTnLst>
                    </p:cTn>
                  </p:par>
                  <p:par>
                    <p:cTn id="424" fill="hold">
                      <p:stCondLst>
                        <p:cond delay="indefinite"/>
                      </p:stCondLst>
                      <p:childTnLst>
                        <p:par>
                          <p:cTn id="425" fill="hold">
                            <p:stCondLst>
                              <p:cond delay="0"/>
                            </p:stCondLst>
                            <p:childTnLst>
                              <p:par>
                                <p:cTn id="426" presetID="22" presetClass="entr" presetSubtype="2" fill="hold" grpId="0" nodeType="clickEffect">
                                  <p:stCondLst>
                                    <p:cond delay="0"/>
                                  </p:stCondLst>
                                  <p:childTnLst>
                                    <p:set>
                                      <p:cBhvr>
                                        <p:cTn id="427" dur="1" fill="hold">
                                          <p:stCondLst>
                                            <p:cond delay="0"/>
                                          </p:stCondLst>
                                        </p:cTn>
                                        <p:tgtEl>
                                          <p:spTgt spid="2125"/>
                                        </p:tgtEl>
                                        <p:attrNameLst>
                                          <p:attrName>style.visibility</p:attrName>
                                        </p:attrNameLst>
                                      </p:cBhvr>
                                      <p:to>
                                        <p:strVal val="visible"/>
                                      </p:to>
                                    </p:set>
                                    <p:animEffect transition="in" filter="wipe(right)">
                                      <p:cBhvr>
                                        <p:cTn id="428" dur="3000"/>
                                        <p:tgtEl>
                                          <p:spTgt spid="2125"/>
                                        </p:tgtEl>
                                      </p:cBhvr>
                                    </p:animEffect>
                                  </p:childTnLst>
                                </p:cTn>
                              </p:par>
                            </p:childTnLst>
                          </p:cTn>
                        </p:par>
                      </p:childTnLst>
                    </p:cTn>
                  </p:par>
                  <p:par>
                    <p:cTn id="429" fill="hold">
                      <p:stCondLst>
                        <p:cond delay="indefinite"/>
                      </p:stCondLst>
                      <p:childTnLst>
                        <p:par>
                          <p:cTn id="430" fill="hold">
                            <p:stCondLst>
                              <p:cond delay="0"/>
                            </p:stCondLst>
                            <p:childTnLst>
                              <p:par>
                                <p:cTn id="431" presetID="22" presetClass="entr" presetSubtype="2" fill="hold" grpId="0" nodeType="clickEffect">
                                  <p:stCondLst>
                                    <p:cond delay="0"/>
                                  </p:stCondLst>
                                  <p:childTnLst>
                                    <p:set>
                                      <p:cBhvr>
                                        <p:cTn id="432" dur="1" fill="hold">
                                          <p:stCondLst>
                                            <p:cond delay="0"/>
                                          </p:stCondLst>
                                        </p:cTn>
                                        <p:tgtEl>
                                          <p:spTgt spid="2120"/>
                                        </p:tgtEl>
                                        <p:attrNameLst>
                                          <p:attrName>style.visibility</p:attrName>
                                        </p:attrNameLst>
                                      </p:cBhvr>
                                      <p:to>
                                        <p:strVal val="visible"/>
                                      </p:to>
                                    </p:set>
                                    <p:animEffect transition="in" filter="wipe(right)">
                                      <p:cBhvr>
                                        <p:cTn id="433" dur="3000"/>
                                        <p:tgtEl>
                                          <p:spTgt spid="2120"/>
                                        </p:tgtEl>
                                      </p:cBhvr>
                                    </p:animEffect>
                                  </p:childTnLst>
                                </p:cTn>
                              </p:par>
                            </p:childTnLst>
                          </p:cTn>
                        </p:par>
                      </p:childTnLst>
                    </p:cTn>
                  </p:par>
                  <p:par>
                    <p:cTn id="434" fill="hold">
                      <p:stCondLst>
                        <p:cond delay="indefinite"/>
                      </p:stCondLst>
                      <p:childTnLst>
                        <p:par>
                          <p:cTn id="435" fill="hold">
                            <p:stCondLst>
                              <p:cond delay="0"/>
                            </p:stCondLst>
                            <p:childTnLst>
                              <p:par>
                                <p:cTn id="436" presetID="22" presetClass="entr" presetSubtype="4" fill="hold" grpId="0" nodeType="clickEffect">
                                  <p:stCondLst>
                                    <p:cond delay="0"/>
                                  </p:stCondLst>
                                  <p:childTnLst>
                                    <p:set>
                                      <p:cBhvr>
                                        <p:cTn id="437" dur="1" fill="hold">
                                          <p:stCondLst>
                                            <p:cond delay="0"/>
                                          </p:stCondLst>
                                        </p:cTn>
                                        <p:tgtEl>
                                          <p:spTgt spid="2123"/>
                                        </p:tgtEl>
                                        <p:attrNameLst>
                                          <p:attrName>style.visibility</p:attrName>
                                        </p:attrNameLst>
                                      </p:cBhvr>
                                      <p:to>
                                        <p:strVal val="visible"/>
                                      </p:to>
                                    </p:set>
                                    <p:animEffect transition="in" filter="wipe(down)">
                                      <p:cBhvr>
                                        <p:cTn id="438" dur="3000"/>
                                        <p:tgtEl>
                                          <p:spTgt spid="2123"/>
                                        </p:tgtEl>
                                      </p:cBhvr>
                                    </p:animEffect>
                                  </p:childTnLst>
                                </p:cTn>
                              </p:par>
                            </p:childTnLst>
                          </p:cTn>
                        </p:par>
                      </p:childTnLst>
                    </p:cTn>
                  </p:par>
                  <p:par>
                    <p:cTn id="439" fill="hold">
                      <p:stCondLst>
                        <p:cond delay="indefinite"/>
                      </p:stCondLst>
                      <p:childTnLst>
                        <p:par>
                          <p:cTn id="440" fill="hold">
                            <p:stCondLst>
                              <p:cond delay="0"/>
                            </p:stCondLst>
                            <p:childTnLst>
                              <p:par>
                                <p:cTn id="441" presetID="22" presetClass="entr" presetSubtype="4" fill="hold" grpId="0" nodeType="clickEffect">
                                  <p:stCondLst>
                                    <p:cond delay="0"/>
                                  </p:stCondLst>
                                  <p:childTnLst>
                                    <p:set>
                                      <p:cBhvr>
                                        <p:cTn id="442" dur="1" fill="hold">
                                          <p:stCondLst>
                                            <p:cond delay="0"/>
                                          </p:stCondLst>
                                        </p:cTn>
                                        <p:tgtEl>
                                          <p:spTgt spid="2122"/>
                                        </p:tgtEl>
                                        <p:attrNameLst>
                                          <p:attrName>style.visibility</p:attrName>
                                        </p:attrNameLst>
                                      </p:cBhvr>
                                      <p:to>
                                        <p:strVal val="visible"/>
                                      </p:to>
                                    </p:set>
                                    <p:animEffect transition="in" filter="wipe(down)">
                                      <p:cBhvr>
                                        <p:cTn id="443" dur="3000"/>
                                        <p:tgtEl>
                                          <p:spTgt spid="2122"/>
                                        </p:tgtEl>
                                      </p:cBhvr>
                                    </p:animEffect>
                                  </p:childTnLst>
                                </p:cTn>
                              </p:par>
                            </p:childTnLst>
                          </p:cTn>
                        </p:par>
                      </p:childTnLst>
                    </p:cTn>
                  </p:par>
                  <p:par>
                    <p:cTn id="444" fill="hold">
                      <p:stCondLst>
                        <p:cond delay="indefinite"/>
                      </p:stCondLst>
                      <p:childTnLst>
                        <p:par>
                          <p:cTn id="445" fill="hold">
                            <p:stCondLst>
                              <p:cond delay="0"/>
                            </p:stCondLst>
                            <p:childTnLst>
                              <p:par>
                                <p:cTn id="446" presetID="22" presetClass="entr" presetSubtype="8" fill="hold" grpId="0" nodeType="clickEffect">
                                  <p:stCondLst>
                                    <p:cond delay="0"/>
                                  </p:stCondLst>
                                  <p:childTnLst>
                                    <p:set>
                                      <p:cBhvr>
                                        <p:cTn id="447" dur="1" fill="hold">
                                          <p:stCondLst>
                                            <p:cond delay="0"/>
                                          </p:stCondLst>
                                        </p:cTn>
                                        <p:tgtEl>
                                          <p:spTgt spid="2124"/>
                                        </p:tgtEl>
                                        <p:attrNameLst>
                                          <p:attrName>style.visibility</p:attrName>
                                        </p:attrNameLst>
                                      </p:cBhvr>
                                      <p:to>
                                        <p:strVal val="visible"/>
                                      </p:to>
                                    </p:set>
                                    <p:animEffect transition="in" filter="wipe(left)">
                                      <p:cBhvr>
                                        <p:cTn id="448" dur="3000"/>
                                        <p:tgtEl>
                                          <p:spTgt spid="2124"/>
                                        </p:tgtEl>
                                      </p:cBhvr>
                                    </p:animEffect>
                                  </p:childTnLst>
                                </p:cTn>
                              </p:par>
                            </p:childTnLst>
                          </p:cTn>
                        </p:par>
                      </p:childTnLst>
                    </p:cTn>
                  </p:par>
                  <p:par>
                    <p:cTn id="449" fill="hold">
                      <p:stCondLst>
                        <p:cond delay="indefinite"/>
                      </p:stCondLst>
                      <p:childTnLst>
                        <p:par>
                          <p:cTn id="450" fill="hold">
                            <p:stCondLst>
                              <p:cond delay="0"/>
                            </p:stCondLst>
                            <p:childTnLst>
                              <p:par>
                                <p:cTn id="451" presetID="22" presetClass="entr" presetSubtype="8" fill="hold" grpId="0" nodeType="clickEffect">
                                  <p:stCondLst>
                                    <p:cond delay="0"/>
                                  </p:stCondLst>
                                  <p:childTnLst>
                                    <p:set>
                                      <p:cBhvr>
                                        <p:cTn id="452" dur="1" fill="hold">
                                          <p:stCondLst>
                                            <p:cond delay="0"/>
                                          </p:stCondLst>
                                        </p:cTn>
                                        <p:tgtEl>
                                          <p:spTgt spid="2138"/>
                                        </p:tgtEl>
                                        <p:attrNameLst>
                                          <p:attrName>style.visibility</p:attrName>
                                        </p:attrNameLst>
                                      </p:cBhvr>
                                      <p:to>
                                        <p:strVal val="visible"/>
                                      </p:to>
                                    </p:set>
                                    <p:animEffect transition="in" filter="wipe(left)">
                                      <p:cBhvr>
                                        <p:cTn id="453" dur="3000"/>
                                        <p:tgtEl>
                                          <p:spTgt spid="2138"/>
                                        </p:tgtEl>
                                      </p:cBhvr>
                                    </p:animEffect>
                                  </p:childTnLst>
                                </p:cTn>
                              </p:par>
                            </p:childTnLst>
                          </p:cTn>
                        </p:par>
                      </p:childTnLst>
                    </p:cTn>
                  </p:par>
                  <p:par>
                    <p:cTn id="454" fill="hold">
                      <p:stCondLst>
                        <p:cond delay="indefinite"/>
                      </p:stCondLst>
                      <p:childTnLst>
                        <p:par>
                          <p:cTn id="455" fill="hold">
                            <p:stCondLst>
                              <p:cond delay="0"/>
                            </p:stCondLst>
                            <p:childTnLst>
                              <p:par>
                                <p:cTn id="456" presetID="22" presetClass="entr" presetSubtype="4" fill="hold" grpId="0" nodeType="clickEffect">
                                  <p:stCondLst>
                                    <p:cond delay="0"/>
                                  </p:stCondLst>
                                  <p:childTnLst>
                                    <p:set>
                                      <p:cBhvr>
                                        <p:cTn id="457" dur="1" fill="hold">
                                          <p:stCondLst>
                                            <p:cond delay="0"/>
                                          </p:stCondLst>
                                        </p:cTn>
                                        <p:tgtEl>
                                          <p:spTgt spid="2126"/>
                                        </p:tgtEl>
                                        <p:attrNameLst>
                                          <p:attrName>style.visibility</p:attrName>
                                        </p:attrNameLst>
                                      </p:cBhvr>
                                      <p:to>
                                        <p:strVal val="visible"/>
                                      </p:to>
                                    </p:set>
                                    <p:animEffect transition="in" filter="wipe(down)">
                                      <p:cBhvr>
                                        <p:cTn id="458" dur="3000"/>
                                        <p:tgtEl>
                                          <p:spTgt spid="2126"/>
                                        </p:tgtEl>
                                      </p:cBhvr>
                                    </p:animEffect>
                                  </p:childTnLst>
                                </p:cTn>
                              </p:par>
                            </p:childTnLst>
                          </p:cTn>
                        </p:par>
                      </p:childTnLst>
                    </p:cTn>
                  </p:par>
                  <p:par>
                    <p:cTn id="459" fill="hold">
                      <p:stCondLst>
                        <p:cond delay="indefinite"/>
                      </p:stCondLst>
                      <p:childTnLst>
                        <p:par>
                          <p:cTn id="460" fill="hold">
                            <p:stCondLst>
                              <p:cond delay="0"/>
                            </p:stCondLst>
                            <p:childTnLst>
                              <p:par>
                                <p:cTn id="461" presetID="22" presetClass="entr" presetSubtype="4" fill="hold" grpId="0" nodeType="clickEffect">
                                  <p:stCondLst>
                                    <p:cond delay="0"/>
                                  </p:stCondLst>
                                  <p:childTnLst>
                                    <p:set>
                                      <p:cBhvr>
                                        <p:cTn id="462" dur="1" fill="hold">
                                          <p:stCondLst>
                                            <p:cond delay="0"/>
                                          </p:stCondLst>
                                        </p:cTn>
                                        <p:tgtEl>
                                          <p:spTgt spid="2127"/>
                                        </p:tgtEl>
                                        <p:attrNameLst>
                                          <p:attrName>style.visibility</p:attrName>
                                        </p:attrNameLst>
                                      </p:cBhvr>
                                      <p:to>
                                        <p:strVal val="visible"/>
                                      </p:to>
                                    </p:set>
                                    <p:animEffect transition="in" filter="wipe(down)">
                                      <p:cBhvr>
                                        <p:cTn id="463" dur="3000"/>
                                        <p:tgtEl>
                                          <p:spTgt spid="2127"/>
                                        </p:tgtEl>
                                      </p:cBhvr>
                                    </p:animEffect>
                                  </p:childTnLst>
                                </p:cTn>
                              </p:par>
                            </p:childTnLst>
                          </p:cTn>
                        </p:par>
                      </p:childTnLst>
                    </p:cTn>
                  </p:par>
                  <p:par>
                    <p:cTn id="464" fill="hold">
                      <p:stCondLst>
                        <p:cond delay="indefinite"/>
                      </p:stCondLst>
                      <p:childTnLst>
                        <p:par>
                          <p:cTn id="465" fill="hold">
                            <p:stCondLst>
                              <p:cond delay="0"/>
                            </p:stCondLst>
                            <p:childTnLst>
                              <p:par>
                                <p:cTn id="466" presetID="22" presetClass="entr" presetSubtype="4" fill="hold" grpId="0" nodeType="clickEffect">
                                  <p:stCondLst>
                                    <p:cond delay="0"/>
                                  </p:stCondLst>
                                  <p:childTnLst>
                                    <p:set>
                                      <p:cBhvr>
                                        <p:cTn id="467" dur="1" fill="hold">
                                          <p:stCondLst>
                                            <p:cond delay="0"/>
                                          </p:stCondLst>
                                        </p:cTn>
                                        <p:tgtEl>
                                          <p:spTgt spid="2130"/>
                                        </p:tgtEl>
                                        <p:attrNameLst>
                                          <p:attrName>style.visibility</p:attrName>
                                        </p:attrNameLst>
                                      </p:cBhvr>
                                      <p:to>
                                        <p:strVal val="visible"/>
                                      </p:to>
                                    </p:set>
                                    <p:animEffect transition="in" filter="wipe(down)">
                                      <p:cBhvr>
                                        <p:cTn id="468" dur="3000"/>
                                        <p:tgtEl>
                                          <p:spTgt spid="2130"/>
                                        </p:tgtEl>
                                      </p:cBhvr>
                                    </p:animEffect>
                                  </p:childTnLst>
                                </p:cTn>
                              </p:par>
                            </p:childTnLst>
                          </p:cTn>
                        </p:par>
                      </p:childTnLst>
                    </p:cTn>
                  </p:par>
                  <p:par>
                    <p:cTn id="469" fill="hold">
                      <p:stCondLst>
                        <p:cond delay="indefinite"/>
                      </p:stCondLst>
                      <p:childTnLst>
                        <p:par>
                          <p:cTn id="470" fill="hold">
                            <p:stCondLst>
                              <p:cond delay="0"/>
                            </p:stCondLst>
                            <p:childTnLst>
                              <p:par>
                                <p:cTn id="471" presetID="22" presetClass="entr" presetSubtype="4" fill="hold" grpId="0" nodeType="clickEffect">
                                  <p:stCondLst>
                                    <p:cond delay="0"/>
                                  </p:stCondLst>
                                  <p:childTnLst>
                                    <p:set>
                                      <p:cBhvr>
                                        <p:cTn id="472" dur="1" fill="hold">
                                          <p:stCondLst>
                                            <p:cond delay="0"/>
                                          </p:stCondLst>
                                        </p:cTn>
                                        <p:tgtEl>
                                          <p:spTgt spid="2128"/>
                                        </p:tgtEl>
                                        <p:attrNameLst>
                                          <p:attrName>style.visibility</p:attrName>
                                        </p:attrNameLst>
                                      </p:cBhvr>
                                      <p:to>
                                        <p:strVal val="visible"/>
                                      </p:to>
                                    </p:set>
                                    <p:animEffect transition="in" filter="wipe(down)">
                                      <p:cBhvr>
                                        <p:cTn id="473" dur="3000"/>
                                        <p:tgtEl>
                                          <p:spTgt spid="2128"/>
                                        </p:tgtEl>
                                      </p:cBhvr>
                                    </p:animEffect>
                                  </p:childTnLst>
                                </p:cTn>
                              </p:par>
                            </p:childTnLst>
                          </p:cTn>
                        </p:par>
                      </p:childTnLst>
                    </p:cTn>
                  </p:par>
                  <p:par>
                    <p:cTn id="474" fill="hold">
                      <p:stCondLst>
                        <p:cond delay="indefinite"/>
                      </p:stCondLst>
                      <p:childTnLst>
                        <p:par>
                          <p:cTn id="475" fill="hold">
                            <p:stCondLst>
                              <p:cond delay="0"/>
                            </p:stCondLst>
                            <p:childTnLst>
                              <p:par>
                                <p:cTn id="476" presetID="22" presetClass="entr" presetSubtype="4" fill="hold" grpId="0" nodeType="clickEffect">
                                  <p:stCondLst>
                                    <p:cond delay="0"/>
                                  </p:stCondLst>
                                  <p:childTnLst>
                                    <p:set>
                                      <p:cBhvr>
                                        <p:cTn id="477" dur="1" fill="hold">
                                          <p:stCondLst>
                                            <p:cond delay="0"/>
                                          </p:stCondLst>
                                        </p:cTn>
                                        <p:tgtEl>
                                          <p:spTgt spid="2137"/>
                                        </p:tgtEl>
                                        <p:attrNameLst>
                                          <p:attrName>style.visibility</p:attrName>
                                        </p:attrNameLst>
                                      </p:cBhvr>
                                      <p:to>
                                        <p:strVal val="visible"/>
                                      </p:to>
                                    </p:set>
                                    <p:animEffect transition="in" filter="wipe(down)">
                                      <p:cBhvr>
                                        <p:cTn id="478" dur="3000"/>
                                        <p:tgtEl>
                                          <p:spTgt spid="2137"/>
                                        </p:tgtEl>
                                      </p:cBhvr>
                                    </p:animEffect>
                                  </p:childTnLst>
                                </p:cTn>
                              </p:par>
                            </p:childTnLst>
                          </p:cTn>
                        </p:par>
                      </p:childTnLst>
                    </p:cTn>
                  </p:par>
                  <p:par>
                    <p:cTn id="479" fill="hold">
                      <p:stCondLst>
                        <p:cond delay="indefinite"/>
                      </p:stCondLst>
                      <p:childTnLst>
                        <p:par>
                          <p:cTn id="480" fill="hold">
                            <p:stCondLst>
                              <p:cond delay="0"/>
                            </p:stCondLst>
                            <p:childTnLst>
                              <p:par>
                                <p:cTn id="481" presetID="22" presetClass="entr" presetSubtype="4" fill="hold" grpId="0" nodeType="clickEffect">
                                  <p:stCondLst>
                                    <p:cond delay="0"/>
                                  </p:stCondLst>
                                  <p:childTnLst>
                                    <p:set>
                                      <p:cBhvr>
                                        <p:cTn id="482" dur="1" fill="hold">
                                          <p:stCondLst>
                                            <p:cond delay="0"/>
                                          </p:stCondLst>
                                        </p:cTn>
                                        <p:tgtEl>
                                          <p:spTgt spid="2136"/>
                                        </p:tgtEl>
                                        <p:attrNameLst>
                                          <p:attrName>style.visibility</p:attrName>
                                        </p:attrNameLst>
                                      </p:cBhvr>
                                      <p:to>
                                        <p:strVal val="visible"/>
                                      </p:to>
                                    </p:set>
                                    <p:animEffect transition="in" filter="wipe(down)">
                                      <p:cBhvr>
                                        <p:cTn id="483" dur="3000"/>
                                        <p:tgtEl>
                                          <p:spTgt spid="2136"/>
                                        </p:tgtEl>
                                      </p:cBhvr>
                                    </p:animEffect>
                                  </p:childTnLst>
                                </p:cTn>
                              </p:par>
                            </p:childTnLst>
                          </p:cTn>
                        </p:par>
                      </p:childTnLst>
                    </p:cTn>
                  </p:par>
                  <p:par>
                    <p:cTn id="484" fill="hold">
                      <p:stCondLst>
                        <p:cond delay="indefinite"/>
                      </p:stCondLst>
                      <p:childTnLst>
                        <p:par>
                          <p:cTn id="485" fill="hold">
                            <p:stCondLst>
                              <p:cond delay="0"/>
                            </p:stCondLst>
                            <p:childTnLst>
                              <p:par>
                                <p:cTn id="486" presetID="22" presetClass="entr" presetSubtype="4" fill="hold" grpId="0" nodeType="clickEffect">
                                  <p:stCondLst>
                                    <p:cond delay="0"/>
                                  </p:stCondLst>
                                  <p:childTnLst>
                                    <p:set>
                                      <p:cBhvr>
                                        <p:cTn id="487" dur="1" fill="hold">
                                          <p:stCondLst>
                                            <p:cond delay="0"/>
                                          </p:stCondLst>
                                        </p:cTn>
                                        <p:tgtEl>
                                          <p:spTgt spid="2133"/>
                                        </p:tgtEl>
                                        <p:attrNameLst>
                                          <p:attrName>style.visibility</p:attrName>
                                        </p:attrNameLst>
                                      </p:cBhvr>
                                      <p:to>
                                        <p:strVal val="visible"/>
                                      </p:to>
                                    </p:set>
                                    <p:animEffect transition="in" filter="wipe(down)">
                                      <p:cBhvr>
                                        <p:cTn id="488" dur="3000"/>
                                        <p:tgtEl>
                                          <p:spTgt spid="2133"/>
                                        </p:tgtEl>
                                      </p:cBhvr>
                                    </p:animEffect>
                                  </p:childTnLst>
                                </p:cTn>
                              </p:par>
                            </p:childTnLst>
                          </p:cTn>
                        </p:par>
                      </p:childTnLst>
                    </p:cTn>
                  </p:par>
                  <p:par>
                    <p:cTn id="489" fill="hold">
                      <p:stCondLst>
                        <p:cond delay="indefinite"/>
                      </p:stCondLst>
                      <p:childTnLst>
                        <p:par>
                          <p:cTn id="490" fill="hold">
                            <p:stCondLst>
                              <p:cond delay="0"/>
                            </p:stCondLst>
                            <p:childTnLst>
                              <p:par>
                                <p:cTn id="491" presetID="22" presetClass="entr" presetSubtype="4" fill="hold" grpId="0" nodeType="clickEffect">
                                  <p:stCondLst>
                                    <p:cond delay="0"/>
                                  </p:stCondLst>
                                  <p:childTnLst>
                                    <p:set>
                                      <p:cBhvr>
                                        <p:cTn id="492" dur="1" fill="hold">
                                          <p:stCondLst>
                                            <p:cond delay="0"/>
                                          </p:stCondLst>
                                        </p:cTn>
                                        <p:tgtEl>
                                          <p:spTgt spid="2132"/>
                                        </p:tgtEl>
                                        <p:attrNameLst>
                                          <p:attrName>style.visibility</p:attrName>
                                        </p:attrNameLst>
                                      </p:cBhvr>
                                      <p:to>
                                        <p:strVal val="visible"/>
                                      </p:to>
                                    </p:set>
                                    <p:animEffect transition="in" filter="wipe(down)">
                                      <p:cBhvr>
                                        <p:cTn id="493" dur="3000"/>
                                        <p:tgtEl>
                                          <p:spTgt spid="2132"/>
                                        </p:tgtEl>
                                      </p:cBhvr>
                                    </p:animEffect>
                                  </p:childTnLst>
                                </p:cTn>
                              </p:par>
                              <p:par>
                                <p:cTn id="494" presetID="10" presetClass="entr" presetSubtype="0" fill="hold" nodeType="withEffect">
                                  <p:stCondLst>
                                    <p:cond delay="0"/>
                                  </p:stCondLst>
                                  <p:childTnLst>
                                    <p:set>
                                      <p:cBhvr>
                                        <p:cTn id="495" dur="1" fill="hold">
                                          <p:stCondLst>
                                            <p:cond delay="0"/>
                                          </p:stCondLst>
                                        </p:cTn>
                                        <p:tgtEl>
                                          <p:spTgt spid="174"/>
                                        </p:tgtEl>
                                        <p:attrNameLst>
                                          <p:attrName>style.visibility</p:attrName>
                                        </p:attrNameLst>
                                      </p:cBhvr>
                                      <p:to>
                                        <p:strVal val="visible"/>
                                      </p:to>
                                    </p:set>
                                    <p:animEffect transition="in" filter="fade">
                                      <p:cBhvr>
                                        <p:cTn id="496" dur="3000"/>
                                        <p:tgtEl>
                                          <p:spTgt spid="174"/>
                                        </p:tgtEl>
                                      </p:cBhvr>
                                    </p:animEffect>
                                  </p:childTnLst>
                                </p:cTn>
                              </p:par>
                              <p:par>
                                <p:cTn id="497" presetID="10" presetClass="entr" presetSubtype="0" fill="hold" nodeType="withEffect">
                                  <p:stCondLst>
                                    <p:cond delay="0"/>
                                  </p:stCondLst>
                                  <p:childTnLst>
                                    <p:set>
                                      <p:cBhvr>
                                        <p:cTn id="498" dur="1" fill="hold">
                                          <p:stCondLst>
                                            <p:cond delay="0"/>
                                          </p:stCondLst>
                                        </p:cTn>
                                        <p:tgtEl>
                                          <p:spTgt spid="178"/>
                                        </p:tgtEl>
                                        <p:attrNameLst>
                                          <p:attrName>style.visibility</p:attrName>
                                        </p:attrNameLst>
                                      </p:cBhvr>
                                      <p:to>
                                        <p:strVal val="visible"/>
                                      </p:to>
                                    </p:set>
                                    <p:animEffect transition="in" filter="fade">
                                      <p:cBhvr>
                                        <p:cTn id="499" dur="3000"/>
                                        <p:tgtEl>
                                          <p:spTgt spid="178"/>
                                        </p:tgtEl>
                                      </p:cBhvr>
                                    </p:animEffect>
                                  </p:childTnLst>
                                </p:cTn>
                              </p:par>
                              <p:par>
                                <p:cTn id="500" presetID="10" presetClass="entr" presetSubtype="0" fill="hold" nodeType="withEffect">
                                  <p:stCondLst>
                                    <p:cond delay="0"/>
                                  </p:stCondLst>
                                  <p:childTnLst>
                                    <p:set>
                                      <p:cBhvr>
                                        <p:cTn id="501" dur="1" fill="hold">
                                          <p:stCondLst>
                                            <p:cond delay="0"/>
                                          </p:stCondLst>
                                        </p:cTn>
                                        <p:tgtEl>
                                          <p:spTgt spid="179"/>
                                        </p:tgtEl>
                                        <p:attrNameLst>
                                          <p:attrName>style.visibility</p:attrName>
                                        </p:attrNameLst>
                                      </p:cBhvr>
                                      <p:to>
                                        <p:strVal val="visible"/>
                                      </p:to>
                                    </p:set>
                                    <p:animEffect transition="in" filter="fade">
                                      <p:cBhvr>
                                        <p:cTn id="502" dur="3000"/>
                                        <p:tgtEl>
                                          <p:spTgt spid="179"/>
                                        </p:tgtEl>
                                      </p:cBhvr>
                                    </p:animEffect>
                                  </p:childTnLst>
                                </p:cTn>
                              </p:par>
                              <p:par>
                                <p:cTn id="503" presetID="10" presetClass="entr" presetSubtype="0" fill="hold" nodeType="withEffect">
                                  <p:stCondLst>
                                    <p:cond delay="0"/>
                                  </p:stCondLst>
                                  <p:childTnLst>
                                    <p:set>
                                      <p:cBhvr>
                                        <p:cTn id="504" dur="1" fill="hold">
                                          <p:stCondLst>
                                            <p:cond delay="0"/>
                                          </p:stCondLst>
                                        </p:cTn>
                                        <p:tgtEl>
                                          <p:spTgt spid="180"/>
                                        </p:tgtEl>
                                        <p:attrNameLst>
                                          <p:attrName>style.visibility</p:attrName>
                                        </p:attrNameLst>
                                      </p:cBhvr>
                                      <p:to>
                                        <p:strVal val="visible"/>
                                      </p:to>
                                    </p:set>
                                    <p:animEffect transition="in" filter="fade">
                                      <p:cBhvr>
                                        <p:cTn id="505" dur="3000"/>
                                        <p:tgtEl>
                                          <p:spTgt spid="180"/>
                                        </p:tgtEl>
                                      </p:cBhvr>
                                    </p:animEffect>
                                  </p:childTnLst>
                                </p:cTn>
                              </p:par>
                            </p:childTnLst>
                          </p:cTn>
                        </p:par>
                      </p:childTnLst>
                    </p:cTn>
                  </p:par>
                  <p:par>
                    <p:cTn id="506" fill="hold">
                      <p:stCondLst>
                        <p:cond delay="indefinite"/>
                      </p:stCondLst>
                      <p:childTnLst>
                        <p:par>
                          <p:cTn id="507" fill="hold">
                            <p:stCondLst>
                              <p:cond delay="0"/>
                            </p:stCondLst>
                            <p:childTnLst>
                              <p:par>
                                <p:cTn id="508" presetID="22" presetClass="entr" presetSubtype="8" fill="hold" grpId="0" nodeType="clickEffect">
                                  <p:stCondLst>
                                    <p:cond delay="0"/>
                                  </p:stCondLst>
                                  <p:childTnLst>
                                    <p:set>
                                      <p:cBhvr>
                                        <p:cTn id="509" dur="1" fill="hold">
                                          <p:stCondLst>
                                            <p:cond delay="0"/>
                                          </p:stCondLst>
                                        </p:cTn>
                                        <p:tgtEl>
                                          <p:spTgt spid="2135"/>
                                        </p:tgtEl>
                                        <p:attrNameLst>
                                          <p:attrName>style.visibility</p:attrName>
                                        </p:attrNameLst>
                                      </p:cBhvr>
                                      <p:to>
                                        <p:strVal val="visible"/>
                                      </p:to>
                                    </p:set>
                                    <p:animEffect transition="in" filter="wipe(left)">
                                      <p:cBhvr>
                                        <p:cTn id="510" dur="3000"/>
                                        <p:tgtEl>
                                          <p:spTgt spid="2135"/>
                                        </p:tgtEl>
                                      </p:cBhvr>
                                    </p:animEffect>
                                  </p:childTnLst>
                                </p:cTn>
                              </p:par>
                            </p:childTnLst>
                          </p:cTn>
                        </p:par>
                      </p:childTnLst>
                    </p:cTn>
                  </p:par>
                  <p:par>
                    <p:cTn id="511" fill="hold">
                      <p:stCondLst>
                        <p:cond delay="indefinite"/>
                      </p:stCondLst>
                      <p:childTnLst>
                        <p:par>
                          <p:cTn id="512" fill="hold">
                            <p:stCondLst>
                              <p:cond delay="0"/>
                            </p:stCondLst>
                            <p:childTnLst>
                              <p:par>
                                <p:cTn id="513" presetID="22" presetClass="entr" presetSubtype="8" fill="hold" grpId="0" nodeType="clickEffect">
                                  <p:stCondLst>
                                    <p:cond delay="0"/>
                                  </p:stCondLst>
                                  <p:childTnLst>
                                    <p:set>
                                      <p:cBhvr>
                                        <p:cTn id="514" dur="1" fill="hold">
                                          <p:stCondLst>
                                            <p:cond delay="0"/>
                                          </p:stCondLst>
                                        </p:cTn>
                                        <p:tgtEl>
                                          <p:spTgt spid="2134"/>
                                        </p:tgtEl>
                                        <p:attrNameLst>
                                          <p:attrName>style.visibility</p:attrName>
                                        </p:attrNameLst>
                                      </p:cBhvr>
                                      <p:to>
                                        <p:strVal val="visible"/>
                                      </p:to>
                                    </p:set>
                                    <p:animEffect transition="in" filter="wipe(left)">
                                      <p:cBhvr>
                                        <p:cTn id="515" dur="3000"/>
                                        <p:tgtEl>
                                          <p:spTgt spid="2134"/>
                                        </p:tgtEl>
                                      </p:cBhvr>
                                    </p:animEffect>
                                  </p:childTnLst>
                                </p:cTn>
                              </p:par>
                            </p:childTnLst>
                          </p:cTn>
                        </p:par>
                      </p:childTnLst>
                    </p:cTn>
                  </p:par>
                  <p:par>
                    <p:cTn id="516" fill="hold">
                      <p:stCondLst>
                        <p:cond delay="indefinite"/>
                      </p:stCondLst>
                      <p:childTnLst>
                        <p:par>
                          <p:cTn id="517" fill="hold">
                            <p:stCondLst>
                              <p:cond delay="0"/>
                            </p:stCondLst>
                            <p:childTnLst>
                              <p:par>
                                <p:cTn id="518" presetID="10" presetClass="entr" presetSubtype="0" fill="hold" nodeType="clickEffect">
                                  <p:stCondLst>
                                    <p:cond delay="0"/>
                                  </p:stCondLst>
                                  <p:childTnLst>
                                    <p:set>
                                      <p:cBhvr>
                                        <p:cTn id="519" dur="1" fill="hold">
                                          <p:stCondLst>
                                            <p:cond delay="0"/>
                                          </p:stCondLst>
                                        </p:cTn>
                                        <p:tgtEl>
                                          <p:spTgt spid="179"/>
                                        </p:tgtEl>
                                        <p:attrNameLst>
                                          <p:attrName>style.visibility</p:attrName>
                                        </p:attrNameLst>
                                      </p:cBhvr>
                                      <p:to>
                                        <p:strVal val="visible"/>
                                      </p:to>
                                    </p:set>
                                    <p:animEffect transition="in" filter="fade">
                                      <p:cBhvr>
                                        <p:cTn id="520" dur="3000"/>
                                        <p:tgtEl>
                                          <p:spTgt spid="179"/>
                                        </p:tgtEl>
                                      </p:cBhvr>
                                    </p:animEffect>
                                  </p:childTnLst>
                                </p:cTn>
                              </p:par>
                              <p:par>
                                <p:cTn id="521" presetID="10" presetClass="entr" presetSubtype="0" fill="hold" grpId="0" nodeType="withEffect">
                                  <p:stCondLst>
                                    <p:cond delay="0"/>
                                  </p:stCondLst>
                                  <p:childTnLst>
                                    <p:set>
                                      <p:cBhvr>
                                        <p:cTn id="522" dur="1" fill="hold">
                                          <p:stCondLst>
                                            <p:cond delay="0"/>
                                          </p:stCondLst>
                                        </p:cTn>
                                        <p:tgtEl>
                                          <p:spTgt spid="167"/>
                                        </p:tgtEl>
                                        <p:attrNameLst>
                                          <p:attrName>style.visibility</p:attrName>
                                        </p:attrNameLst>
                                      </p:cBhvr>
                                      <p:to>
                                        <p:strVal val="visible"/>
                                      </p:to>
                                    </p:set>
                                    <p:animEffect transition="in" filter="fade">
                                      <p:cBhvr>
                                        <p:cTn id="523" dur="3000"/>
                                        <p:tgtEl>
                                          <p:spTgt spid="167"/>
                                        </p:tgtEl>
                                      </p:cBhvr>
                                    </p:animEffect>
                                  </p:childTnLst>
                                </p:cTn>
                              </p:par>
                              <p:par>
                                <p:cTn id="524" presetID="10" presetClass="entr" presetSubtype="0" fill="hold" nodeType="withEffect">
                                  <p:stCondLst>
                                    <p:cond delay="0"/>
                                  </p:stCondLst>
                                  <p:childTnLst>
                                    <p:set>
                                      <p:cBhvr>
                                        <p:cTn id="525" dur="1" fill="hold">
                                          <p:stCondLst>
                                            <p:cond delay="0"/>
                                          </p:stCondLst>
                                        </p:cTn>
                                        <p:tgtEl>
                                          <p:spTgt spid="178"/>
                                        </p:tgtEl>
                                        <p:attrNameLst>
                                          <p:attrName>style.visibility</p:attrName>
                                        </p:attrNameLst>
                                      </p:cBhvr>
                                      <p:to>
                                        <p:strVal val="visible"/>
                                      </p:to>
                                    </p:set>
                                    <p:animEffect transition="in" filter="fade">
                                      <p:cBhvr>
                                        <p:cTn id="526" dur="3000"/>
                                        <p:tgtEl>
                                          <p:spTgt spid="178"/>
                                        </p:tgtEl>
                                      </p:cBhvr>
                                    </p:animEffect>
                                  </p:childTnLst>
                                </p:cTn>
                              </p:par>
                              <p:par>
                                <p:cTn id="527" presetID="10" presetClass="entr" presetSubtype="0" fill="hold" grpId="0" nodeType="withEffect">
                                  <p:stCondLst>
                                    <p:cond delay="0"/>
                                  </p:stCondLst>
                                  <p:childTnLst>
                                    <p:set>
                                      <p:cBhvr>
                                        <p:cTn id="528" dur="1" fill="hold">
                                          <p:stCondLst>
                                            <p:cond delay="0"/>
                                          </p:stCondLst>
                                        </p:cTn>
                                        <p:tgtEl>
                                          <p:spTgt spid="170"/>
                                        </p:tgtEl>
                                        <p:attrNameLst>
                                          <p:attrName>style.visibility</p:attrName>
                                        </p:attrNameLst>
                                      </p:cBhvr>
                                      <p:to>
                                        <p:strVal val="visible"/>
                                      </p:to>
                                    </p:set>
                                    <p:animEffect transition="in" filter="fade">
                                      <p:cBhvr>
                                        <p:cTn id="529" dur="3000"/>
                                        <p:tgtEl>
                                          <p:spTgt spid="170"/>
                                        </p:tgtEl>
                                      </p:cBhvr>
                                    </p:animEffect>
                                  </p:childTnLst>
                                </p:cTn>
                              </p:par>
                              <p:par>
                                <p:cTn id="530" presetID="10" presetClass="entr" presetSubtype="0" fill="hold" nodeType="withEffect">
                                  <p:stCondLst>
                                    <p:cond delay="0"/>
                                  </p:stCondLst>
                                  <p:childTnLst>
                                    <p:set>
                                      <p:cBhvr>
                                        <p:cTn id="531" dur="1" fill="hold">
                                          <p:stCondLst>
                                            <p:cond delay="0"/>
                                          </p:stCondLst>
                                        </p:cTn>
                                        <p:tgtEl>
                                          <p:spTgt spid="174"/>
                                        </p:tgtEl>
                                        <p:attrNameLst>
                                          <p:attrName>style.visibility</p:attrName>
                                        </p:attrNameLst>
                                      </p:cBhvr>
                                      <p:to>
                                        <p:strVal val="visible"/>
                                      </p:to>
                                    </p:set>
                                    <p:animEffect transition="in" filter="fade">
                                      <p:cBhvr>
                                        <p:cTn id="532" dur="3000"/>
                                        <p:tgtEl>
                                          <p:spTgt spid="174"/>
                                        </p:tgtEl>
                                      </p:cBhvr>
                                    </p:animEffect>
                                  </p:childTnLst>
                                </p:cTn>
                              </p:par>
                              <p:par>
                                <p:cTn id="533" presetID="10" presetClass="entr" presetSubtype="0" fill="hold" grpId="0" nodeType="withEffect">
                                  <p:stCondLst>
                                    <p:cond delay="0"/>
                                  </p:stCondLst>
                                  <p:childTnLst>
                                    <p:set>
                                      <p:cBhvr>
                                        <p:cTn id="534" dur="1" fill="hold">
                                          <p:stCondLst>
                                            <p:cond delay="0"/>
                                          </p:stCondLst>
                                        </p:cTn>
                                        <p:tgtEl>
                                          <p:spTgt spid="173"/>
                                        </p:tgtEl>
                                        <p:attrNameLst>
                                          <p:attrName>style.visibility</p:attrName>
                                        </p:attrNameLst>
                                      </p:cBhvr>
                                      <p:to>
                                        <p:strVal val="visible"/>
                                      </p:to>
                                    </p:set>
                                    <p:animEffect transition="in" filter="fade">
                                      <p:cBhvr>
                                        <p:cTn id="535" dur="3000"/>
                                        <p:tgtEl>
                                          <p:spTgt spid="173"/>
                                        </p:tgtEl>
                                      </p:cBhvr>
                                    </p:animEffect>
                                  </p:childTnLst>
                                </p:cTn>
                              </p:par>
                              <p:par>
                                <p:cTn id="536" presetID="10" presetClass="entr" presetSubtype="0" fill="hold" nodeType="withEffect">
                                  <p:stCondLst>
                                    <p:cond delay="0"/>
                                  </p:stCondLst>
                                  <p:childTnLst>
                                    <p:set>
                                      <p:cBhvr>
                                        <p:cTn id="537" dur="1" fill="hold">
                                          <p:stCondLst>
                                            <p:cond delay="0"/>
                                          </p:stCondLst>
                                        </p:cTn>
                                        <p:tgtEl>
                                          <p:spTgt spid="180"/>
                                        </p:tgtEl>
                                        <p:attrNameLst>
                                          <p:attrName>style.visibility</p:attrName>
                                        </p:attrNameLst>
                                      </p:cBhvr>
                                      <p:to>
                                        <p:strVal val="visible"/>
                                      </p:to>
                                    </p:set>
                                    <p:animEffect transition="in" filter="fade">
                                      <p:cBhvr>
                                        <p:cTn id="538" dur="3000"/>
                                        <p:tgtEl>
                                          <p:spTgt spid="180"/>
                                        </p:tgtEl>
                                      </p:cBhvr>
                                    </p:animEffect>
                                  </p:childTnLst>
                                </p:cTn>
                              </p:par>
                            </p:childTnLst>
                          </p:cTn>
                        </p:par>
                      </p:childTnLst>
                    </p:cTn>
                  </p:par>
                  <p:par>
                    <p:cTn id="539" fill="hold">
                      <p:stCondLst>
                        <p:cond delay="indefinite"/>
                      </p:stCondLst>
                      <p:childTnLst>
                        <p:par>
                          <p:cTn id="540" fill="hold">
                            <p:stCondLst>
                              <p:cond delay="0"/>
                            </p:stCondLst>
                            <p:childTnLst>
                              <p:par>
                                <p:cTn id="541" presetID="22" presetClass="entr" presetSubtype="4" fill="hold" grpId="0" nodeType="clickEffect">
                                  <p:stCondLst>
                                    <p:cond delay="0"/>
                                  </p:stCondLst>
                                  <p:childTnLst>
                                    <p:set>
                                      <p:cBhvr>
                                        <p:cTn id="542" dur="1" fill="hold">
                                          <p:stCondLst>
                                            <p:cond delay="0"/>
                                          </p:stCondLst>
                                        </p:cTn>
                                        <p:tgtEl>
                                          <p:spTgt spid="2143"/>
                                        </p:tgtEl>
                                        <p:attrNameLst>
                                          <p:attrName>style.visibility</p:attrName>
                                        </p:attrNameLst>
                                      </p:cBhvr>
                                      <p:to>
                                        <p:strVal val="visible"/>
                                      </p:to>
                                    </p:set>
                                    <p:animEffect transition="in" filter="wipe(down)">
                                      <p:cBhvr>
                                        <p:cTn id="543" dur="3000"/>
                                        <p:tgtEl>
                                          <p:spTgt spid="2143"/>
                                        </p:tgtEl>
                                      </p:cBhvr>
                                    </p:animEffect>
                                  </p:childTnLst>
                                </p:cTn>
                              </p:par>
                            </p:childTnLst>
                          </p:cTn>
                        </p:par>
                      </p:childTnLst>
                    </p:cTn>
                  </p:par>
                  <p:par>
                    <p:cTn id="544" fill="hold">
                      <p:stCondLst>
                        <p:cond delay="indefinite"/>
                      </p:stCondLst>
                      <p:childTnLst>
                        <p:par>
                          <p:cTn id="545" fill="hold">
                            <p:stCondLst>
                              <p:cond delay="0"/>
                            </p:stCondLst>
                            <p:childTnLst>
                              <p:par>
                                <p:cTn id="546" presetID="22" presetClass="entr" presetSubtype="4" fill="hold" grpId="0" nodeType="clickEffect">
                                  <p:stCondLst>
                                    <p:cond delay="0"/>
                                  </p:stCondLst>
                                  <p:childTnLst>
                                    <p:set>
                                      <p:cBhvr>
                                        <p:cTn id="547" dur="1" fill="hold">
                                          <p:stCondLst>
                                            <p:cond delay="0"/>
                                          </p:stCondLst>
                                        </p:cTn>
                                        <p:tgtEl>
                                          <p:spTgt spid="2144"/>
                                        </p:tgtEl>
                                        <p:attrNameLst>
                                          <p:attrName>style.visibility</p:attrName>
                                        </p:attrNameLst>
                                      </p:cBhvr>
                                      <p:to>
                                        <p:strVal val="visible"/>
                                      </p:to>
                                    </p:set>
                                    <p:animEffect transition="in" filter="wipe(down)">
                                      <p:cBhvr>
                                        <p:cTn id="548" dur="3000"/>
                                        <p:tgtEl>
                                          <p:spTgt spid="2144"/>
                                        </p:tgtEl>
                                      </p:cBhvr>
                                    </p:animEffect>
                                  </p:childTnLst>
                                </p:cTn>
                              </p:par>
                            </p:childTnLst>
                          </p:cTn>
                        </p:par>
                      </p:childTnLst>
                    </p:cTn>
                  </p:par>
                  <p:par>
                    <p:cTn id="549" fill="hold">
                      <p:stCondLst>
                        <p:cond delay="indefinite"/>
                      </p:stCondLst>
                      <p:childTnLst>
                        <p:par>
                          <p:cTn id="550" fill="hold">
                            <p:stCondLst>
                              <p:cond delay="0"/>
                            </p:stCondLst>
                            <p:childTnLst>
                              <p:par>
                                <p:cTn id="551" presetID="22" presetClass="entr" presetSubtype="2" fill="hold" grpId="0" nodeType="clickEffect">
                                  <p:stCondLst>
                                    <p:cond delay="0"/>
                                  </p:stCondLst>
                                  <p:childTnLst>
                                    <p:set>
                                      <p:cBhvr>
                                        <p:cTn id="552" dur="1" fill="hold">
                                          <p:stCondLst>
                                            <p:cond delay="0"/>
                                          </p:stCondLst>
                                        </p:cTn>
                                        <p:tgtEl>
                                          <p:spTgt spid="2145"/>
                                        </p:tgtEl>
                                        <p:attrNameLst>
                                          <p:attrName>style.visibility</p:attrName>
                                        </p:attrNameLst>
                                      </p:cBhvr>
                                      <p:to>
                                        <p:strVal val="visible"/>
                                      </p:to>
                                    </p:set>
                                    <p:animEffect transition="in" filter="wipe(right)">
                                      <p:cBhvr>
                                        <p:cTn id="553" dur="3000"/>
                                        <p:tgtEl>
                                          <p:spTgt spid="2145"/>
                                        </p:tgtEl>
                                      </p:cBhvr>
                                    </p:animEffect>
                                  </p:childTnLst>
                                </p:cTn>
                              </p:par>
                            </p:childTnLst>
                          </p:cTn>
                        </p:par>
                      </p:childTnLst>
                    </p:cTn>
                  </p:par>
                  <p:par>
                    <p:cTn id="554" fill="hold">
                      <p:stCondLst>
                        <p:cond delay="indefinite"/>
                      </p:stCondLst>
                      <p:childTnLst>
                        <p:par>
                          <p:cTn id="555" fill="hold">
                            <p:stCondLst>
                              <p:cond delay="0"/>
                            </p:stCondLst>
                            <p:childTnLst>
                              <p:par>
                                <p:cTn id="556" presetID="22" presetClass="entr" presetSubtype="2" fill="hold" grpId="0" nodeType="clickEffect">
                                  <p:stCondLst>
                                    <p:cond delay="0"/>
                                  </p:stCondLst>
                                  <p:childTnLst>
                                    <p:set>
                                      <p:cBhvr>
                                        <p:cTn id="557" dur="1" fill="hold">
                                          <p:stCondLst>
                                            <p:cond delay="0"/>
                                          </p:stCondLst>
                                        </p:cTn>
                                        <p:tgtEl>
                                          <p:spTgt spid="2146"/>
                                        </p:tgtEl>
                                        <p:attrNameLst>
                                          <p:attrName>style.visibility</p:attrName>
                                        </p:attrNameLst>
                                      </p:cBhvr>
                                      <p:to>
                                        <p:strVal val="visible"/>
                                      </p:to>
                                    </p:set>
                                    <p:animEffect transition="in" filter="wipe(right)">
                                      <p:cBhvr>
                                        <p:cTn id="558" dur="3000"/>
                                        <p:tgtEl>
                                          <p:spTgt spid="2146"/>
                                        </p:tgtEl>
                                      </p:cBhvr>
                                    </p:animEffect>
                                  </p:childTnLst>
                                </p:cTn>
                              </p:par>
                            </p:childTnLst>
                          </p:cTn>
                        </p:par>
                      </p:childTnLst>
                    </p:cTn>
                  </p:par>
                  <p:par>
                    <p:cTn id="559" fill="hold">
                      <p:stCondLst>
                        <p:cond delay="indefinite"/>
                      </p:stCondLst>
                      <p:childTnLst>
                        <p:par>
                          <p:cTn id="560" fill="hold">
                            <p:stCondLst>
                              <p:cond delay="0"/>
                            </p:stCondLst>
                            <p:childTnLst>
                              <p:par>
                                <p:cTn id="561" presetID="22" presetClass="entr" presetSubtype="4" fill="hold" grpId="0" nodeType="clickEffect">
                                  <p:stCondLst>
                                    <p:cond delay="0"/>
                                  </p:stCondLst>
                                  <p:childTnLst>
                                    <p:set>
                                      <p:cBhvr>
                                        <p:cTn id="562" dur="1" fill="hold">
                                          <p:stCondLst>
                                            <p:cond delay="0"/>
                                          </p:stCondLst>
                                        </p:cTn>
                                        <p:tgtEl>
                                          <p:spTgt spid="2147"/>
                                        </p:tgtEl>
                                        <p:attrNameLst>
                                          <p:attrName>style.visibility</p:attrName>
                                        </p:attrNameLst>
                                      </p:cBhvr>
                                      <p:to>
                                        <p:strVal val="visible"/>
                                      </p:to>
                                    </p:set>
                                    <p:animEffect transition="in" filter="wipe(down)">
                                      <p:cBhvr>
                                        <p:cTn id="563" dur="3000"/>
                                        <p:tgtEl>
                                          <p:spTgt spid="2147"/>
                                        </p:tgtEl>
                                      </p:cBhvr>
                                    </p:animEffect>
                                  </p:childTnLst>
                                </p:cTn>
                              </p:par>
                            </p:childTnLst>
                          </p:cTn>
                        </p:par>
                      </p:childTnLst>
                    </p:cTn>
                  </p:par>
                  <p:par>
                    <p:cTn id="564" fill="hold">
                      <p:stCondLst>
                        <p:cond delay="indefinite"/>
                      </p:stCondLst>
                      <p:childTnLst>
                        <p:par>
                          <p:cTn id="565" fill="hold">
                            <p:stCondLst>
                              <p:cond delay="0"/>
                            </p:stCondLst>
                            <p:childTnLst>
                              <p:par>
                                <p:cTn id="566" presetID="22" presetClass="entr" presetSubtype="4" fill="hold" grpId="0" nodeType="clickEffect">
                                  <p:stCondLst>
                                    <p:cond delay="0"/>
                                  </p:stCondLst>
                                  <p:childTnLst>
                                    <p:set>
                                      <p:cBhvr>
                                        <p:cTn id="567" dur="1" fill="hold">
                                          <p:stCondLst>
                                            <p:cond delay="0"/>
                                          </p:stCondLst>
                                        </p:cTn>
                                        <p:tgtEl>
                                          <p:spTgt spid="2149"/>
                                        </p:tgtEl>
                                        <p:attrNameLst>
                                          <p:attrName>style.visibility</p:attrName>
                                        </p:attrNameLst>
                                      </p:cBhvr>
                                      <p:to>
                                        <p:strVal val="visible"/>
                                      </p:to>
                                    </p:set>
                                    <p:animEffect transition="in" filter="wipe(down)">
                                      <p:cBhvr>
                                        <p:cTn id="568" dur="3000"/>
                                        <p:tgtEl>
                                          <p:spTgt spid="2149"/>
                                        </p:tgtEl>
                                      </p:cBhvr>
                                    </p:animEffect>
                                  </p:childTnLst>
                                </p:cTn>
                              </p:par>
                            </p:childTnLst>
                          </p:cTn>
                        </p:par>
                      </p:childTnLst>
                    </p:cTn>
                  </p:par>
                  <p:par>
                    <p:cTn id="569" fill="hold">
                      <p:stCondLst>
                        <p:cond delay="indefinite"/>
                      </p:stCondLst>
                      <p:childTnLst>
                        <p:par>
                          <p:cTn id="570" fill="hold">
                            <p:stCondLst>
                              <p:cond delay="0"/>
                            </p:stCondLst>
                            <p:childTnLst>
                              <p:par>
                                <p:cTn id="571" presetID="22" presetClass="entr" presetSubtype="8" fill="hold" grpId="0" nodeType="clickEffect">
                                  <p:stCondLst>
                                    <p:cond delay="0"/>
                                  </p:stCondLst>
                                  <p:childTnLst>
                                    <p:set>
                                      <p:cBhvr>
                                        <p:cTn id="572" dur="1" fill="hold">
                                          <p:stCondLst>
                                            <p:cond delay="0"/>
                                          </p:stCondLst>
                                        </p:cTn>
                                        <p:tgtEl>
                                          <p:spTgt spid="2148"/>
                                        </p:tgtEl>
                                        <p:attrNameLst>
                                          <p:attrName>style.visibility</p:attrName>
                                        </p:attrNameLst>
                                      </p:cBhvr>
                                      <p:to>
                                        <p:strVal val="visible"/>
                                      </p:to>
                                    </p:set>
                                    <p:animEffect transition="in" filter="wipe(left)">
                                      <p:cBhvr>
                                        <p:cTn id="573" dur="3000"/>
                                        <p:tgtEl>
                                          <p:spTgt spid="2148"/>
                                        </p:tgtEl>
                                      </p:cBhvr>
                                    </p:animEffect>
                                  </p:childTnLst>
                                </p:cTn>
                              </p:par>
                            </p:childTnLst>
                          </p:cTn>
                        </p:par>
                      </p:childTnLst>
                    </p:cTn>
                  </p:par>
                  <p:par>
                    <p:cTn id="574" fill="hold">
                      <p:stCondLst>
                        <p:cond delay="indefinite"/>
                      </p:stCondLst>
                      <p:childTnLst>
                        <p:par>
                          <p:cTn id="575" fill="hold">
                            <p:stCondLst>
                              <p:cond delay="0"/>
                            </p:stCondLst>
                            <p:childTnLst>
                              <p:par>
                                <p:cTn id="576" presetID="22" presetClass="entr" presetSubtype="8" fill="hold" grpId="0" nodeType="clickEffect">
                                  <p:stCondLst>
                                    <p:cond delay="0"/>
                                  </p:stCondLst>
                                  <p:childTnLst>
                                    <p:set>
                                      <p:cBhvr>
                                        <p:cTn id="577" dur="1" fill="hold">
                                          <p:stCondLst>
                                            <p:cond delay="0"/>
                                          </p:stCondLst>
                                        </p:cTn>
                                        <p:tgtEl>
                                          <p:spTgt spid="2150"/>
                                        </p:tgtEl>
                                        <p:attrNameLst>
                                          <p:attrName>style.visibility</p:attrName>
                                        </p:attrNameLst>
                                      </p:cBhvr>
                                      <p:to>
                                        <p:strVal val="visible"/>
                                      </p:to>
                                    </p:set>
                                    <p:animEffect transition="in" filter="wipe(left)">
                                      <p:cBhvr>
                                        <p:cTn id="578" dur="3000"/>
                                        <p:tgtEl>
                                          <p:spTgt spid="2150"/>
                                        </p:tgtEl>
                                      </p:cBhvr>
                                    </p:animEffect>
                                  </p:childTnLst>
                                </p:cTn>
                              </p:par>
                            </p:childTnLst>
                          </p:cTn>
                        </p:par>
                      </p:childTnLst>
                    </p:cTn>
                  </p:par>
                  <p:par>
                    <p:cTn id="579" fill="hold">
                      <p:stCondLst>
                        <p:cond delay="indefinite"/>
                      </p:stCondLst>
                      <p:childTnLst>
                        <p:par>
                          <p:cTn id="580" fill="hold">
                            <p:stCondLst>
                              <p:cond delay="0"/>
                            </p:stCondLst>
                            <p:childTnLst>
                              <p:par>
                                <p:cTn id="581" presetID="22" presetClass="entr" presetSubtype="1" fill="hold" grpId="0" nodeType="clickEffect">
                                  <p:stCondLst>
                                    <p:cond delay="0"/>
                                  </p:stCondLst>
                                  <p:childTnLst>
                                    <p:set>
                                      <p:cBhvr>
                                        <p:cTn id="582" dur="1" fill="hold">
                                          <p:stCondLst>
                                            <p:cond delay="0"/>
                                          </p:stCondLst>
                                        </p:cTn>
                                        <p:tgtEl>
                                          <p:spTgt spid="2142"/>
                                        </p:tgtEl>
                                        <p:attrNameLst>
                                          <p:attrName>style.visibility</p:attrName>
                                        </p:attrNameLst>
                                      </p:cBhvr>
                                      <p:to>
                                        <p:strVal val="visible"/>
                                      </p:to>
                                    </p:set>
                                    <p:animEffect transition="in" filter="wipe(up)">
                                      <p:cBhvr>
                                        <p:cTn id="583" dur="3000"/>
                                        <p:tgtEl>
                                          <p:spTgt spid="2142"/>
                                        </p:tgtEl>
                                      </p:cBhvr>
                                    </p:animEffect>
                                  </p:childTnLst>
                                </p:cTn>
                              </p:par>
                            </p:childTnLst>
                          </p:cTn>
                        </p:par>
                      </p:childTnLst>
                    </p:cTn>
                  </p:par>
                  <p:par>
                    <p:cTn id="584" fill="hold">
                      <p:stCondLst>
                        <p:cond delay="indefinite"/>
                      </p:stCondLst>
                      <p:childTnLst>
                        <p:par>
                          <p:cTn id="585" fill="hold">
                            <p:stCondLst>
                              <p:cond delay="0"/>
                            </p:stCondLst>
                            <p:childTnLst>
                              <p:par>
                                <p:cTn id="586" presetID="22" presetClass="entr" presetSubtype="1" fill="hold" grpId="0" nodeType="clickEffect">
                                  <p:stCondLst>
                                    <p:cond delay="0"/>
                                  </p:stCondLst>
                                  <p:childTnLst>
                                    <p:set>
                                      <p:cBhvr>
                                        <p:cTn id="587" dur="1" fill="hold">
                                          <p:stCondLst>
                                            <p:cond delay="0"/>
                                          </p:stCondLst>
                                        </p:cTn>
                                        <p:tgtEl>
                                          <p:spTgt spid="2141"/>
                                        </p:tgtEl>
                                        <p:attrNameLst>
                                          <p:attrName>style.visibility</p:attrName>
                                        </p:attrNameLst>
                                      </p:cBhvr>
                                      <p:to>
                                        <p:strVal val="visible"/>
                                      </p:to>
                                    </p:set>
                                    <p:animEffect transition="in" filter="wipe(up)">
                                      <p:cBhvr>
                                        <p:cTn id="588" dur="3000"/>
                                        <p:tgtEl>
                                          <p:spTgt spid="2141"/>
                                        </p:tgtEl>
                                      </p:cBhvr>
                                    </p:animEffect>
                                  </p:childTnLst>
                                </p:cTn>
                              </p:par>
                            </p:childTnLst>
                          </p:cTn>
                        </p:par>
                      </p:childTnLst>
                    </p:cTn>
                  </p:par>
                  <p:par>
                    <p:cTn id="589" fill="hold">
                      <p:stCondLst>
                        <p:cond delay="indefinite"/>
                      </p:stCondLst>
                      <p:childTnLst>
                        <p:par>
                          <p:cTn id="590" fill="hold">
                            <p:stCondLst>
                              <p:cond delay="0"/>
                            </p:stCondLst>
                            <p:childTnLst>
                              <p:par>
                                <p:cTn id="591" presetID="22" presetClass="entr" presetSubtype="8" fill="hold" grpId="0" nodeType="clickEffect">
                                  <p:stCondLst>
                                    <p:cond delay="0"/>
                                  </p:stCondLst>
                                  <p:childTnLst>
                                    <p:set>
                                      <p:cBhvr>
                                        <p:cTn id="592" dur="1" fill="hold">
                                          <p:stCondLst>
                                            <p:cond delay="0"/>
                                          </p:stCondLst>
                                        </p:cTn>
                                        <p:tgtEl>
                                          <p:spTgt spid="2139"/>
                                        </p:tgtEl>
                                        <p:attrNameLst>
                                          <p:attrName>style.visibility</p:attrName>
                                        </p:attrNameLst>
                                      </p:cBhvr>
                                      <p:to>
                                        <p:strVal val="visible"/>
                                      </p:to>
                                    </p:set>
                                    <p:animEffect transition="in" filter="wipe(left)">
                                      <p:cBhvr>
                                        <p:cTn id="593" dur="3000"/>
                                        <p:tgtEl>
                                          <p:spTgt spid="2139"/>
                                        </p:tgtEl>
                                      </p:cBhvr>
                                    </p:animEffect>
                                  </p:childTnLst>
                                </p:cTn>
                              </p:par>
                            </p:childTnLst>
                          </p:cTn>
                        </p:par>
                      </p:childTnLst>
                    </p:cTn>
                  </p:par>
                  <p:par>
                    <p:cTn id="594" fill="hold">
                      <p:stCondLst>
                        <p:cond delay="indefinite"/>
                      </p:stCondLst>
                      <p:childTnLst>
                        <p:par>
                          <p:cTn id="595" fill="hold">
                            <p:stCondLst>
                              <p:cond delay="0"/>
                            </p:stCondLst>
                            <p:childTnLst>
                              <p:par>
                                <p:cTn id="596" presetID="22" presetClass="entr" presetSubtype="8" fill="hold" grpId="0" nodeType="clickEffect">
                                  <p:stCondLst>
                                    <p:cond delay="0"/>
                                  </p:stCondLst>
                                  <p:childTnLst>
                                    <p:set>
                                      <p:cBhvr>
                                        <p:cTn id="597" dur="1" fill="hold">
                                          <p:stCondLst>
                                            <p:cond delay="0"/>
                                          </p:stCondLst>
                                        </p:cTn>
                                        <p:tgtEl>
                                          <p:spTgt spid="2140"/>
                                        </p:tgtEl>
                                        <p:attrNameLst>
                                          <p:attrName>style.visibility</p:attrName>
                                        </p:attrNameLst>
                                      </p:cBhvr>
                                      <p:to>
                                        <p:strVal val="visible"/>
                                      </p:to>
                                    </p:set>
                                    <p:animEffect transition="in" filter="wipe(left)">
                                      <p:cBhvr>
                                        <p:cTn id="598" dur="3000"/>
                                        <p:tgtEl>
                                          <p:spTgt spid="2140"/>
                                        </p:tgtEl>
                                      </p:cBhvr>
                                    </p:animEffect>
                                  </p:childTnLst>
                                </p:cTn>
                              </p:par>
                            </p:childTnLst>
                          </p:cTn>
                        </p:par>
                      </p:childTnLst>
                    </p:cTn>
                  </p:par>
                  <p:par>
                    <p:cTn id="599" fill="hold">
                      <p:stCondLst>
                        <p:cond delay="indefinite"/>
                      </p:stCondLst>
                      <p:childTnLst>
                        <p:par>
                          <p:cTn id="600" fill="hold">
                            <p:stCondLst>
                              <p:cond delay="0"/>
                            </p:stCondLst>
                            <p:childTnLst>
                              <p:par>
                                <p:cTn id="601" presetID="22" presetClass="entr" presetSubtype="1" fill="hold" grpId="0" nodeType="clickEffect">
                                  <p:stCondLst>
                                    <p:cond delay="0"/>
                                  </p:stCondLst>
                                  <p:childTnLst>
                                    <p:set>
                                      <p:cBhvr>
                                        <p:cTn id="602" dur="1" fill="hold">
                                          <p:stCondLst>
                                            <p:cond delay="0"/>
                                          </p:stCondLst>
                                        </p:cTn>
                                        <p:tgtEl>
                                          <p:spTgt spid="187"/>
                                        </p:tgtEl>
                                        <p:attrNameLst>
                                          <p:attrName>style.visibility</p:attrName>
                                        </p:attrNameLst>
                                      </p:cBhvr>
                                      <p:to>
                                        <p:strVal val="visible"/>
                                      </p:to>
                                    </p:set>
                                    <p:animEffect transition="in" filter="wipe(up)">
                                      <p:cBhvr>
                                        <p:cTn id="603" dur="3000"/>
                                        <p:tgtEl>
                                          <p:spTgt spid="187"/>
                                        </p:tgtEl>
                                      </p:cBhvr>
                                    </p:animEffect>
                                  </p:childTnLst>
                                </p:cTn>
                              </p:par>
                            </p:childTnLst>
                          </p:cTn>
                        </p:par>
                      </p:childTnLst>
                    </p:cTn>
                  </p:par>
                  <p:par>
                    <p:cTn id="604" fill="hold">
                      <p:stCondLst>
                        <p:cond delay="indefinite"/>
                      </p:stCondLst>
                      <p:childTnLst>
                        <p:par>
                          <p:cTn id="605" fill="hold">
                            <p:stCondLst>
                              <p:cond delay="0"/>
                            </p:stCondLst>
                            <p:childTnLst>
                              <p:par>
                                <p:cTn id="606" presetID="22" presetClass="entr" presetSubtype="8" fill="hold" grpId="0" nodeType="clickEffect">
                                  <p:stCondLst>
                                    <p:cond delay="0"/>
                                  </p:stCondLst>
                                  <p:childTnLst>
                                    <p:set>
                                      <p:cBhvr>
                                        <p:cTn id="607" dur="1" fill="hold">
                                          <p:stCondLst>
                                            <p:cond delay="0"/>
                                          </p:stCondLst>
                                        </p:cTn>
                                        <p:tgtEl>
                                          <p:spTgt spid="2068"/>
                                        </p:tgtEl>
                                        <p:attrNameLst>
                                          <p:attrName>style.visibility</p:attrName>
                                        </p:attrNameLst>
                                      </p:cBhvr>
                                      <p:to>
                                        <p:strVal val="visible"/>
                                      </p:to>
                                    </p:set>
                                    <p:animEffect transition="in" filter="wipe(left)">
                                      <p:cBhvr>
                                        <p:cTn id="608" dur="3000"/>
                                        <p:tgtEl>
                                          <p:spTgt spid="2068"/>
                                        </p:tgtEl>
                                      </p:cBhvr>
                                    </p:animEffect>
                                  </p:childTnLst>
                                </p:cTn>
                              </p:par>
                            </p:childTnLst>
                          </p:cTn>
                        </p:par>
                      </p:childTnLst>
                    </p:cTn>
                  </p:par>
                  <p:par>
                    <p:cTn id="609" fill="hold">
                      <p:stCondLst>
                        <p:cond delay="indefinite"/>
                      </p:stCondLst>
                      <p:childTnLst>
                        <p:par>
                          <p:cTn id="610" fill="hold">
                            <p:stCondLst>
                              <p:cond delay="0"/>
                            </p:stCondLst>
                            <p:childTnLst>
                              <p:par>
                                <p:cTn id="611" presetID="22" presetClass="entr" presetSubtype="8" fill="hold" grpId="0" nodeType="clickEffect">
                                  <p:stCondLst>
                                    <p:cond delay="0"/>
                                  </p:stCondLst>
                                  <p:childTnLst>
                                    <p:set>
                                      <p:cBhvr>
                                        <p:cTn id="612" dur="1" fill="hold">
                                          <p:stCondLst>
                                            <p:cond delay="0"/>
                                          </p:stCondLst>
                                        </p:cTn>
                                        <p:tgtEl>
                                          <p:spTgt spid="2072"/>
                                        </p:tgtEl>
                                        <p:attrNameLst>
                                          <p:attrName>style.visibility</p:attrName>
                                        </p:attrNameLst>
                                      </p:cBhvr>
                                      <p:to>
                                        <p:strVal val="visible"/>
                                      </p:to>
                                    </p:set>
                                    <p:animEffect transition="in" filter="wipe(left)">
                                      <p:cBhvr>
                                        <p:cTn id="613" dur="3000"/>
                                        <p:tgtEl>
                                          <p:spTgt spid="2072"/>
                                        </p:tgtEl>
                                      </p:cBhvr>
                                    </p:animEffect>
                                  </p:childTnLst>
                                </p:cTn>
                              </p:par>
                            </p:childTnLst>
                          </p:cTn>
                        </p:par>
                      </p:childTnLst>
                    </p:cTn>
                  </p:par>
                  <p:par>
                    <p:cTn id="614" fill="hold">
                      <p:stCondLst>
                        <p:cond delay="indefinite"/>
                      </p:stCondLst>
                      <p:childTnLst>
                        <p:par>
                          <p:cTn id="615" fill="hold">
                            <p:stCondLst>
                              <p:cond delay="0"/>
                            </p:stCondLst>
                            <p:childTnLst>
                              <p:par>
                                <p:cTn id="616" presetID="22" presetClass="entr" presetSubtype="1" fill="hold" grpId="0" nodeType="clickEffect">
                                  <p:stCondLst>
                                    <p:cond delay="0"/>
                                  </p:stCondLst>
                                  <p:childTnLst>
                                    <p:set>
                                      <p:cBhvr>
                                        <p:cTn id="617" dur="1" fill="hold">
                                          <p:stCondLst>
                                            <p:cond delay="0"/>
                                          </p:stCondLst>
                                        </p:cTn>
                                        <p:tgtEl>
                                          <p:spTgt spid="188"/>
                                        </p:tgtEl>
                                        <p:attrNameLst>
                                          <p:attrName>style.visibility</p:attrName>
                                        </p:attrNameLst>
                                      </p:cBhvr>
                                      <p:to>
                                        <p:strVal val="visible"/>
                                      </p:to>
                                    </p:set>
                                    <p:animEffect transition="in" filter="wipe(up)">
                                      <p:cBhvr>
                                        <p:cTn id="618" dur="3000"/>
                                        <p:tgtEl>
                                          <p:spTgt spid="188"/>
                                        </p:tgtEl>
                                      </p:cBhvr>
                                    </p:animEffect>
                                  </p:childTnLst>
                                </p:cTn>
                              </p:par>
                            </p:childTnLst>
                          </p:cTn>
                        </p:par>
                      </p:childTnLst>
                    </p:cTn>
                  </p:par>
                  <p:par>
                    <p:cTn id="619" fill="hold">
                      <p:stCondLst>
                        <p:cond delay="indefinite"/>
                      </p:stCondLst>
                      <p:childTnLst>
                        <p:par>
                          <p:cTn id="620" fill="hold">
                            <p:stCondLst>
                              <p:cond delay="0"/>
                            </p:stCondLst>
                            <p:childTnLst>
                              <p:par>
                                <p:cTn id="621" presetID="22" presetClass="entr" presetSubtype="1" fill="hold" grpId="0" nodeType="clickEffect">
                                  <p:stCondLst>
                                    <p:cond delay="0"/>
                                  </p:stCondLst>
                                  <p:childTnLst>
                                    <p:set>
                                      <p:cBhvr>
                                        <p:cTn id="622" dur="1" fill="hold">
                                          <p:stCondLst>
                                            <p:cond delay="0"/>
                                          </p:stCondLst>
                                        </p:cTn>
                                        <p:tgtEl>
                                          <p:spTgt spid="183"/>
                                        </p:tgtEl>
                                        <p:attrNameLst>
                                          <p:attrName>style.visibility</p:attrName>
                                        </p:attrNameLst>
                                      </p:cBhvr>
                                      <p:to>
                                        <p:strVal val="visible"/>
                                      </p:to>
                                    </p:set>
                                    <p:animEffect transition="in" filter="wipe(up)">
                                      <p:cBhvr>
                                        <p:cTn id="623" dur="3000"/>
                                        <p:tgtEl>
                                          <p:spTgt spid="183"/>
                                        </p:tgtEl>
                                      </p:cBhvr>
                                    </p:animEffect>
                                  </p:childTnLst>
                                </p:cTn>
                              </p:par>
                            </p:childTnLst>
                          </p:cTn>
                        </p:par>
                      </p:childTnLst>
                    </p:cTn>
                  </p:par>
                  <p:par>
                    <p:cTn id="624" fill="hold">
                      <p:stCondLst>
                        <p:cond delay="indefinite"/>
                      </p:stCondLst>
                      <p:childTnLst>
                        <p:par>
                          <p:cTn id="625" fill="hold">
                            <p:stCondLst>
                              <p:cond delay="0"/>
                            </p:stCondLst>
                            <p:childTnLst>
                              <p:par>
                                <p:cTn id="626" presetID="22" presetClass="entr" presetSubtype="1" fill="hold" grpId="0" nodeType="clickEffect">
                                  <p:stCondLst>
                                    <p:cond delay="0"/>
                                  </p:stCondLst>
                                  <p:childTnLst>
                                    <p:set>
                                      <p:cBhvr>
                                        <p:cTn id="627" dur="1" fill="hold">
                                          <p:stCondLst>
                                            <p:cond delay="0"/>
                                          </p:stCondLst>
                                        </p:cTn>
                                        <p:tgtEl>
                                          <p:spTgt spid="2100"/>
                                        </p:tgtEl>
                                        <p:attrNameLst>
                                          <p:attrName>style.visibility</p:attrName>
                                        </p:attrNameLst>
                                      </p:cBhvr>
                                      <p:to>
                                        <p:strVal val="visible"/>
                                      </p:to>
                                    </p:set>
                                    <p:animEffect transition="in" filter="wipe(up)">
                                      <p:cBhvr>
                                        <p:cTn id="628" dur="3000"/>
                                        <p:tgtEl>
                                          <p:spTgt spid="2100"/>
                                        </p:tgtEl>
                                      </p:cBhvr>
                                    </p:animEffect>
                                  </p:childTnLst>
                                </p:cTn>
                              </p:par>
                            </p:childTnLst>
                          </p:cTn>
                        </p:par>
                      </p:childTnLst>
                    </p:cTn>
                  </p:par>
                  <p:par>
                    <p:cTn id="629" fill="hold">
                      <p:stCondLst>
                        <p:cond delay="indefinite"/>
                      </p:stCondLst>
                      <p:childTnLst>
                        <p:par>
                          <p:cTn id="630" fill="hold">
                            <p:stCondLst>
                              <p:cond delay="0"/>
                            </p:stCondLst>
                            <p:childTnLst>
                              <p:par>
                                <p:cTn id="631" presetID="22" presetClass="entr" presetSubtype="1" fill="hold" grpId="0" nodeType="clickEffect">
                                  <p:stCondLst>
                                    <p:cond delay="0"/>
                                  </p:stCondLst>
                                  <p:childTnLst>
                                    <p:set>
                                      <p:cBhvr>
                                        <p:cTn id="632" dur="1" fill="hold">
                                          <p:stCondLst>
                                            <p:cond delay="0"/>
                                          </p:stCondLst>
                                        </p:cTn>
                                        <p:tgtEl>
                                          <p:spTgt spid="181"/>
                                        </p:tgtEl>
                                        <p:attrNameLst>
                                          <p:attrName>style.visibility</p:attrName>
                                        </p:attrNameLst>
                                      </p:cBhvr>
                                      <p:to>
                                        <p:strVal val="visible"/>
                                      </p:to>
                                    </p:set>
                                    <p:animEffect transition="in" filter="wipe(up)">
                                      <p:cBhvr>
                                        <p:cTn id="633" dur="3000"/>
                                        <p:tgtEl>
                                          <p:spTgt spid="181"/>
                                        </p:tgtEl>
                                      </p:cBhvr>
                                    </p:animEffect>
                                  </p:childTnLst>
                                </p:cTn>
                              </p:par>
                            </p:childTnLst>
                          </p:cTn>
                        </p:par>
                      </p:childTnLst>
                    </p:cTn>
                  </p:par>
                  <p:par>
                    <p:cTn id="634" fill="hold">
                      <p:stCondLst>
                        <p:cond delay="indefinite"/>
                      </p:stCondLst>
                      <p:childTnLst>
                        <p:par>
                          <p:cTn id="635" fill="hold">
                            <p:stCondLst>
                              <p:cond delay="0"/>
                            </p:stCondLst>
                            <p:childTnLst>
                              <p:par>
                                <p:cTn id="636" presetID="22" presetClass="entr" presetSubtype="1" fill="hold" grpId="0" nodeType="clickEffect">
                                  <p:stCondLst>
                                    <p:cond delay="0"/>
                                  </p:stCondLst>
                                  <p:childTnLst>
                                    <p:set>
                                      <p:cBhvr>
                                        <p:cTn id="637" dur="1" fill="hold">
                                          <p:stCondLst>
                                            <p:cond delay="0"/>
                                          </p:stCondLst>
                                        </p:cTn>
                                        <p:tgtEl>
                                          <p:spTgt spid="182"/>
                                        </p:tgtEl>
                                        <p:attrNameLst>
                                          <p:attrName>style.visibility</p:attrName>
                                        </p:attrNameLst>
                                      </p:cBhvr>
                                      <p:to>
                                        <p:strVal val="visible"/>
                                      </p:to>
                                    </p:set>
                                    <p:animEffect transition="in" filter="wipe(up)">
                                      <p:cBhvr>
                                        <p:cTn id="638" dur="3000"/>
                                        <p:tgtEl>
                                          <p:spTgt spid="182"/>
                                        </p:tgtEl>
                                      </p:cBhvr>
                                    </p:animEffect>
                                  </p:childTnLst>
                                </p:cTn>
                              </p:par>
                            </p:childTnLst>
                          </p:cTn>
                        </p:par>
                      </p:childTnLst>
                    </p:cTn>
                  </p:par>
                  <p:par>
                    <p:cTn id="639" fill="hold">
                      <p:stCondLst>
                        <p:cond delay="indefinite"/>
                      </p:stCondLst>
                      <p:childTnLst>
                        <p:par>
                          <p:cTn id="640" fill="hold">
                            <p:stCondLst>
                              <p:cond delay="0"/>
                            </p:stCondLst>
                            <p:childTnLst>
                              <p:par>
                                <p:cTn id="641" presetID="10" presetClass="entr" presetSubtype="0" fill="hold" nodeType="clickEffect">
                                  <p:stCondLst>
                                    <p:cond delay="0"/>
                                  </p:stCondLst>
                                  <p:childTnLst>
                                    <p:set>
                                      <p:cBhvr>
                                        <p:cTn id="642" dur="1" fill="hold">
                                          <p:stCondLst>
                                            <p:cond delay="0"/>
                                          </p:stCondLst>
                                        </p:cTn>
                                        <p:tgtEl>
                                          <p:spTgt spid="184"/>
                                        </p:tgtEl>
                                        <p:attrNameLst>
                                          <p:attrName>style.visibility</p:attrName>
                                        </p:attrNameLst>
                                      </p:cBhvr>
                                      <p:to>
                                        <p:strVal val="visible"/>
                                      </p:to>
                                    </p:set>
                                    <p:animEffect transition="in" filter="fade">
                                      <p:cBhvr>
                                        <p:cTn id="643" dur="3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87" grpId="0" animBg="1"/>
      <p:bldP spid="172" grpId="0" animBg="1"/>
      <p:bldP spid="2145" grpId="0" animBg="1"/>
      <p:bldP spid="2146" grpId="0" animBg="1"/>
      <p:bldP spid="2140" grpId="0" animBg="1"/>
      <p:bldP spid="2139" grpId="0" animBg="1"/>
      <p:bldP spid="2053" grpId="0" animBg="1"/>
      <p:bldP spid="2066" grpId="0" animBg="1"/>
      <p:bldP spid="2067" grpId="0" animBg="1"/>
      <p:bldP spid="2068" grpId="0" animBg="1"/>
      <p:bldP spid="2069" grpId="0" animBg="1"/>
      <p:bldP spid="2070" grpId="0" animBg="1"/>
      <p:bldP spid="2072" grpId="0" animBg="1"/>
      <p:bldP spid="2073" grpId="0" animBg="1"/>
      <p:bldP spid="2074" grpId="0" animBg="1"/>
      <p:bldP spid="2075" grpId="0" animBg="1"/>
      <p:bldP spid="2076" grpId="0" animBg="1"/>
      <p:bldP spid="2077" grpId="0" animBg="1"/>
      <p:bldP spid="2078" grpId="0" animBg="1"/>
      <p:bldP spid="2079" grpId="0" animBg="1"/>
      <p:bldP spid="2080" grpId="0" animBg="1"/>
      <p:bldP spid="2081" grpId="0" animBg="1"/>
      <p:bldP spid="2082" grpId="0" animBg="1"/>
      <p:bldP spid="2083" grpId="0" animBg="1"/>
      <p:bldP spid="2084" grpId="0" animBg="1"/>
      <p:bldP spid="2085" grpId="0" animBg="1"/>
      <p:bldP spid="2086" grpId="0" animBg="1"/>
      <p:bldP spid="2087" grpId="0" animBg="1"/>
      <p:bldP spid="2088" grpId="0" animBg="1"/>
      <p:bldP spid="2089" grpId="0" animBg="1"/>
      <p:bldP spid="2090" grpId="0" animBg="1"/>
      <p:bldP spid="2091" grpId="0" animBg="1"/>
      <p:bldP spid="2092" grpId="0" animBg="1"/>
      <p:bldP spid="2093" grpId="0" animBg="1"/>
      <p:bldP spid="2094" grpId="0" animBg="1"/>
      <p:bldP spid="2095" grpId="0" animBg="1"/>
      <p:bldP spid="2096" grpId="0" animBg="1"/>
      <p:bldP spid="2097" grpId="0" animBg="1"/>
      <p:bldP spid="2098" grpId="0" animBg="1"/>
      <p:bldP spid="2099" grpId="0" animBg="1"/>
      <p:bldP spid="2100" grpId="0" animBg="1"/>
      <p:bldP spid="2101" grpId="0" animBg="1"/>
      <p:bldP spid="2102" grpId="0" animBg="1"/>
      <p:bldP spid="2103" grpId="0" animBg="1"/>
      <p:bldP spid="2104" grpId="0" animBg="1"/>
      <p:bldP spid="2105" grpId="0" animBg="1"/>
      <p:bldP spid="2106" grpId="0" animBg="1"/>
      <p:bldP spid="2107" grpId="0" animBg="1"/>
      <p:bldP spid="2108" grpId="0" animBg="1"/>
      <p:bldP spid="2109" grpId="0" animBg="1"/>
      <p:bldP spid="2110" grpId="0" animBg="1"/>
      <p:bldP spid="2111" grpId="0" animBg="1"/>
      <p:bldP spid="2112" grpId="0" animBg="1"/>
      <p:bldP spid="2113" grpId="0" animBg="1"/>
      <p:bldP spid="2114" grpId="0" animBg="1"/>
      <p:bldP spid="2115" grpId="0" animBg="1"/>
      <p:bldP spid="2116" grpId="0" animBg="1"/>
      <p:bldP spid="2117" grpId="0" animBg="1"/>
      <p:bldP spid="2118" grpId="0" animBg="1"/>
      <p:bldP spid="2119" grpId="0" animBg="1"/>
      <p:bldP spid="2120" grpId="0" animBg="1"/>
      <p:bldP spid="2121" grpId="0" animBg="1"/>
      <p:bldP spid="2122" grpId="0" animBg="1"/>
      <p:bldP spid="2123" grpId="0" animBg="1"/>
      <p:bldP spid="2124" grpId="0" animBg="1"/>
      <p:bldP spid="2125" grpId="0" animBg="1"/>
      <p:bldP spid="2126" grpId="0" animBg="1"/>
      <p:bldP spid="2127" grpId="0" animBg="1"/>
      <p:bldP spid="2128" grpId="0" animBg="1"/>
      <p:bldP spid="2129" grpId="0" animBg="1"/>
      <p:bldP spid="2130" grpId="0" animBg="1"/>
      <p:bldP spid="2131" grpId="0" animBg="1"/>
      <p:bldP spid="2132" grpId="0" animBg="1"/>
      <p:bldP spid="2133" grpId="0" animBg="1"/>
      <p:bldP spid="2134" grpId="0" animBg="1"/>
      <p:bldP spid="2135" grpId="0" animBg="1"/>
      <p:bldP spid="2136" grpId="0" animBg="1"/>
      <p:bldP spid="2137" grpId="0" animBg="1"/>
      <p:bldP spid="2138" grpId="0" animBg="1"/>
      <p:bldP spid="2141" grpId="0" animBg="1"/>
      <p:bldP spid="2142" grpId="0" animBg="1"/>
      <p:bldP spid="2143" grpId="0" animBg="1"/>
      <p:bldP spid="2144" grpId="0" animBg="1"/>
      <p:bldP spid="2147" grpId="0" animBg="1"/>
      <p:bldP spid="2148" grpId="0" animBg="1"/>
      <p:bldP spid="2149" grpId="0" animBg="1"/>
      <p:bldP spid="2150" grpId="0" animBg="1"/>
      <p:bldP spid="103" grpId="0" animBg="1"/>
      <p:bldP spid="105" grpId="0"/>
      <p:bldP spid="113" grpId="0"/>
      <p:bldP spid="115" grpId="0"/>
      <p:bldP spid="120" grpId="0"/>
      <p:bldP spid="122" grpId="0"/>
      <p:bldP spid="124" grpId="0"/>
      <p:bldP spid="126" grpId="0"/>
      <p:bldP spid="133" grpId="0"/>
      <p:bldP spid="134" grpId="0"/>
      <p:bldP spid="138" grpId="0"/>
      <p:bldP spid="140" grpId="0"/>
      <p:bldP spid="142" grpId="0"/>
      <p:bldP spid="148" grpId="0"/>
      <p:bldP spid="152" grpId="0"/>
      <p:bldP spid="163" grpId="0"/>
      <p:bldP spid="168" grpId="0"/>
      <p:bldP spid="169" grpId="0"/>
      <p:bldP spid="175" grpId="0"/>
      <p:bldP spid="181" grpId="0" animBg="1"/>
      <p:bldP spid="182" grpId="0" animBg="1"/>
      <p:bldP spid="183" grpId="0" animBg="1"/>
      <p:bldP spid="188" grpId="0" animBg="1"/>
      <p:bldP spid="167" grpId="0"/>
      <p:bldP spid="170" grpId="0"/>
      <p:bldP spid="1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p:cNvGrpSpPr/>
          <p:nvPr/>
        </p:nvGrpSpPr>
        <p:grpSpPr>
          <a:xfrm>
            <a:off x="3964902" y="3933056"/>
            <a:ext cx="983337" cy="1612900"/>
            <a:chOff x="2440901" y="3933056"/>
            <a:chExt cx="983337" cy="1612900"/>
          </a:xfrm>
          <a:solidFill>
            <a:srgbClr val="00B050">
              <a:alpha val="42000"/>
            </a:srgbClr>
          </a:solidFill>
        </p:grpSpPr>
        <p:sp>
          <p:nvSpPr>
            <p:cNvPr id="146" name="Freeform 42"/>
            <p:cNvSpPr>
              <a:spLocks/>
            </p:cNvSpPr>
            <p:nvPr/>
          </p:nvSpPr>
          <p:spPr bwMode="auto">
            <a:xfrm>
              <a:off x="2440901" y="3933056"/>
              <a:ext cx="765175" cy="1612900"/>
            </a:xfrm>
            <a:custGeom>
              <a:avLst/>
              <a:gdLst/>
              <a:ahLst/>
              <a:cxnLst>
                <a:cxn ang="0">
                  <a:pos x="1927" y="0"/>
                </a:cxn>
                <a:cxn ang="0">
                  <a:pos x="1760" y="8"/>
                </a:cxn>
                <a:cxn ang="0">
                  <a:pos x="1593" y="32"/>
                </a:cxn>
                <a:cxn ang="0">
                  <a:pos x="1429" y="70"/>
                </a:cxn>
                <a:cxn ang="0">
                  <a:pos x="1268" y="123"/>
                </a:cxn>
                <a:cxn ang="0">
                  <a:pos x="1112" y="191"/>
                </a:cxn>
                <a:cxn ang="0">
                  <a:pos x="964" y="273"/>
                </a:cxn>
                <a:cxn ang="0">
                  <a:pos x="822" y="367"/>
                </a:cxn>
                <a:cxn ang="0">
                  <a:pos x="689" y="476"/>
                </a:cxn>
                <a:cxn ang="0">
                  <a:pos x="565" y="595"/>
                </a:cxn>
                <a:cxn ang="0">
                  <a:pos x="451" y="726"/>
                </a:cxn>
                <a:cxn ang="0">
                  <a:pos x="349" y="867"/>
                </a:cxn>
                <a:cxn ang="0">
                  <a:pos x="259" y="1016"/>
                </a:cxn>
                <a:cxn ang="0">
                  <a:pos x="181" y="1173"/>
                </a:cxn>
                <a:cxn ang="0">
                  <a:pos x="116" y="1337"/>
                </a:cxn>
                <a:cxn ang="0">
                  <a:pos x="66" y="1506"/>
                </a:cxn>
                <a:cxn ang="0">
                  <a:pos x="30" y="1678"/>
                </a:cxn>
                <a:cxn ang="0">
                  <a:pos x="8" y="1855"/>
                </a:cxn>
                <a:cxn ang="0">
                  <a:pos x="0" y="2031"/>
                </a:cxn>
                <a:cxn ang="0">
                  <a:pos x="8" y="2209"/>
                </a:cxn>
                <a:cxn ang="0">
                  <a:pos x="30" y="2384"/>
                </a:cxn>
                <a:cxn ang="0">
                  <a:pos x="66" y="2558"/>
                </a:cxn>
                <a:cxn ang="0">
                  <a:pos x="116" y="2726"/>
                </a:cxn>
                <a:cxn ang="0">
                  <a:pos x="181" y="2889"/>
                </a:cxn>
                <a:cxn ang="0">
                  <a:pos x="259" y="3047"/>
                </a:cxn>
                <a:cxn ang="0">
                  <a:pos x="349" y="3197"/>
                </a:cxn>
                <a:cxn ang="0">
                  <a:pos x="451" y="3337"/>
                </a:cxn>
                <a:cxn ang="0">
                  <a:pos x="565" y="3467"/>
                </a:cxn>
                <a:cxn ang="0">
                  <a:pos x="689" y="3587"/>
                </a:cxn>
                <a:cxn ang="0">
                  <a:pos x="822" y="3695"/>
                </a:cxn>
                <a:cxn ang="0">
                  <a:pos x="964" y="3790"/>
                </a:cxn>
                <a:cxn ang="0">
                  <a:pos x="1112" y="3872"/>
                </a:cxn>
                <a:cxn ang="0">
                  <a:pos x="1268" y="3940"/>
                </a:cxn>
                <a:cxn ang="0">
                  <a:pos x="1429" y="3994"/>
                </a:cxn>
                <a:cxn ang="0">
                  <a:pos x="1593" y="4032"/>
                </a:cxn>
                <a:cxn ang="0">
                  <a:pos x="1760" y="4055"/>
                </a:cxn>
                <a:cxn ang="0">
                  <a:pos x="1927" y="4062"/>
                </a:cxn>
              </a:cxnLst>
              <a:rect l="0" t="0" r="r" b="b"/>
              <a:pathLst>
                <a:path w="1927" h="4062">
                  <a:moveTo>
                    <a:pt x="1927" y="0"/>
                  </a:moveTo>
                  <a:lnTo>
                    <a:pt x="1760" y="8"/>
                  </a:lnTo>
                  <a:lnTo>
                    <a:pt x="1593" y="32"/>
                  </a:lnTo>
                  <a:lnTo>
                    <a:pt x="1429" y="70"/>
                  </a:lnTo>
                  <a:lnTo>
                    <a:pt x="1268" y="123"/>
                  </a:lnTo>
                  <a:lnTo>
                    <a:pt x="1112" y="191"/>
                  </a:lnTo>
                  <a:lnTo>
                    <a:pt x="964" y="273"/>
                  </a:lnTo>
                  <a:lnTo>
                    <a:pt x="822" y="367"/>
                  </a:lnTo>
                  <a:lnTo>
                    <a:pt x="689" y="476"/>
                  </a:lnTo>
                  <a:lnTo>
                    <a:pt x="565" y="595"/>
                  </a:lnTo>
                  <a:lnTo>
                    <a:pt x="451" y="726"/>
                  </a:lnTo>
                  <a:lnTo>
                    <a:pt x="349" y="867"/>
                  </a:lnTo>
                  <a:lnTo>
                    <a:pt x="259" y="1016"/>
                  </a:lnTo>
                  <a:lnTo>
                    <a:pt x="181" y="1173"/>
                  </a:lnTo>
                  <a:lnTo>
                    <a:pt x="116" y="1337"/>
                  </a:lnTo>
                  <a:lnTo>
                    <a:pt x="66" y="1506"/>
                  </a:lnTo>
                  <a:lnTo>
                    <a:pt x="30" y="1678"/>
                  </a:lnTo>
                  <a:lnTo>
                    <a:pt x="8" y="1855"/>
                  </a:lnTo>
                  <a:lnTo>
                    <a:pt x="0" y="2031"/>
                  </a:lnTo>
                  <a:lnTo>
                    <a:pt x="8" y="2209"/>
                  </a:lnTo>
                  <a:lnTo>
                    <a:pt x="30" y="2384"/>
                  </a:lnTo>
                  <a:lnTo>
                    <a:pt x="66" y="2558"/>
                  </a:lnTo>
                  <a:lnTo>
                    <a:pt x="116" y="2726"/>
                  </a:lnTo>
                  <a:lnTo>
                    <a:pt x="181" y="2889"/>
                  </a:lnTo>
                  <a:lnTo>
                    <a:pt x="259" y="3047"/>
                  </a:lnTo>
                  <a:lnTo>
                    <a:pt x="349" y="3197"/>
                  </a:lnTo>
                  <a:lnTo>
                    <a:pt x="451" y="3337"/>
                  </a:lnTo>
                  <a:lnTo>
                    <a:pt x="565" y="3467"/>
                  </a:lnTo>
                  <a:lnTo>
                    <a:pt x="689" y="3587"/>
                  </a:lnTo>
                  <a:lnTo>
                    <a:pt x="822" y="3695"/>
                  </a:lnTo>
                  <a:lnTo>
                    <a:pt x="964" y="3790"/>
                  </a:lnTo>
                  <a:lnTo>
                    <a:pt x="1112" y="3872"/>
                  </a:lnTo>
                  <a:lnTo>
                    <a:pt x="1268" y="3940"/>
                  </a:lnTo>
                  <a:lnTo>
                    <a:pt x="1429" y="3994"/>
                  </a:lnTo>
                  <a:lnTo>
                    <a:pt x="1593" y="4032"/>
                  </a:lnTo>
                  <a:lnTo>
                    <a:pt x="1760" y="4055"/>
                  </a:lnTo>
                  <a:lnTo>
                    <a:pt x="1927" y="4062"/>
                  </a:lnTo>
                </a:path>
              </a:pathLst>
            </a:custGeom>
            <a:grpFill/>
            <a:ln w="3810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4"/>
            <p:cNvSpPr/>
            <p:nvPr/>
          </p:nvSpPr>
          <p:spPr>
            <a:xfrm>
              <a:off x="3190875" y="3938588"/>
              <a:ext cx="233363" cy="1595437"/>
            </a:xfrm>
            <a:custGeom>
              <a:avLst/>
              <a:gdLst>
                <a:gd name="connsiteX0" fmla="*/ 9525 w 233363"/>
                <a:gd name="connsiteY0" fmla="*/ 0 h 1595437"/>
                <a:gd name="connsiteX1" fmla="*/ 219075 w 233363"/>
                <a:gd name="connsiteY1" fmla="*/ 0 h 1595437"/>
                <a:gd name="connsiteX2" fmla="*/ 233363 w 233363"/>
                <a:gd name="connsiteY2" fmla="*/ 1595437 h 1595437"/>
                <a:gd name="connsiteX3" fmla="*/ 0 w 233363"/>
                <a:gd name="connsiteY3" fmla="*/ 1590675 h 1595437"/>
                <a:gd name="connsiteX4" fmla="*/ 9525 w 233363"/>
                <a:gd name="connsiteY4" fmla="*/ 0 h 159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3" h="1595437">
                  <a:moveTo>
                    <a:pt x="9525" y="0"/>
                  </a:moveTo>
                  <a:lnTo>
                    <a:pt x="219075" y="0"/>
                  </a:lnTo>
                  <a:lnTo>
                    <a:pt x="233363" y="1595437"/>
                  </a:lnTo>
                  <a:lnTo>
                    <a:pt x="0" y="1590675"/>
                  </a:lnTo>
                  <a:lnTo>
                    <a:pt x="952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7" name="Freeform 146"/>
          <p:cNvSpPr/>
          <p:nvPr/>
        </p:nvSpPr>
        <p:spPr>
          <a:xfrm>
            <a:off x="5300663" y="4286251"/>
            <a:ext cx="857250" cy="904875"/>
          </a:xfrm>
          <a:custGeom>
            <a:avLst/>
            <a:gdLst>
              <a:gd name="connsiteX0" fmla="*/ 0 w 857250"/>
              <a:gd name="connsiteY0" fmla="*/ 0 h 904875"/>
              <a:gd name="connsiteX1" fmla="*/ 857250 w 857250"/>
              <a:gd name="connsiteY1" fmla="*/ 0 h 904875"/>
              <a:gd name="connsiteX2" fmla="*/ 847725 w 857250"/>
              <a:gd name="connsiteY2" fmla="*/ 904875 h 904875"/>
              <a:gd name="connsiteX3" fmla="*/ 9525 w 857250"/>
              <a:gd name="connsiteY3" fmla="*/ 904875 h 904875"/>
              <a:gd name="connsiteX4" fmla="*/ 0 w 857250"/>
              <a:gd name="connsiteY4" fmla="*/ 0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904875">
                <a:moveTo>
                  <a:pt x="0" y="0"/>
                </a:moveTo>
                <a:lnTo>
                  <a:pt x="857250" y="0"/>
                </a:lnTo>
                <a:lnTo>
                  <a:pt x="847725" y="904875"/>
                </a:lnTo>
                <a:lnTo>
                  <a:pt x="9525" y="904875"/>
                </a:lnTo>
                <a:lnTo>
                  <a:pt x="0" y="0"/>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a:off x="4943476" y="3929064"/>
            <a:ext cx="771525" cy="1628775"/>
          </a:xfrm>
          <a:custGeom>
            <a:avLst/>
            <a:gdLst>
              <a:gd name="connsiteX0" fmla="*/ 762000 w 771525"/>
              <a:gd name="connsiteY0" fmla="*/ 342900 h 1628775"/>
              <a:gd name="connsiteX1" fmla="*/ 352425 w 771525"/>
              <a:gd name="connsiteY1" fmla="*/ 347662 h 1628775"/>
              <a:gd name="connsiteX2" fmla="*/ 342900 w 771525"/>
              <a:gd name="connsiteY2" fmla="*/ 1276350 h 1628775"/>
              <a:gd name="connsiteX3" fmla="*/ 762000 w 771525"/>
              <a:gd name="connsiteY3" fmla="*/ 1276350 h 1628775"/>
              <a:gd name="connsiteX4" fmla="*/ 771525 w 771525"/>
              <a:gd name="connsiteY4" fmla="*/ 1604962 h 1628775"/>
              <a:gd name="connsiteX5" fmla="*/ 9525 w 771525"/>
              <a:gd name="connsiteY5" fmla="*/ 1628775 h 1628775"/>
              <a:gd name="connsiteX6" fmla="*/ 0 w 771525"/>
              <a:gd name="connsiteY6" fmla="*/ 0 h 1628775"/>
              <a:gd name="connsiteX7" fmla="*/ 757238 w 771525"/>
              <a:gd name="connsiteY7" fmla="*/ 28575 h 1628775"/>
              <a:gd name="connsiteX8" fmla="*/ 762000 w 771525"/>
              <a:gd name="connsiteY8" fmla="*/ 342900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1628775">
                <a:moveTo>
                  <a:pt x="762000" y="342900"/>
                </a:moveTo>
                <a:lnTo>
                  <a:pt x="352425" y="347662"/>
                </a:lnTo>
                <a:lnTo>
                  <a:pt x="342900" y="1276350"/>
                </a:lnTo>
                <a:lnTo>
                  <a:pt x="762000" y="1276350"/>
                </a:lnTo>
                <a:lnTo>
                  <a:pt x="771525" y="1604962"/>
                </a:lnTo>
                <a:lnTo>
                  <a:pt x="9525" y="1628775"/>
                </a:lnTo>
                <a:lnTo>
                  <a:pt x="0" y="0"/>
                </a:lnTo>
                <a:lnTo>
                  <a:pt x="757238" y="28575"/>
                </a:lnTo>
                <a:cubicBezTo>
                  <a:pt x="758825" y="133350"/>
                  <a:pt x="760413" y="238125"/>
                  <a:pt x="762000" y="342900"/>
                </a:cubicBezTo>
                <a:close/>
              </a:path>
            </a:pathLst>
          </a:custGeom>
          <a:solidFill>
            <a:srgbClr val="FFFF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a:xfrm>
            <a:off x="5702057" y="5198148"/>
            <a:ext cx="433387" cy="347662"/>
          </a:xfrm>
          <a:custGeom>
            <a:avLst/>
            <a:gdLst>
              <a:gd name="connsiteX0" fmla="*/ 4762 w 433387"/>
              <a:gd name="connsiteY0" fmla="*/ 0 h 347662"/>
              <a:gd name="connsiteX1" fmla="*/ 0 w 433387"/>
              <a:gd name="connsiteY1" fmla="*/ 347662 h 347662"/>
              <a:gd name="connsiteX2" fmla="*/ 419100 w 433387"/>
              <a:gd name="connsiteY2" fmla="*/ 333375 h 347662"/>
              <a:gd name="connsiteX3" fmla="*/ 433387 w 433387"/>
              <a:gd name="connsiteY3" fmla="*/ 4762 h 347662"/>
              <a:gd name="connsiteX4" fmla="*/ 4762 w 433387"/>
              <a:gd name="connsiteY4" fmla="*/ 0 h 34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 h="347662">
                <a:moveTo>
                  <a:pt x="4762" y="0"/>
                </a:moveTo>
                <a:cubicBezTo>
                  <a:pt x="3175" y="115887"/>
                  <a:pt x="1587" y="231775"/>
                  <a:pt x="0" y="347662"/>
                </a:cubicBezTo>
                <a:lnTo>
                  <a:pt x="419100" y="333375"/>
                </a:lnTo>
                <a:lnTo>
                  <a:pt x="433387" y="4762"/>
                </a:lnTo>
                <a:lnTo>
                  <a:pt x="4762"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149"/>
          <p:cNvSpPr/>
          <p:nvPr/>
        </p:nvSpPr>
        <p:spPr>
          <a:xfrm>
            <a:off x="5710239" y="3938588"/>
            <a:ext cx="433387" cy="347662"/>
          </a:xfrm>
          <a:custGeom>
            <a:avLst/>
            <a:gdLst>
              <a:gd name="connsiteX0" fmla="*/ 4762 w 433387"/>
              <a:gd name="connsiteY0" fmla="*/ 0 h 347662"/>
              <a:gd name="connsiteX1" fmla="*/ 0 w 433387"/>
              <a:gd name="connsiteY1" fmla="*/ 347662 h 347662"/>
              <a:gd name="connsiteX2" fmla="*/ 419100 w 433387"/>
              <a:gd name="connsiteY2" fmla="*/ 333375 h 347662"/>
              <a:gd name="connsiteX3" fmla="*/ 433387 w 433387"/>
              <a:gd name="connsiteY3" fmla="*/ 4762 h 347662"/>
              <a:gd name="connsiteX4" fmla="*/ 4762 w 433387"/>
              <a:gd name="connsiteY4" fmla="*/ 0 h 34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 h="347662">
                <a:moveTo>
                  <a:pt x="4762" y="0"/>
                </a:moveTo>
                <a:cubicBezTo>
                  <a:pt x="3175" y="115887"/>
                  <a:pt x="1587" y="231775"/>
                  <a:pt x="0" y="347662"/>
                </a:cubicBezTo>
                <a:lnTo>
                  <a:pt x="419100" y="333375"/>
                </a:lnTo>
                <a:lnTo>
                  <a:pt x="433387" y="4762"/>
                </a:lnTo>
                <a:lnTo>
                  <a:pt x="4762" y="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22"/>
          <p:cNvSpPr/>
          <p:nvPr/>
        </p:nvSpPr>
        <p:spPr>
          <a:xfrm>
            <a:off x="6615114" y="1743076"/>
            <a:ext cx="1633537" cy="1266825"/>
          </a:xfrm>
          <a:custGeom>
            <a:avLst/>
            <a:gdLst>
              <a:gd name="connsiteX0" fmla="*/ 4762 w 1633537"/>
              <a:gd name="connsiteY0" fmla="*/ 1266825 h 1266825"/>
              <a:gd name="connsiteX1" fmla="*/ 0 w 1633537"/>
              <a:gd name="connsiteY1" fmla="*/ 4763 h 1266825"/>
              <a:gd name="connsiteX2" fmla="*/ 338137 w 1633537"/>
              <a:gd name="connsiteY2" fmla="*/ 4763 h 1266825"/>
              <a:gd name="connsiteX3" fmla="*/ 352425 w 1633537"/>
              <a:gd name="connsiteY3" fmla="*/ 700088 h 1266825"/>
              <a:gd name="connsiteX4" fmla="*/ 1295400 w 1633537"/>
              <a:gd name="connsiteY4" fmla="*/ 695325 h 1266825"/>
              <a:gd name="connsiteX5" fmla="*/ 1276350 w 1633537"/>
              <a:gd name="connsiteY5" fmla="*/ 0 h 1266825"/>
              <a:gd name="connsiteX6" fmla="*/ 1633537 w 1633537"/>
              <a:gd name="connsiteY6" fmla="*/ 9525 h 1266825"/>
              <a:gd name="connsiteX7" fmla="*/ 1633537 w 1633537"/>
              <a:gd name="connsiteY7" fmla="*/ 1266825 h 1266825"/>
              <a:gd name="connsiteX8" fmla="*/ 4762 w 1633537"/>
              <a:gd name="connsiteY8" fmla="*/ 1266825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3537" h="1266825">
                <a:moveTo>
                  <a:pt x="4762" y="1266825"/>
                </a:moveTo>
                <a:cubicBezTo>
                  <a:pt x="3175" y="846138"/>
                  <a:pt x="1587" y="425450"/>
                  <a:pt x="0" y="4763"/>
                </a:cubicBezTo>
                <a:lnTo>
                  <a:pt x="338137" y="4763"/>
                </a:lnTo>
                <a:lnTo>
                  <a:pt x="352425" y="700088"/>
                </a:lnTo>
                <a:lnTo>
                  <a:pt x="1295400" y="695325"/>
                </a:lnTo>
                <a:lnTo>
                  <a:pt x="1276350" y="0"/>
                </a:lnTo>
                <a:lnTo>
                  <a:pt x="1633537" y="9525"/>
                </a:lnTo>
                <a:lnTo>
                  <a:pt x="1633537" y="1266825"/>
                </a:lnTo>
                <a:lnTo>
                  <a:pt x="4762" y="1266825"/>
                </a:lnTo>
                <a:close/>
              </a:path>
            </a:pathLst>
          </a:custGeom>
          <a:solidFill>
            <a:srgbClr val="FFFF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3" cstate="print"/>
          <a:srcRect/>
          <a:stretch>
            <a:fillRect/>
          </a:stretch>
        </p:blipFill>
        <p:spPr bwMode="auto">
          <a:xfrm>
            <a:off x="7047344" y="3032892"/>
            <a:ext cx="3524624" cy="3700856"/>
          </a:xfrm>
          <a:prstGeom prst="rect">
            <a:avLst/>
          </a:prstGeom>
          <a:noFill/>
          <a:ln w="9525">
            <a:noFill/>
            <a:miter lim="800000"/>
            <a:headEnd/>
            <a:tailEnd/>
          </a:ln>
        </p:spPr>
      </p:pic>
      <p:sp>
        <p:nvSpPr>
          <p:cNvPr id="111" name="Freeform 110"/>
          <p:cNvSpPr/>
          <p:nvPr/>
        </p:nvSpPr>
        <p:spPr>
          <a:xfrm>
            <a:off x="6598418" y="3009481"/>
            <a:ext cx="1657978" cy="462224"/>
          </a:xfrm>
          <a:custGeom>
            <a:avLst/>
            <a:gdLst>
              <a:gd name="connsiteX0" fmla="*/ 10048 w 1657978"/>
              <a:gd name="connsiteY0" fmla="*/ 0 h 462224"/>
              <a:gd name="connsiteX1" fmla="*/ 1652953 w 1657978"/>
              <a:gd name="connsiteY1" fmla="*/ 5024 h 462224"/>
              <a:gd name="connsiteX2" fmla="*/ 1657978 w 1657978"/>
              <a:gd name="connsiteY2" fmla="*/ 457200 h 462224"/>
              <a:gd name="connsiteX3" fmla="*/ 0 w 1657978"/>
              <a:gd name="connsiteY3" fmla="*/ 462224 h 462224"/>
              <a:gd name="connsiteX4" fmla="*/ 10048 w 1657978"/>
              <a:gd name="connsiteY4" fmla="*/ 0 h 4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978" h="462224">
                <a:moveTo>
                  <a:pt x="10048" y="0"/>
                </a:moveTo>
                <a:lnTo>
                  <a:pt x="1652953" y="5024"/>
                </a:lnTo>
                <a:lnTo>
                  <a:pt x="1657978" y="457200"/>
                </a:lnTo>
                <a:lnTo>
                  <a:pt x="0" y="462224"/>
                </a:lnTo>
                <a:lnTo>
                  <a:pt x="10048" y="0"/>
                </a:lnTo>
                <a:close/>
              </a:path>
            </a:pathLst>
          </a:cu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3956050" y="1752600"/>
            <a:ext cx="2197100" cy="1720850"/>
          </a:xfrm>
          <a:custGeom>
            <a:avLst/>
            <a:gdLst>
              <a:gd name="connsiteX0" fmla="*/ 1758950 w 2197100"/>
              <a:gd name="connsiteY0" fmla="*/ 6350 h 1720850"/>
              <a:gd name="connsiteX1" fmla="*/ 2190750 w 2197100"/>
              <a:gd name="connsiteY1" fmla="*/ 0 h 1720850"/>
              <a:gd name="connsiteX2" fmla="*/ 2197100 w 2197100"/>
              <a:gd name="connsiteY2" fmla="*/ 1701800 h 1720850"/>
              <a:gd name="connsiteX3" fmla="*/ 6350 w 2197100"/>
              <a:gd name="connsiteY3" fmla="*/ 1720850 h 1720850"/>
              <a:gd name="connsiteX4" fmla="*/ 0 w 2197100"/>
              <a:gd name="connsiteY4" fmla="*/ 1270000 h 1720850"/>
              <a:gd name="connsiteX5" fmla="*/ 990600 w 2197100"/>
              <a:gd name="connsiteY5" fmla="*/ 1257300 h 1720850"/>
              <a:gd name="connsiteX6" fmla="*/ 1758950 w 2197100"/>
              <a:gd name="connsiteY6" fmla="*/ 6350 h 17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100" h="1720850">
                <a:moveTo>
                  <a:pt x="1758950" y="6350"/>
                </a:moveTo>
                <a:lnTo>
                  <a:pt x="2190750" y="0"/>
                </a:lnTo>
                <a:cubicBezTo>
                  <a:pt x="2192867" y="567267"/>
                  <a:pt x="2194983" y="1134533"/>
                  <a:pt x="2197100" y="1701800"/>
                </a:cubicBezTo>
                <a:lnTo>
                  <a:pt x="6350" y="1720850"/>
                </a:lnTo>
                <a:cubicBezTo>
                  <a:pt x="4233" y="1570567"/>
                  <a:pt x="2117" y="1420283"/>
                  <a:pt x="0" y="1270000"/>
                </a:cubicBezTo>
                <a:lnTo>
                  <a:pt x="990600" y="1257300"/>
                </a:lnTo>
                <a:lnTo>
                  <a:pt x="1758950" y="6350"/>
                </a:lnTo>
                <a:close/>
              </a:path>
            </a:pathLst>
          </a:custGeom>
          <a:solidFill>
            <a:srgbClr val="FF00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7" name="Line 5"/>
          <p:cNvSpPr>
            <a:spLocks noChangeShapeType="1"/>
          </p:cNvSpPr>
          <p:nvPr/>
        </p:nvSpPr>
        <p:spPr bwMode="auto">
          <a:xfrm>
            <a:off x="3567113" y="3471863"/>
            <a:ext cx="505618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8" name="Line 6"/>
          <p:cNvSpPr>
            <a:spLocks noChangeShapeType="1"/>
          </p:cNvSpPr>
          <p:nvPr/>
        </p:nvSpPr>
        <p:spPr bwMode="auto">
          <a:xfrm flipH="1">
            <a:off x="3959225" y="3932238"/>
            <a:ext cx="218598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9" name="Line 7"/>
          <p:cNvSpPr>
            <a:spLocks noChangeShapeType="1"/>
          </p:cNvSpPr>
          <p:nvPr/>
        </p:nvSpPr>
        <p:spPr bwMode="auto">
          <a:xfrm flipH="1">
            <a:off x="3959225" y="5545138"/>
            <a:ext cx="218598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0" name="Line 8"/>
          <p:cNvSpPr>
            <a:spLocks noChangeShapeType="1"/>
          </p:cNvSpPr>
          <p:nvPr/>
        </p:nvSpPr>
        <p:spPr bwMode="auto">
          <a:xfrm>
            <a:off x="-6350" y="0"/>
            <a:ext cx="1588" cy="68405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1" name="Line 9"/>
          <p:cNvSpPr>
            <a:spLocks noChangeShapeType="1"/>
          </p:cNvSpPr>
          <p:nvPr/>
        </p:nvSpPr>
        <p:spPr bwMode="auto">
          <a:xfrm>
            <a:off x="1517650" y="0"/>
            <a:ext cx="91773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2" name="Line 10"/>
          <p:cNvSpPr>
            <a:spLocks noChangeShapeType="1"/>
          </p:cNvSpPr>
          <p:nvPr/>
        </p:nvSpPr>
        <p:spPr bwMode="auto">
          <a:xfrm>
            <a:off x="1736725" y="230187"/>
            <a:ext cx="87391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3" name="Line 11"/>
          <p:cNvSpPr>
            <a:spLocks noChangeShapeType="1"/>
          </p:cNvSpPr>
          <p:nvPr/>
        </p:nvSpPr>
        <p:spPr bwMode="auto">
          <a:xfrm>
            <a:off x="1736725" y="392112"/>
            <a:ext cx="87391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4" name="Line 12"/>
          <p:cNvSpPr>
            <a:spLocks noChangeShapeType="1"/>
          </p:cNvSpPr>
          <p:nvPr/>
        </p:nvSpPr>
        <p:spPr bwMode="auto">
          <a:xfrm>
            <a:off x="1736725" y="461962"/>
            <a:ext cx="87391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5" name="Line 13"/>
          <p:cNvSpPr>
            <a:spLocks noChangeShapeType="1"/>
          </p:cNvSpPr>
          <p:nvPr/>
        </p:nvSpPr>
        <p:spPr bwMode="auto">
          <a:xfrm>
            <a:off x="1736725" y="530225"/>
            <a:ext cx="8739188" cy="1588"/>
          </a:xfrm>
          <a:prstGeom prst="line">
            <a:avLst/>
          </a:prstGeom>
          <a:noFill/>
          <a:ln w="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6" name="Line 14"/>
          <p:cNvSpPr>
            <a:spLocks noChangeShapeType="1"/>
          </p:cNvSpPr>
          <p:nvPr/>
        </p:nvSpPr>
        <p:spPr bwMode="auto">
          <a:xfrm>
            <a:off x="1736725" y="690562"/>
            <a:ext cx="87391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7" name="Line 15"/>
          <p:cNvSpPr>
            <a:spLocks noChangeShapeType="1"/>
          </p:cNvSpPr>
          <p:nvPr/>
        </p:nvSpPr>
        <p:spPr bwMode="auto">
          <a:xfrm>
            <a:off x="12218988" y="0"/>
            <a:ext cx="1588" cy="68405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8" name="Line 16"/>
          <p:cNvSpPr>
            <a:spLocks noChangeShapeType="1"/>
          </p:cNvSpPr>
          <p:nvPr/>
        </p:nvSpPr>
        <p:spPr bwMode="auto">
          <a:xfrm>
            <a:off x="10475913" y="230188"/>
            <a:ext cx="1588" cy="63801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9" name="Line 17"/>
          <p:cNvSpPr>
            <a:spLocks noChangeShapeType="1"/>
          </p:cNvSpPr>
          <p:nvPr/>
        </p:nvSpPr>
        <p:spPr bwMode="auto">
          <a:xfrm flipH="1">
            <a:off x="1517650" y="6840538"/>
            <a:ext cx="91773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0" name="Line 18"/>
          <p:cNvSpPr>
            <a:spLocks noChangeShapeType="1"/>
          </p:cNvSpPr>
          <p:nvPr/>
        </p:nvSpPr>
        <p:spPr bwMode="auto">
          <a:xfrm flipH="1">
            <a:off x="1736725" y="6610350"/>
            <a:ext cx="87391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1" name="Line 19"/>
          <p:cNvSpPr>
            <a:spLocks noChangeShapeType="1"/>
          </p:cNvSpPr>
          <p:nvPr/>
        </p:nvSpPr>
        <p:spPr bwMode="auto">
          <a:xfrm>
            <a:off x="1736725" y="230188"/>
            <a:ext cx="1588" cy="63801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3" name="Line 21"/>
          <p:cNvSpPr>
            <a:spLocks noChangeShapeType="1"/>
          </p:cNvSpPr>
          <p:nvPr/>
        </p:nvSpPr>
        <p:spPr bwMode="auto">
          <a:xfrm>
            <a:off x="4724401" y="3932238"/>
            <a:ext cx="14208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4" name="Line 22"/>
          <p:cNvSpPr>
            <a:spLocks noChangeShapeType="1"/>
          </p:cNvSpPr>
          <p:nvPr/>
        </p:nvSpPr>
        <p:spPr bwMode="auto">
          <a:xfrm>
            <a:off x="5108575" y="4278313"/>
            <a:ext cx="103663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6" name="Line 24"/>
          <p:cNvSpPr>
            <a:spLocks noChangeShapeType="1"/>
          </p:cNvSpPr>
          <p:nvPr/>
        </p:nvSpPr>
        <p:spPr bwMode="auto">
          <a:xfrm>
            <a:off x="4724401" y="5545138"/>
            <a:ext cx="14208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7" name="Line 25"/>
          <p:cNvSpPr>
            <a:spLocks noChangeShapeType="1"/>
          </p:cNvSpPr>
          <p:nvPr/>
        </p:nvSpPr>
        <p:spPr bwMode="auto">
          <a:xfrm>
            <a:off x="5113339" y="5199063"/>
            <a:ext cx="1031875"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8" name="Line 26"/>
          <p:cNvSpPr>
            <a:spLocks noChangeShapeType="1"/>
          </p:cNvSpPr>
          <p:nvPr/>
        </p:nvSpPr>
        <p:spPr bwMode="auto">
          <a:xfrm>
            <a:off x="3959225" y="3011487"/>
            <a:ext cx="218598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0" name="Line 28"/>
          <p:cNvSpPr>
            <a:spLocks noChangeShapeType="1"/>
          </p:cNvSpPr>
          <p:nvPr/>
        </p:nvSpPr>
        <p:spPr bwMode="auto">
          <a:xfrm flipV="1">
            <a:off x="5707063" y="1744662"/>
            <a:ext cx="1588" cy="17272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1" name="Line 29"/>
          <p:cNvSpPr>
            <a:spLocks noChangeShapeType="1"/>
          </p:cNvSpPr>
          <p:nvPr/>
        </p:nvSpPr>
        <p:spPr bwMode="auto">
          <a:xfrm flipV="1">
            <a:off x="4943475" y="1744662"/>
            <a:ext cx="1588" cy="17272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2" name="Line 30"/>
          <p:cNvSpPr>
            <a:spLocks noChangeShapeType="1"/>
          </p:cNvSpPr>
          <p:nvPr/>
        </p:nvSpPr>
        <p:spPr bwMode="auto">
          <a:xfrm flipV="1">
            <a:off x="4724400" y="1744662"/>
            <a:ext cx="1588" cy="17272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3" name="Line 31"/>
          <p:cNvSpPr>
            <a:spLocks noChangeShapeType="1"/>
          </p:cNvSpPr>
          <p:nvPr/>
        </p:nvSpPr>
        <p:spPr bwMode="auto">
          <a:xfrm flipH="1">
            <a:off x="3959225" y="1744662"/>
            <a:ext cx="218598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4" name="Line 32"/>
          <p:cNvSpPr>
            <a:spLocks noChangeShapeType="1"/>
          </p:cNvSpPr>
          <p:nvPr/>
        </p:nvSpPr>
        <p:spPr bwMode="auto">
          <a:xfrm flipH="1">
            <a:off x="3959225" y="2435225"/>
            <a:ext cx="218598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5" name="Line 33"/>
          <p:cNvSpPr>
            <a:spLocks noChangeShapeType="1"/>
          </p:cNvSpPr>
          <p:nvPr/>
        </p:nvSpPr>
        <p:spPr bwMode="auto">
          <a:xfrm>
            <a:off x="3959225" y="1744662"/>
            <a:ext cx="1588" cy="17272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1" name="Line 39"/>
          <p:cNvSpPr>
            <a:spLocks noChangeShapeType="1"/>
          </p:cNvSpPr>
          <p:nvPr/>
        </p:nvSpPr>
        <p:spPr bwMode="auto">
          <a:xfrm>
            <a:off x="3959225" y="3471863"/>
            <a:ext cx="1588" cy="23764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2" name="Line 40"/>
          <p:cNvSpPr>
            <a:spLocks noChangeShapeType="1"/>
          </p:cNvSpPr>
          <p:nvPr/>
        </p:nvSpPr>
        <p:spPr bwMode="auto">
          <a:xfrm>
            <a:off x="6145213" y="3471863"/>
            <a:ext cx="1588" cy="233203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3" name="Line 41"/>
          <p:cNvSpPr>
            <a:spLocks noChangeShapeType="1"/>
          </p:cNvSpPr>
          <p:nvPr/>
        </p:nvSpPr>
        <p:spPr bwMode="auto">
          <a:xfrm>
            <a:off x="4724400" y="3471863"/>
            <a:ext cx="1588" cy="24653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4" name="Freeform 42"/>
          <p:cNvSpPr>
            <a:spLocks/>
          </p:cNvSpPr>
          <p:nvPr/>
        </p:nvSpPr>
        <p:spPr bwMode="auto">
          <a:xfrm>
            <a:off x="3959226" y="3932238"/>
            <a:ext cx="765175" cy="1612900"/>
          </a:xfrm>
          <a:custGeom>
            <a:avLst/>
            <a:gdLst/>
            <a:ahLst/>
            <a:cxnLst>
              <a:cxn ang="0">
                <a:pos x="1927" y="0"/>
              </a:cxn>
              <a:cxn ang="0">
                <a:pos x="1760" y="8"/>
              </a:cxn>
              <a:cxn ang="0">
                <a:pos x="1593" y="32"/>
              </a:cxn>
              <a:cxn ang="0">
                <a:pos x="1429" y="70"/>
              </a:cxn>
              <a:cxn ang="0">
                <a:pos x="1268" y="123"/>
              </a:cxn>
              <a:cxn ang="0">
                <a:pos x="1112" y="191"/>
              </a:cxn>
              <a:cxn ang="0">
                <a:pos x="964" y="273"/>
              </a:cxn>
              <a:cxn ang="0">
                <a:pos x="822" y="367"/>
              </a:cxn>
              <a:cxn ang="0">
                <a:pos x="689" y="476"/>
              </a:cxn>
              <a:cxn ang="0">
                <a:pos x="565" y="595"/>
              </a:cxn>
              <a:cxn ang="0">
                <a:pos x="451" y="726"/>
              </a:cxn>
              <a:cxn ang="0">
                <a:pos x="349" y="867"/>
              </a:cxn>
              <a:cxn ang="0">
                <a:pos x="259" y="1016"/>
              </a:cxn>
              <a:cxn ang="0">
                <a:pos x="181" y="1173"/>
              </a:cxn>
              <a:cxn ang="0">
                <a:pos x="116" y="1337"/>
              </a:cxn>
              <a:cxn ang="0">
                <a:pos x="66" y="1506"/>
              </a:cxn>
              <a:cxn ang="0">
                <a:pos x="30" y="1678"/>
              </a:cxn>
              <a:cxn ang="0">
                <a:pos x="8" y="1855"/>
              </a:cxn>
              <a:cxn ang="0">
                <a:pos x="0" y="2031"/>
              </a:cxn>
              <a:cxn ang="0">
                <a:pos x="8" y="2209"/>
              </a:cxn>
              <a:cxn ang="0">
                <a:pos x="30" y="2384"/>
              </a:cxn>
              <a:cxn ang="0">
                <a:pos x="66" y="2558"/>
              </a:cxn>
              <a:cxn ang="0">
                <a:pos x="116" y="2726"/>
              </a:cxn>
              <a:cxn ang="0">
                <a:pos x="181" y="2889"/>
              </a:cxn>
              <a:cxn ang="0">
                <a:pos x="259" y="3047"/>
              </a:cxn>
              <a:cxn ang="0">
                <a:pos x="349" y="3197"/>
              </a:cxn>
              <a:cxn ang="0">
                <a:pos x="451" y="3337"/>
              </a:cxn>
              <a:cxn ang="0">
                <a:pos x="565" y="3467"/>
              </a:cxn>
              <a:cxn ang="0">
                <a:pos x="689" y="3587"/>
              </a:cxn>
              <a:cxn ang="0">
                <a:pos x="822" y="3695"/>
              </a:cxn>
              <a:cxn ang="0">
                <a:pos x="964" y="3790"/>
              </a:cxn>
              <a:cxn ang="0">
                <a:pos x="1112" y="3872"/>
              </a:cxn>
              <a:cxn ang="0">
                <a:pos x="1268" y="3940"/>
              </a:cxn>
              <a:cxn ang="0">
                <a:pos x="1429" y="3994"/>
              </a:cxn>
              <a:cxn ang="0">
                <a:pos x="1593" y="4032"/>
              </a:cxn>
              <a:cxn ang="0">
                <a:pos x="1760" y="4055"/>
              </a:cxn>
              <a:cxn ang="0">
                <a:pos x="1927" y="4062"/>
              </a:cxn>
            </a:cxnLst>
            <a:rect l="0" t="0" r="r" b="b"/>
            <a:pathLst>
              <a:path w="1927" h="4062">
                <a:moveTo>
                  <a:pt x="1927" y="0"/>
                </a:moveTo>
                <a:lnTo>
                  <a:pt x="1760" y="8"/>
                </a:lnTo>
                <a:lnTo>
                  <a:pt x="1593" y="32"/>
                </a:lnTo>
                <a:lnTo>
                  <a:pt x="1429" y="70"/>
                </a:lnTo>
                <a:lnTo>
                  <a:pt x="1268" y="123"/>
                </a:lnTo>
                <a:lnTo>
                  <a:pt x="1112" y="191"/>
                </a:lnTo>
                <a:lnTo>
                  <a:pt x="964" y="273"/>
                </a:lnTo>
                <a:lnTo>
                  <a:pt x="822" y="367"/>
                </a:lnTo>
                <a:lnTo>
                  <a:pt x="689" y="476"/>
                </a:lnTo>
                <a:lnTo>
                  <a:pt x="565" y="595"/>
                </a:lnTo>
                <a:lnTo>
                  <a:pt x="451" y="726"/>
                </a:lnTo>
                <a:lnTo>
                  <a:pt x="349" y="867"/>
                </a:lnTo>
                <a:lnTo>
                  <a:pt x="259" y="1016"/>
                </a:lnTo>
                <a:lnTo>
                  <a:pt x="181" y="1173"/>
                </a:lnTo>
                <a:lnTo>
                  <a:pt x="116" y="1337"/>
                </a:lnTo>
                <a:lnTo>
                  <a:pt x="66" y="1506"/>
                </a:lnTo>
                <a:lnTo>
                  <a:pt x="30" y="1678"/>
                </a:lnTo>
                <a:lnTo>
                  <a:pt x="8" y="1855"/>
                </a:lnTo>
                <a:lnTo>
                  <a:pt x="0" y="2031"/>
                </a:lnTo>
                <a:lnTo>
                  <a:pt x="8" y="2209"/>
                </a:lnTo>
                <a:lnTo>
                  <a:pt x="30" y="2384"/>
                </a:lnTo>
                <a:lnTo>
                  <a:pt x="66" y="2558"/>
                </a:lnTo>
                <a:lnTo>
                  <a:pt x="116" y="2726"/>
                </a:lnTo>
                <a:lnTo>
                  <a:pt x="181" y="2889"/>
                </a:lnTo>
                <a:lnTo>
                  <a:pt x="259" y="3047"/>
                </a:lnTo>
                <a:lnTo>
                  <a:pt x="349" y="3197"/>
                </a:lnTo>
                <a:lnTo>
                  <a:pt x="451" y="3337"/>
                </a:lnTo>
                <a:lnTo>
                  <a:pt x="565" y="3467"/>
                </a:lnTo>
                <a:lnTo>
                  <a:pt x="689" y="3587"/>
                </a:lnTo>
                <a:lnTo>
                  <a:pt x="822" y="3695"/>
                </a:lnTo>
                <a:lnTo>
                  <a:pt x="964" y="3790"/>
                </a:lnTo>
                <a:lnTo>
                  <a:pt x="1112" y="3872"/>
                </a:lnTo>
                <a:lnTo>
                  <a:pt x="1268" y="3940"/>
                </a:lnTo>
                <a:lnTo>
                  <a:pt x="1429" y="3994"/>
                </a:lnTo>
                <a:lnTo>
                  <a:pt x="1593" y="4032"/>
                </a:lnTo>
                <a:lnTo>
                  <a:pt x="1760" y="4055"/>
                </a:lnTo>
                <a:lnTo>
                  <a:pt x="1927" y="4062"/>
                </a:lnTo>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5" name="Line 43"/>
          <p:cNvSpPr>
            <a:spLocks noChangeShapeType="1"/>
          </p:cNvSpPr>
          <p:nvPr/>
        </p:nvSpPr>
        <p:spPr bwMode="auto">
          <a:xfrm flipV="1">
            <a:off x="6145213" y="3932238"/>
            <a:ext cx="1588" cy="16129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6" name="Line 44"/>
          <p:cNvSpPr>
            <a:spLocks noChangeShapeType="1"/>
          </p:cNvSpPr>
          <p:nvPr/>
        </p:nvSpPr>
        <p:spPr bwMode="auto">
          <a:xfrm>
            <a:off x="4943475" y="3471864"/>
            <a:ext cx="1588" cy="24304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7" name="Line 45"/>
          <p:cNvSpPr>
            <a:spLocks noChangeShapeType="1"/>
          </p:cNvSpPr>
          <p:nvPr/>
        </p:nvSpPr>
        <p:spPr bwMode="auto">
          <a:xfrm>
            <a:off x="5291138" y="2435226"/>
            <a:ext cx="1588" cy="3497263"/>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8" name="Line 46"/>
          <p:cNvSpPr>
            <a:spLocks noChangeShapeType="1"/>
          </p:cNvSpPr>
          <p:nvPr/>
        </p:nvSpPr>
        <p:spPr bwMode="auto">
          <a:xfrm>
            <a:off x="5707063" y="3471864"/>
            <a:ext cx="1588" cy="23796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9" name="Line 47"/>
          <p:cNvSpPr>
            <a:spLocks noChangeShapeType="1"/>
          </p:cNvSpPr>
          <p:nvPr/>
        </p:nvSpPr>
        <p:spPr bwMode="auto">
          <a:xfrm>
            <a:off x="4943475" y="3932238"/>
            <a:ext cx="1588" cy="16129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0" name="Line 48"/>
          <p:cNvSpPr>
            <a:spLocks noChangeShapeType="1"/>
          </p:cNvSpPr>
          <p:nvPr/>
        </p:nvSpPr>
        <p:spPr bwMode="auto">
          <a:xfrm>
            <a:off x="5707063" y="3932239"/>
            <a:ext cx="1588" cy="3460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1" name="Line 49"/>
          <p:cNvSpPr>
            <a:spLocks noChangeShapeType="1"/>
          </p:cNvSpPr>
          <p:nvPr/>
        </p:nvSpPr>
        <p:spPr bwMode="auto">
          <a:xfrm>
            <a:off x="5291139" y="4278313"/>
            <a:ext cx="8540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2" name="Line 50"/>
          <p:cNvSpPr>
            <a:spLocks noChangeShapeType="1"/>
          </p:cNvSpPr>
          <p:nvPr/>
        </p:nvSpPr>
        <p:spPr bwMode="auto">
          <a:xfrm>
            <a:off x="5291138" y="4278313"/>
            <a:ext cx="1588" cy="9207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3" name="Line 51"/>
          <p:cNvSpPr>
            <a:spLocks noChangeShapeType="1"/>
          </p:cNvSpPr>
          <p:nvPr/>
        </p:nvSpPr>
        <p:spPr bwMode="auto">
          <a:xfrm>
            <a:off x="5291139" y="5199063"/>
            <a:ext cx="8540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4" name="Line 52"/>
          <p:cNvSpPr>
            <a:spLocks noChangeShapeType="1"/>
          </p:cNvSpPr>
          <p:nvPr/>
        </p:nvSpPr>
        <p:spPr bwMode="auto">
          <a:xfrm>
            <a:off x="5707063" y="5199064"/>
            <a:ext cx="1588" cy="3460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5" name="Line 53"/>
          <p:cNvSpPr>
            <a:spLocks noChangeShapeType="1"/>
          </p:cNvSpPr>
          <p:nvPr/>
        </p:nvSpPr>
        <p:spPr bwMode="auto">
          <a:xfrm flipV="1">
            <a:off x="6145214" y="3471864"/>
            <a:ext cx="466725" cy="46037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6" name="Line 54"/>
          <p:cNvSpPr>
            <a:spLocks noChangeShapeType="1"/>
          </p:cNvSpPr>
          <p:nvPr/>
        </p:nvSpPr>
        <p:spPr bwMode="auto">
          <a:xfrm flipV="1">
            <a:off x="6145213" y="3471864"/>
            <a:ext cx="2101850" cy="207327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7" name="Line 55"/>
          <p:cNvSpPr>
            <a:spLocks noChangeShapeType="1"/>
          </p:cNvSpPr>
          <p:nvPr/>
        </p:nvSpPr>
        <p:spPr bwMode="auto">
          <a:xfrm flipV="1">
            <a:off x="6145213" y="3471863"/>
            <a:ext cx="1752600" cy="17272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8" name="Line 56"/>
          <p:cNvSpPr>
            <a:spLocks noChangeShapeType="1"/>
          </p:cNvSpPr>
          <p:nvPr/>
        </p:nvSpPr>
        <p:spPr bwMode="auto">
          <a:xfrm flipV="1">
            <a:off x="6145213" y="3471864"/>
            <a:ext cx="1284288" cy="12668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9" name="Line 57"/>
          <p:cNvSpPr>
            <a:spLocks noChangeShapeType="1"/>
          </p:cNvSpPr>
          <p:nvPr/>
        </p:nvSpPr>
        <p:spPr bwMode="auto">
          <a:xfrm flipV="1">
            <a:off x="6145214" y="3471863"/>
            <a:ext cx="817563" cy="80645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0" name="Line 58"/>
          <p:cNvSpPr>
            <a:spLocks noChangeShapeType="1"/>
          </p:cNvSpPr>
          <p:nvPr/>
        </p:nvSpPr>
        <p:spPr bwMode="auto">
          <a:xfrm>
            <a:off x="6145214" y="3011487"/>
            <a:ext cx="2301875"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1" name="Line 59"/>
          <p:cNvSpPr>
            <a:spLocks noChangeShapeType="1"/>
          </p:cNvSpPr>
          <p:nvPr/>
        </p:nvSpPr>
        <p:spPr bwMode="auto">
          <a:xfrm>
            <a:off x="6145213" y="2435225"/>
            <a:ext cx="2247900"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2" name="Line 60"/>
          <p:cNvSpPr>
            <a:spLocks noChangeShapeType="1"/>
          </p:cNvSpPr>
          <p:nvPr/>
        </p:nvSpPr>
        <p:spPr bwMode="auto">
          <a:xfrm>
            <a:off x="6145213" y="1744662"/>
            <a:ext cx="2185988"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3" name="Line 61"/>
          <p:cNvSpPr>
            <a:spLocks noChangeShapeType="1"/>
          </p:cNvSpPr>
          <p:nvPr/>
        </p:nvSpPr>
        <p:spPr bwMode="auto">
          <a:xfrm>
            <a:off x="6611939" y="3471863"/>
            <a:ext cx="16351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4" name="Line 62"/>
          <p:cNvSpPr>
            <a:spLocks noChangeShapeType="1"/>
          </p:cNvSpPr>
          <p:nvPr/>
        </p:nvSpPr>
        <p:spPr bwMode="auto">
          <a:xfrm flipV="1">
            <a:off x="6611938" y="1744662"/>
            <a:ext cx="1588" cy="17272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5" name="Line 63"/>
          <p:cNvSpPr>
            <a:spLocks noChangeShapeType="1"/>
          </p:cNvSpPr>
          <p:nvPr/>
        </p:nvSpPr>
        <p:spPr bwMode="auto">
          <a:xfrm flipV="1">
            <a:off x="8247063" y="1744662"/>
            <a:ext cx="1588" cy="17272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6" name="Line 64"/>
          <p:cNvSpPr>
            <a:spLocks noChangeShapeType="1"/>
          </p:cNvSpPr>
          <p:nvPr/>
        </p:nvSpPr>
        <p:spPr bwMode="auto">
          <a:xfrm>
            <a:off x="6611939" y="3011487"/>
            <a:ext cx="16351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7" name="Line 65"/>
          <p:cNvSpPr>
            <a:spLocks noChangeShapeType="1"/>
          </p:cNvSpPr>
          <p:nvPr/>
        </p:nvSpPr>
        <p:spPr bwMode="auto">
          <a:xfrm flipV="1">
            <a:off x="6962775" y="1744662"/>
            <a:ext cx="1588" cy="17272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8" name="Line 66"/>
          <p:cNvSpPr>
            <a:spLocks noChangeShapeType="1"/>
          </p:cNvSpPr>
          <p:nvPr/>
        </p:nvSpPr>
        <p:spPr bwMode="auto">
          <a:xfrm flipV="1">
            <a:off x="7897813" y="1744662"/>
            <a:ext cx="1588" cy="17272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9" name="Line 67"/>
          <p:cNvSpPr>
            <a:spLocks noChangeShapeType="1"/>
          </p:cNvSpPr>
          <p:nvPr/>
        </p:nvSpPr>
        <p:spPr bwMode="auto">
          <a:xfrm>
            <a:off x="6611938" y="1744662"/>
            <a:ext cx="3508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0" name="Line 68"/>
          <p:cNvSpPr>
            <a:spLocks noChangeShapeType="1"/>
          </p:cNvSpPr>
          <p:nvPr/>
        </p:nvSpPr>
        <p:spPr bwMode="auto">
          <a:xfrm>
            <a:off x="6962775" y="1744663"/>
            <a:ext cx="1588" cy="6905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1" name="Line 69"/>
          <p:cNvSpPr>
            <a:spLocks noChangeShapeType="1"/>
          </p:cNvSpPr>
          <p:nvPr/>
        </p:nvSpPr>
        <p:spPr bwMode="auto">
          <a:xfrm>
            <a:off x="6962775" y="2435225"/>
            <a:ext cx="9350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2" name="Line 70"/>
          <p:cNvSpPr>
            <a:spLocks noChangeShapeType="1"/>
          </p:cNvSpPr>
          <p:nvPr/>
        </p:nvSpPr>
        <p:spPr bwMode="auto">
          <a:xfrm flipV="1">
            <a:off x="7897813" y="1744663"/>
            <a:ext cx="1588" cy="6905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3" name="Line 71"/>
          <p:cNvSpPr>
            <a:spLocks noChangeShapeType="1"/>
          </p:cNvSpPr>
          <p:nvPr/>
        </p:nvSpPr>
        <p:spPr bwMode="auto">
          <a:xfrm>
            <a:off x="7897813" y="1744662"/>
            <a:ext cx="3492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4" name="Line 72"/>
          <p:cNvSpPr>
            <a:spLocks noChangeShapeType="1"/>
          </p:cNvSpPr>
          <p:nvPr/>
        </p:nvSpPr>
        <p:spPr bwMode="auto">
          <a:xfrm flipV="1">
            <a:off x="7429500" y="2887662"/>
            <a:ext cx="1588" cy="584200"/>
          </a:xfrm>
          <a:prstGeom prst="line">
            <a:avLst/>
          </a:prstGeom>
          <a:noFill/>
          <a:ln w="19050">
            <a:solidFill>
              <a:schemeClr val="bg1">
                <a:lumMod val="65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2" name="Line 20"/>
          <p:cNvSpPr>
            <a:spLocks noChangeShapeType="1"/>
          </p:cNvSpPr>
          <p:nvPr/>
        </p:nvSpPr>
        <p:spPr bwMode="auto">
          <a:xfrm>
            <a:off x="3959225" y="3471863"/>
            <a:ext cx="21859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9" name="Line 27"/>
          <p:cNvSpPr>
            <a:spLocks noChangeShapeType="1"/>
          </p:cNvSpPr>
          <p:nvPr/>
        </p:nvSpPr>
        <p:spPr bwMode="auto">
          <a:xfrm flipV="1">
            <a:off x="6145213" y="1744662"/>
            <a:ext cx="1588" cy="17272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6" name="Line 34"/>
          <p:cNvSpPr>
            <a:spLocks noChangeShapeType="1"/>
          </p:cNvSpPr>
          <p:nvPr/>
        </p:nvSpPr>
        <p:spPr bwMode="auto">
          <a:xfrm>
            <a:off x="3959225" y="3011488"/>
            <a:ext cx="1588" cy="4603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7" name="Line 35"/>
          <p:cNvSpPr>
            <a:spLocks noChangeShapeType="1"/>
          </p:cNvSpPr>
          <p:nvPr/>
        </p:nvSpPr>
        <p:spPr bwMode="auto">
          <a:xfrm flipV="1">
            <a:off x="4943475" y="1744663"/>
            <a:ext cx="763588" cy="12668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8" name="Line 36"/>
          <p:cNvSpPr>
            <a:spLocks noChangeShapeType="1"/>
          </p:cNvSpPr>
          <p:nvPr/>
        </p:nvSpPr>
        <p:spPr bwMode="auto">
          <a:xfrm>
            <a:off x="5707063" y="1744662"/>
            <a:ext cx="4381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9" name="Line 37"/>
          <p:cNvSpPr>
            <a:spLocks noChangeShapeType="1"/>
          </p:cNvSpPr>
          <p:nvPr/>
        </p:nvSpPr>
        <p:spPr bwMode="auto">
          <a:xfrm flipH="1">
            <a:off x="3959225" y="3011487"/>
            <a:ext cx="9842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0" name="Line 38"/>
          <p:cNvSpPr>
            <a:spLocks noChangeShapeType="1"/>
          </p:cNvSpPr>
          <p:nvPr/>
        </p:nvSpPr>
        <p:spPr bwMode="auto">
          <a:xfrm>
            <a:off x="5291139" y="2435225"/>
            <a:ext cx="854075" cy="1588"/>
          </a:xfrm>
          <a:prstGeom prst="line">
            <a:avLst/>
          </a:prstGeom>
          <a:noFill/>
          <a:ln w="254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Oval 69"/>
          <p:cNvSpPr/>
          <p:nvPr/>
        </p:nvSpPr>
        <p:spPr>
          <a:xfrm>
            <a:off x="4655841" y="4663528"/>
            <a:ext cx="137843" cy="1378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2351584" y="409952"/>
            <a:ext cx="1944216" cy="230832"/>
          </a:xfrm>
          <a:prstGeom prst="rect">
            <a:avLst/>
          </a:prstGeom>
          <a:noFill/>
        </p:spPr>
        <p:txBody>
          <a:bodyPr wrap="square" rtlCol="0">
            <a:spAutoFit/>
          </a:bodyPr>
          <a:lstStyle/>
          <a:p>
            <a:r>
              <a:rPr lang="en-GB" sz="900" b="1" dirty="0"/>
              <a:t>NAME:</a:t>
            </a:r>
            <a:endParaRPr lang="en-GB" sz="900" b="1" dirty="0"/>
          </a:p>
        </p:txBody>
      </p:sp>
      <p:sp>
        <p:nvSpPr>
          <p:cNvPr id="73" name="TextBox 72"/>
          <p:cNvSpPr txBox="1"/>
          <p:nvPr/>
        </p:nvSpPr>
        <p:spPr>
          <a:xfrm>
            <a:off x="5303912" y="281821"/>
            <a:ext cx="3240360" cy="369332"/>
          </a:xfrm>
          <a:prstGeom prst="rect">
            <a:avLst/>
          </a:prstGeom>
          <a:noFill/>
        </p:spPr>
        <p:txBody>
          <a:bodyPr wrap="square" rtlCol="0">
            <a:spAutoFit/>
          </a:bodyPr>
          <a:lstStyle/>
          <a:p>
            <a:r>
              <a:rPr lang="en-GB" dirty="0"/>
              <a:t>SOLID </a:t>
            </a:r>
            <a:endParaRPr lang="en-GB" dirty="0"/>
          </a:p>
        </p:txBody>
      </p:sp>
      <p:sp>
        <p:nvSpPr>
          <p:cNvPr id="74" name="TextBox 73"/>
          <p:cNvSpPr txBox="1"/>
          <p:nvPr/>
        </p:nvSpPr>
        <p:spPr>
          <a:xfrm>
            <a:off x="8112224" y="416053"/>
            <a:ext cx="1944216" cy="230832"/>
          </a:xfrm>
          <a:prstGeom prst="rect">
            <a:avLst/>
          </a:prstGeom>
          <a:noFill/>
        </p:spPr>
        <p:txBody>
          <a:bodyPr wrap="square" rtlCol="0">
            <a:spAutoFit/>
          </a:bodyPr>
          <a:lstStyle/>
          <a:p>
            <a:r>
              <a:rPr lang="en-GB" sz="900" dirty="0"/>
              <a:t>DATE:</a:t>
            </a:r>
            <a:endParaRPr lang="en-GB" sz="900" b="1" dirty="0"/>
          </a:p>
        </p:txBody>
      </p:sp>
      <p:sp>
        <p:nvSpPr>
          <p:cNvPr id="75" name="TextBox 74"/>
          <p:cNvSpPr txBox="1"/>
          <p:nvPr/>
        </p:nvSpPr>
        <p:spPr>
          <a:xfrm>
            <a:off x="1847528" y="766445"/>
            <a:ext cx="2448272" cy="1154162"/>
          </a:xfrm>
          <a:prstGeom prst="rect">
            <a:avLst/>
          </a:prstGeom>
          <a:noFill/>
        </p:spPr>
        <p:txBody>
          <a:bodyPr wrap="square" rtlCol="0">
            <a:spAutoFit/>
          </a:bodyPr>
          <a:lstStyle/>
          <a:p>
            <a:r>
              <a:rPr lang="en-GB" dirty="0"/>
              <a:t>Down 120</a:t>
            </a:r>
          </a:p>
          <a:p>
            <a:r>
              <a:rPr lang="en-GB" dirty="0"/>
              <a:t>In 100</a:t>
            </a:r>
          </a:p>
          <a:p>
            <a:r>
              <a:rPr lang="en-GB" sz="1100" dirty="0">
                <a:solidFill>
                  <a:srgbClr val="FF0000"/>
                </a:solidFill>
              </a:rPr>
              <a:t>Elevation A</a:t>
            </a:r>
          </a:p>
          <a:p>
            <a:r>
              <a:rPr lang="en-GB" sz="1100" dirty="0">
                <a:solidFill>
                  <a:srgbClr val="FF0000"/>
                </a:solidFill>
              </a:rPr>
              <a:t>Plan</a:t>
            </a:r>
          </a:p>
          <a:p>
            <a:r>
              <a:rPr lang="en-GB" sz="1100" dirty="0">
                <a:solidFill>
                  <a:srgbClr val="FF0000"/>
                </a:solidFill>
              </a:rPr>
              <a:t>Plan B</a:t>
            </a:r>
          </a:p>
        </p:txBody>
      </p:sp>
      <p:grpSp>
        <p:nvGrpSpPr>
          <p:cNvPr id="76" name="Group 75"/>
          <p:cNvGrpSpPr/>
          <p:nvPr/>
        </p:nvGrpSpPr>
        <p:grpSpPr>
          <a:xfrm>
            <a:off x="3935761" y="4293097"/>
            <a:ext cx="789003" cy="442439"/>
            <a:chOff x="5405987" y="1974336"/>
            <a:chExt cx="789003" cy="442439"/>
          </a:xfrm>
        </p:grpSpPr>
        <p:cxnSp>
          <p:nvCxnSpPr>
            <p:cNvPr id="78" name="Straight Arrow Connector 77"/>
            <p:cNvCxnSpPr/>
            <p:nvPr/>
          </p:nvCxnSpPr>
          <p:spPr>
            <a:xfrm rot="16200000" flipV="1">
              <a:off x="5687281" y="1909067"/>
              <a:ext cx="442439" cy="5729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rot="19202856">
              <a:off x="5405987" y="2046344"/>
              <a:ext cx="504056" cy="276999"/>
            </a:xfrm>
            <a:prstGeom prst="rect">
              <a:avLst/>
            </a:prstGeom>
            <a:noFill/>
          </p:spPr>
          <p:txBody>
            <a:bodyPr wrap="square" rtlCol="0">
              <a:spAutoFit/>
            </a:bodyPr>
            <a:lstStyle/>
            <a:p>
              <a:r>
                <a:rPr lang="en-GB" sz="1200" b="1" dirty="0">
                  <a:solidFill>
                    <a:srgbClr val="FF0000"/>
                  </a:solidFill>
                </a:rPr>
                <a:t> R 35</a:t>
              </a:r>
              <a:endParaRPr lang="en-GB" sz="1200" b="1" dirty="0">
                <a:solidFill>
                  <a:srgbClr val="FF0000"/>
                </a:solidFill>
              </a:endParaRPr>
            </a:p>
          </p:txBody>
        </p:sp>
      </p:grpSp>
      <p:sp>
        <p:nvSpPr>
          <p:cNvPr id="82" name="TextBox 81"/>
          <p:cNvSpPr txBox="1"/>
          <p:nvPr/>
        </p:nvSpPr>
        <p:spPr>
          <a:xfrm>
            <a:off x="3714973" y="3150495"/>
            <a:ext cx="504056" cy="246221"/>
          </a:xfrm>
          <a:prstGeom prst="rect">
            <a:avLst/>
          </a:prstGeom>
          <a:noFill/>
        </p:spPr>
        <p:txBody>
          <a:bodyPr wrap="square" rtlCol="0">
            <a:spAutoFit/>
          </a:bodyPr>
          <a:lstStyle/>
          <a:p>
            <a:r>
              <a:rPr lang="en-GB" sz="1000" dirty="0"/>
              <a:t>20</a:t>
            </a:r>
            <a:endParaRPr lang="en-GB" sz="1000" dirty="0"/>
          </a:p>
        </p:txBody>
      </p:sp>
      <p:sp>
        <p:nvSpPr>
          <p:cNvPr id="85" name="TextBox 84"/>
          <p:cNvSpPr txBox="1"/>
          <p:nvPr/>
        </p:nvSpPr>
        <p:spPr>
          <a:xfrm>
            <a:off x="3719736" y="2611972"/>
            <a:ext cx="504056" cy="246221"/>
          </a:xfrm>
          <a:prstGeom prst="rect">
            <a:avLst/>
          </a:prstGeom>
          <a:noFill/>
        </p:spPr>
        <p:txBody>
          <a:bodyPr wrap="square" rtlCol="0">
            <a:spAutoFit/>
          </a:bodyPr>
          <a:lstStyle/>
          <a:p>
            <a:r>
              <a:rPr lang="en-GB" sz="1000" dirty="0"/>
              <a:t>25</a:t>
            </a:r>
            <a:endParaRPr lang="en-GB" sz="1000" dirty="0"/>
          </a:p>
        </p:txBody>
      </p:sp>
      <p:cxnSp>
        <p:nvCxnSpPr>
          <p:cNvPr id="87" name="Straight Connector 86"/>
          <p:cNvCxnSpPr/>
          <p:nvPr/>
        </p:nvCxnSpPr>
        <p:spPr>
          <a:xfrm rot="10800000">
            <a:off x="3839366" y="2434047"/>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a:off x="3860125" y="302135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719736" y="1958644"/>
            <a:ext cx="504056" cy="246221"/>
          </a:xfrm>
          <a:prstGeom prst="rect">
            <a:avLst/>
          </a:prstGeom>
          <a:noFill/>
        </p:spPr>
        <p:txBody>
          <a:bodyPr wrap="square" rtlCol="0">
            <a:spAutoFit/>
          </a:bodyPr>
          <a:lstStyle/>
          <a:p>
            <a:r>
              <a:rPr lang="en-GB" sz="1000" dirty="0"/>
              <a:t>30</a:t>
            </a:r>
            <a:endParaRPr lang="en-GB" sz="1000" dirty="0"/>
          </a:p>
        </p:txBody>
      </p:sp>
      <p:cxnSp>
        <p:nvCxnSpPr>
          <p:cNvPr id="92" name="Straight Connector 91"/>
          <p:cNvCxnSpPr/>
          <p:nvPr/>
        </p:nvCxnSpPr>
        <p:spPr>
          <a:xfrm rot="10800000">
            <a:off x="3643545" y="3467223"/>
            <a:ext cx="2489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3698522" y="1738907"/>
            <a:ext cx="2499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2918446" y="2610210"/>
            <a:ext cx="1662088"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431704" y="4581129"/>
            <a:ext cx="504056" cy="246221"/>
          </a:xfrm>
          <a:prstGeom prst="rect">
            <a:avLst/>
          </a:prstGeom>
          <a:noFill/>
        </p:spPr>
        <p:txBody>
          <a:bodyPr wrap="square" rtlCol="0">
            <a:spAutoFit/>
          </a:bodyPr>
          <a:lstStyle/>
          <a:p>
            <a:r>
              <a:rPr lang="en-GB" sz="1000" dirty="0"/>
              <a:t>70</a:t>
            </a:r>
            <a:endParaRPr lang="en-GB" sz="1000" dirty="0"/>
          </a:p>
        </p:txBody>
      </p:sp>
      <p:grpSp>
        <p:nvGrpSpPr>
          <p:cNvPr id="97" name="Group 99"/>
          <p:cNvGrpSpPr/>
          <p:nvPr/>
        </p:nvGrpSpPr>
        <p:grpSpPr>
          <a:xfrm>
            <a:off x="3960144" y="3503167"/>
            <a:ext cx="2198340" cy="311847"/>
            <a:chOff x="4966121" y="4005064"/>
            <a:chExt cx="1310007" cy="311847"/>
          </a:xfrm>
        </p:grpSpPr>
        <p:cxnSp>
          <p:nvCxnSpPr>
            <p:cNvPr id="98" name="Straight Arrow Connector 97"/>
            <p:cNvCxnSpPr/>
            <p:nvPr/>
          </p:nvCxnSpPr>
          <p:spPr>
            <a:xfrm rot="10800000">
              <a:off x="4971412" y="4117396"/>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535640" y="4055301"/>
              <a:ext cx="432048" cy="261610"/>
            </a:xfrm>
            <a:prstGeom prst="rect">
              <a:avLst/>
            </a:prstGeom>
            <a:noFill/>
          </p:spPr>
          <p:txBody>
            <a:bodyPr wrap="square" rtlCol="0">
              <a:spAutoFit/>
            </a:bodyPr>
            <a:lstStyle/>
            <a:p>
              <a:r>
                <a:rPr lang="en-GB" sz="1100" dirty="0"/>
                <a:t>100</a:t>
              </a:r>
              <a:endParaRPr lang="en-GB" sz="1100" dirty="0"/>
            </a:p>
          </p:txBody>
        </p:sp>
        <p:cxnSp>
          <p:nvCxnSpPr>
            <p:cNvPr id="100" name="Straight Connector 99"/>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rot="5400000">
            <a:off x="4693616" y="3520597"/>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295800" y="3429001"/>
            <a:ext cx="360040" cy="246221"/>
          </a:xfrm>
          <a:prstGeom prst="rect">
            <a:avLst/>
          </a:prstGeom>
          <a:noFill/>
        </p:spPr>
        <p:txBody>
          <a:bodyPr wrap="square" rtlCol="0">
            <a:spAutoFit/>
          </a:bodyPr>
          <a:lstStyle/>
          <a:p>
            <a:r>
              <a:rPr lang="en-GB" sz="1000" dirty="0"/>
              <a:t>35</a:t>
            </a:r>
            <a:endParaRPr lang="en-GB" sz="1000" dirty="0"/>
          </a:p>
        </p:txBody>
      </p:sp>
      <p:cxnSp>
        <p:nvCxnSpPr>
          <p:cNvPr id="104" name="Straight Connector 103"/>
          <p:cNvCxnSpPr/>
          <p:nvPr/>
        </p:nvCxnSpPr>
        <p:spPr>
          <a:xfrm rot="5400000">
            <a:off x="4907871" y="3520922"/>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4681240" y="3422651"/>
            <a:ext cx="432048" cy="246221"/>
          </a:xfrm>
          <a:prstGeom prst="rect">
            <a:avLst/>
          </a:prstGeom>
          <a:noFill/>
        </p:spPr>
        <p:txBody>
          <a:bodyPr wrap="square" rtlCol="0">
            <a:spAutoFit/>
          </a:bodyPr>
          <a:lstStyle/>
          <a:p>
            <a:r>
              <a:rPr lang="en-GB" sz="1000" dirty="0"/>
              <a:t>10</a:t>
            </a:r>
            <a:endParaRPr lang="en-GB" sz="1000" dirty="0"/>
          </a:p>
        </p:txBody>
      </p:sp>
      <p:sp>
        <p:nvSpPr>
          <p:cNvPr id="106" name="TextBox 105"/>
          <p:cNvSpPr txBox="1"/>
          <p:nvPr/>
        </p:nvSpPr>
        <p:spPr>
          <a:xfrm>
            <a:off x="5187454" y="3420012"/>
            <a:ext cx="432048" cy="246221"/>
          </a:xfrm>
          <a:prstGeom prst="rect">
            <a:avLst/>
          </a:prstGeom>
          <a:noFill/>
        </p:spPr>
        <p:txBody>
          <a:bodyPr wrap="square" rtlCol="0">
            <a:spAutoFit/>
          </a:bodyPr>
          <a:lstStyle/>
          <a:p>
            <a:r>
              <a:rPr lang="en-GB" sz="1000" dirty="0"/>
              <a:t>35</a:t>
            </a:r>
            <a:endParaRPr lang="en-GB" sz="1000" dirty="0"/>
          </a:p>
        </p:txBody>
      </p:sp>
      <p:sp>
        <p:nvSpPr>
          <p:cNvPr id="107" name="TextBox 106"/>
          <p:cNvSpPr txBox="1"/>
          <p:nvPr/>
        </p:nvSpPr>
        <p:spPr>
          <a:xfrm>
            <a:off x="5755010" y="3422651"/>
            <a:ext cx="432048" cy="246221"/>
          </a:xfrm>
          <a:prstGeom prst="rect">
            <a:avLst/>
          </a:prstGeom>
          <a:noFill/>
        </p:spPr>
        <p:txBody>
          <a:bodyPr wrap="square" rtlCol="0">
            <a:spAutoFit/>
          </a:bodyPr>
          <a:lstStyle/>
          <a:p>
            <a:r>
              <a:rPr lang="en-GB" sz="1000" dirty="0"/>
              <a:t>20</a:t>
            </a:r>
            <a:endParaRPr lang="en-GB" sz="1000" dirty="0"/>
          </a:p>
        </p:txBody>
      </p:sp>
      <p:cxnSp>
        <p:nvCxnSpPr>
          <p:cNvPr id="108" name="Straight Connector 107"/>
          <p:cNvCxnSpPr/>
          <p:nvPr/>
        </p:nvCxnSpPr>
        <p:spPr>
          <a:xfrm rot="5400000">
            <a:off x="5676716" y="3524311"/>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0" name="Freeform 109"/>
          <p:cNvSpPr/>
          <p:nvPr/>
        </p:nvSpPr>
        <p:spPr>
          <a:xfrm>
            <a:off x="8043863" y="4391025"/>
            <a:ext cx="2324100" cy="2033588"/>
          </a:xfrm>
          <a:custGeom>
            <a:avLst/>
            <a:gdLst>
              <a:gd name="connsiteX0" fmla="*/ 19050 w 2324100"/>
              <a:gd name="connsiteY0" fmla="*/ 1281113 h 2033588"/>
              <a:gd name="connsiteX1" fmla="*/ 42862 w 2324100"/>
              <a:gd name="connsiteY1" fmla="*/ 1371600 h 2033588"/>
              <a:gd name="connsiteX2" fmla="*/ 90487 w 2324100"/>
              <a:gd name="connsiteY2" fmla="*/ 1428750 h 2033588"/>
              <a:gd name="connsiteX3" fmla="*/ 161925 w 2324100"/>
              <a:gd name="connsiteY3" fmla="*/ 1504950 h 2033588"/>
              <a:gd name="connsiteX4" fmla="*/ 247650 w 2324100"/>
              <a:gd name="connsiteY4" fmla="*/ 1557338 h 2033588"/>
              <a:gd name="connsiteX5" fmla="*/ 300037 w 2324100"/>
              <a:gd name="connsiteY5" fmla="*/ 1585913 h 2033588"/>
              <a:gd name="connsiteX6" fmla="*/ 385762 w 2324100"/>
              <a:gd name="connsiteY6" fmla="*/ 1614488 h 2033588"/>
              <a:gd name="connsiteX7" fmla="*/ 452437 w 2324100"/>
              <a:gd name="connsiteY7" fmla="*/ 1643063 h 2033588"/>
              <a:gd name="connsiteX8" fmla="*/ 566737 w 2324100"/>
              <a:gd name="connsiteY8" fmla="*/ 1671638 h 2033588"/>
              <a:gd name="connsiteX9" fmla="*/ 652462 w 2324100"/>
              <a:gd name="connsiteY9" fmla="*/ 1681163 h 2033588"/>
              <a:gd name="connsiteX10" fmla="*/ 723900 w 2324100"/>
              <a:gd name="connsiteY10" fmla="*/ 1681163 h 2033588"/>
              <a:gd name="connsiteX11" fmla="*/ 823912 w 2324100"/>
              <a:gd name="connsiteY11" fmla="*/ 1681163 h 2033588"/>
              <a:gd name="connsiteX12" fmla="*/ 971550 w 2324100"/>
              <a:gd name="connsiteY12" fmla="*/ 1666875 h 2033588"/>
              <a:gd name="connsiteX13" fmla="*/ 1076325 w 2324100"/>
              <a:gd name="connsiteY13" fmla="*/ 1638300 h 2033588"/>
              <a:gd name="connsiteX14" fmla="*/ 1209675 w 2324100"/>
              <a:gd name="connsiteY14" fmla="*/ 1595438 h 2033588"/>
              <a:gd name="connsiteX15" fmla="*/ 1314450 w 2324100"/>
              <a:gd name="connsiteY15" fmla="*/ 1552575 h 2033588"/>
              <a:gd name="connsiteX16" fmla="*/ 1466850 w 2324100"/>
              <a:gd name="connsiteY16" fmla="*/ 1447800 h 2033588"/>
              <a:gd name="connsiteX17" fmla="*/ 2014537 w 2324100"/>
              <a:gd name="connsiteY17" fmla="*/ 166688 h 2033588"/>
              <a:gd name="connsiteX18" fmla="*/ 2324100 w 2324100"/>
              <a:gd name="connsiteY18" fmla="*/ 0 h 2033588"/>
              <a:gd name="connsiteX19" fmla="*/ 2314575 w 2324100"/>
              <a:gd name="connsiteY19" fmla="*/ 1343025 h 2033588"/>
              <a:gd name="connsiteX20" fmla="*/ 1319212 w 2324100"/>
              <a:gd name="connsiteY20" fmla="*/ 1895475 h 2033588"/>
              <a:gd name="connsiteX21" fmla="*/ 1262062 w 2324100"/>
              <a:gd name="connsiteY21" fmla="*/ 1933575 h 2033588"/>
              <a:gd name="connsiteX22" fmla="*/ 1143000 w 2324100"/>
              <a:gd name="connsiteY22" fmla="*/ 1976438 h 2033588"/>
              <a:gd name="connsiteX23" fmla="*/ 1095375 w 2324100"/>
              <a:gd name="connsiteY23" fmla="*/ 1985963 h 2033588"/>
              <a:gd name="connsiteX24" fmla="*/ 990600 w 2324100"/>
              <a:gd name="connsiteY24" fmla="*/ 2009775 h 2033588"/>
              <a:gd name="connsiteX25" fmla="*/ 847725 w 2324100"/>
              <a:gd name="connsiteY25" fmla="*/ 2033588 h 2033588"/>
              <a:gd name="connsiteX26" fmla="*/ 671512 w 2324100"/>
              <a:gd name="connsiteY26" fmla="*/ 2024063 h 2033588"/>
              <a:gd name="connsiteX27" fmla="*/ 495300 w 2324100"/>
              <a:gd name="connsiteY27" fmla="*/ 2005013 h 2033588"/>
              <a:gd name="connsiteX28" fmla="*/ 319087 w 2324100"/>
              <a:gd name="connsiteY28" fmla="*/ 1943100 h 2033588"/>
              <a:gd name="connsiteX29" fmla="*/ 185737 w 2324100"/>
              <a:gd name="connsiteY29" fmla="*/ 1871663 h 2033588"/>
              <a:gd name="connsiteX30" fmla="*/ 71437 w 2324100"/>
              <a:gd name="connsiteY30" fmla="*/ 1781175 h 2033588"/>
              <a:gd name="connsiteX31" fmla="*/ 0 w 2324100"/>
              <a:gd name="connsiteY31" fmla="*/ 1638300 h 2033588"/>
              <a:gd name="connsiteX32" fmla="*/ 19050 w 2324100"/>
              <a:gd name="connsiteY32" fmla="*/ 1281113 h 20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4100" h="2033588">
                <a:moveTo>
                  <a:pt x="19050" y="1281113"/>
                </a:moveTo>
                <a:lnTo>
                  <a:pt x="42862" y="1371600"/>
                </a:lnTo>
                <a:lnTo>
                  <a:pt x="90487" y="1428750"/>
                </a:lnTo>
                <a:lnTo>
                  <a:pt x="161925" y="1504950"/>
                </a:lnTo>
                <a:lnTo>
                  <a:pt x="247650" y="1557338"/>
                </a:lnTo>
                <a:lnTo>
                  <a:pt x="300037" y="1585913"/>
                </a:lnTo>
                <a:lnTo>
                  <a:pt x="385762" y="1614488"/>
                </a:lnTo>
                <a:lnTo>
                  <a:pt x="452437" y="1643063"/>
                </a:lnTo>
                <a:lnTo>
                  <a:pt x="566737" y="1671638"/>
                </a:lnTo>
                <a:lnTo>
                  <a:pt x="652462" y="1681163"/>
                </a:lnTo>
                <a:lnTo>
                  <a:pt x="723900" y="1681163"/>
                </a:lnTo>
                <a:lnTo>
                  <a:pt x="823912" y="1681163"/>
                </a:lnTo>
                <a:lnTo>
                  <a:pt x="971550" y="1666875"/>
                </a:lnTo>
                <a:lnTo>
                  <a:pt x="1076325" y="1638300"/>
                </a:lnTo>
                <a:lnTo>
                  <a:pt x="1209675" y="1595438"/>
                </a:lnTo>
                <a:lnTo>
                  <a:pt x="1314450" y="1552575"/>
                </a:lnTo>
                <a:lnTo>
                  <a:pt x="1466850" y="1447800"/>
                </a:lnTo>
                <a:lnTo>
                  <a:pt x="2014537" y="166688"/>
                </a:lnTo>
                <a:lnTo>
                  <a:pt x="2324100" y="0"/>
                </a:lnTo>
                <a:lnTo>
                  <a:pt x="2314575" y="1343025"/>
                </a:lnTo>
                <a:lnTo>
                  <a:pt x="1319212" y="1895475"/>
                </a:lnTo>
                <a:lnTo>
                  <a:pt x="1262062" y="1933575"/>
                </a:lnTo>
                <a:lnTo>
                  <a:pt x="1143000" y="1976438"/>
                </a:lnTo>
                <a:lnTo>
                  <a:pt x="1095375" y="1985963"/>
                </a:lnTo>
                <a:lnTo>
                  <a:pt x="990600" y="2009775"/>
                </a:lnTo>
                <a:lnTo>
                  <a:pt x="847725" y="2033588"/>
                </a:lnTo>
                <a:lnTo>
                  <a:pt x="671512" y="2024063"/>
                </a:lnTo>
                <a:lnTo>
                  <a:pt x="495300" y="2005013"/>
                </a:lnTo>
                <a:lnTo>
                  <a:pt x="319087" y="1943100"/>
                </a:lnTo>
                <a:lnTo>
                  <a:pt x="185737" y="1871663"/>
                </a:lnTo>
                <a:lnTo>
                  <a:pt x="71437" y="1781175"/>
                </a:lnTo>
                <a:lnTo>
                  <a:pt x="0" y="1638300"/>
                </a:lnTo>
                <a:lnTo>
                  <a:pt x="19050" y="1281113"/>
                </a:lnTo>
                <a:close/>
              </a:path>
            </a:pathLst>
          </a:custGeom>
          <a:solidFill>
            <a:srgbClr val="FF0000">
              <a:alpha val="5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Straight Connector 111"/>
          <p:cNvCxnSpPr/>
          <p:nvPr/>
        </p:nvCxnSpPr>
        <p:spPr>
          <a:xfrm rot="10800000">
            <a:off x="3654461" y="5557490"/>
            <a:ext cx="24891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3684038" y="3933056"/>
            <a:ext cx="2499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5400000" flipH="1" flipV="1">
            <a:off x="2964240" y="4745671"/>
            <a:ext cx="1543123"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096000" y="3974868"/>
            <a:ext cx="504056" cy="246221"/>
          </a:xfrm>
          <a:prstGeom prst="rect">
            <a:avLst/>
          </a:prstGeom>
          <a:noFill/>
        </p:spPr>
        <p:txBody>
          <a:bodyPr wrap="square" rtlCol="0">
            <a:spAutoFit/>
          </a:bodyPr>
          <a:lstStyle/>
          <a:p>
            <a:r>
              <a:rPr lang="en-GB" sz="1000" dirty="0"/>
              <a:t>15</a:t>
            </a:r>
            <a:endParaRPr lang="en-GB" sz="1000" dirty="0"/>
          </a:p>
        </p:txBody>
      </p:sp>
      <p:cxnSp>
        <p:nvCxnSpPr>
          <p:cNvPr id="117" name="Straight Connector 116"/>
          <p:cNvCxnSpPr/>
          <p:nvPr/>
        </p:nvCxnSpPr>
        <p:spPr>
          <a:xfrm rot="10800000">
            <a:off x="6159619" y="392725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096000" y="4581129"/>
            <a:ext cx="504056" cy="246221"/>
          </a:xfrm>
          <a:prstGeom prst="rect">
            <a:avLst/>
          </a:prstGeom>
          <a:noFill/>
        </p:spPr>
        <p:txBody>
          <a:bodyPr wrap="square" rtlCol="0">
            <a:spAutoFit/>
          </a:bodyPr>
          <a:lstStyle/>
          <a:p>
            <a:r>
              <a:rPr lang="en-GB" sz="1000" dirty="0"/>
              <a:t>40</a:t>
            </a:r>
            <a:endParaRPr lang="en-GB" sz="1000" dirty="0"/>
          </a:p>
        </p:txBody>
      </p:sp>
      <p:sp>
        <p:nvSpPr>
          <p:cNvPr id="119" name="TextBox 118"/>
          <p:cNvSpPr txBox="1"/>
          <p:nvPr/>
        </p:nvSpPr>
        <p:spPr>
          <a:xfrm>
            <a:off x="6096000" y="5256723"/>
            <a:ext cx="504056" cy="246221"/>
          </a:xfrm>
          <a:prstGeom prst="rect">
            <a:avLst/>
          </a:prstGeom>
          <a:noFill/>
        </p:spPr>
        <p:txBody>
          <a:bodyPr wrap="square" rtlCol="0">
            <a:spAutoFit/>
          </a:bodyPr>
          <a:lstStyle/>
          <a:p>
            <a:r>
              <a:rPr lang="en-GB" sz="1000" dirty="0"/>
              <a:t>15</a:t>
            </a:r>
            <a:endParaRPr lang="en-GB" sz="1000" dirty="0"/>
          </a:p>
        </p:txBody>
      </p:sp>
      <p:cxnSp>
        <p:nvCxnSpPr>
          <p:cNvPr id="120" name="Straight Connector 119"/>
          <p:cNvCxnSpPr/>
          <p:nvPr/>
        </p:nvCxnSpPr>
        <p:spPr>
          <a:xfrm rot="10800000">
            <a:off x="6143057" y="427880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a:off x="6148394" y="519529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6153720" y="555113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1" name="Freeform 130"/>
          <p:cNvSpPr/>
          <p:nvPr/>
        </p:nvSpPr>
        <p:spPr>
          <a:xfrm>
            <a:off x="8434389" y="3938588"/>
            <a:ext cx="1628775" cy="1905000"/>
          </a:xfrm>
          <a:custGeom>
            <a:avLst/>
            <a:gdLst>
              <a:gd name="connsiteX0" fmla="*/ 1071562 w 1628775"/>
              <a:gd name="connsiteY0" fmla="*/ 1905000 h 1905000"/>
              <a:gd name="connsiteX1" fmla="*/ 0 w 1628775"/>
              <a:gd name="connsiteY1" fmla="*/ 1285875 h 1905000"/>
              <a:gd name="connsiteX2" fmla="*/ 533400 w 1628775"/>
              <a:gd name="connsiteY2" fmla="*/ 0 h 1905000"/>
              <a:gd name="connsiteX3" fmla="*/ 771525 w 1628775"/>
              <a:gd name="connsiteY3" fmla="*/ 128587 h 1905000"/>
              <a:gd name="connsiteX4" fmla="*/ 476250 w 1628775"/>
              <a:gd name="connsiteY4" fmla="*/ 838200 h 1905000"/>
              <a:gd name="connsiteX5" fmla="*/ 1090612 w 1628775"/>
              <a:gd name="connsiteY5" fmla="*/ 1195387 h 1905000"/>
              <a:gd name="connsiteX6" fmla="*/ 1385887 w 1628775"/>
              <a:gd name="connsiteY6" fmla="*/ 495300 h 1905000"/>
              <a:gd name="connsiteX7" fmla="*/ 1628775 w 1628775"/>
              <a:gd name="connsiteY7" fmla="*/ 623887 h 1905000"/>
              <a:gd name="connsiteX8" fmla="*/ 1071562 w 1628775"/>
              <a:gd name="connsiteY8"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75" h="1905000">
                <a:moveTo>
                  <a:pt x="1071562" y="1905000"/>
                </a:moveTo>
                <a:lnTo>
                  <a:pt x="0" y="1285875"/>
                </a:lnTo>
                <a:lnTo>
                  <a:pt x="533400" y="0"/>
                </a:lnTo>
                <a:lnTo>
                  <a:pt x="771525" y="128587"/>
                </a:lnTo>
                <a:lnTo>
                  <a:pt x="476250" y="838200"/>
                </a:lnTo>
                <a:lnTo>
                  <a:pt x="1090612" y="1195387"/>
                </a:lnTo>
                <a:lnTo>
                  <a:pt x="1385887" y="495300"/>
                </a:lnTo>
                <a:lnTo>
                  <a:pt x="1628775" y="623887"/>
                </a:lnTo>
                <a:lnTo>
                  <a:pt x="1071562" y="1905000"/>
                </a:lnTo>
                <a:close/>
              </a:path>
            </a:pathLst>
          </a:custGeom>
          <a:solidFill>
            <a:srgbClr val="FFFF00">
              <a:alpha val="7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131"/>
          <p:cNvSpPr/>
          <p:nvPr/>
        </p:nvSpPr>
        <p:spPr>
          <a:xfrm>
            <a:off x="8915401" y="4424363"/>
            <a:ext cx="847725" cy="709612"/>
          </a:xfrm>
          <a:custGeom>
            <a:avLst/>
            <a:gdLst>
              <a:gd name="connsiteX0" fmla="*/ 0 w 847725"/>
              <a:gd name="connsiteY0" fmla="*/ 357187 h 709612"/>
              <a:gd name="connsiteX1" fmla="*/ 600075 w 847725"/>
              <a:gd name="connsiteY1" fmla="*/ 0 h 709612"/>
              <a:gd name="connsiteX2" fmla="*/ 847725 w 847725"/>
              <a:gd name="connsiteY2" fmla="*/ 152400 h 709612"/>
              <a:gd name="connsiteX3" fmla="*/ 604838 w 847725"/>
              <a:gd name="connsiteY3" fmla="*/ 709612 h 709612"/>
              <a:gd name="connsiteX4" fmla="*/ 0 w 847725"/>
              <a:gd name="connsiteY4" fmla="*/ 357187 h 709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25" h="709612">
                <a:moveTo>
                  <a:pt x="0" y="357187"/>
                </a:moveTo>
                <a:lnTo>
                  <a:pt x="600075" y="0"/>
                </a:lnTo>
                <a:lnTo>
                  <a:pt x="847725" y="152400"/>
                </a:lnTo>
                <a:lnTo>
                  <a:pt x="604838" y="709612"/>
                </a:lnTo>
                <a:lnTo>
                  <a:pt x="0" y="357187"/>
                </a:lnTo>
                <a:close/>
              </a:path>
            </a:pathLst>
          </a:cu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8920164" y="3895725"/>
            <a:ext cx="600075" cy="876300"/>
          </a:xfrm>
          <a:custGeom>
            <a:avLst/>
            <a:gdLst>
              <a:gd name="connsiteX0" fmla="*/ 290512 w 600075"/>
              <a:gd name="connsiteY0" fmla="*/ 171450 h 876300"/>
              <a:gd name="connsiteX1" fmla="*/ 595312 w 600075"/>
              <a:gd name="connsiteY1" fmla="*/ 0 h 876300"/>
              <a:gd name="connsiteX2" fmla="*/ 600075 w 600075"/>
              <a:gd name="connsiteY2" fmla="*/ 533400 h 876300"/>
              <a:gd name="connsiteX3" fmla="*/ 0 w 600075"/>
              <a:gd name="connsiteY3" fmla="*/ 876300 h 876300"/>
              <a:gd name="connsiteX4" fmla="*/ 290512 w 600075"/>
              <a:gd name="connsiteY4" fmla="*/ 171450 h 87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876300">
                <a:moveTo>
                  <a:pt x="290512" y="171450"/>
                </a:moveTo>
                <a:lnTo>
                  <a:pt x="595312" y="0"/>
                </a:lnTo>
                <a:cubicBezTo>
                  <a:pt x="596900" y="177800"/>
                  <a:pt x="598487" y="355600"/>
                  <a:pt x="600075" y="533400"/>
                </a:cubicBezTo>
                <a:lnTo>
                  <a:pt x="0" y="876300"/>
                </a:lnTo>
                <a:lnTo>
                  <a:pt x="290512" y="171450"/>
                </a:lnTo>
                <a:close/>
              </a:path>
            </a:pathLst>
          </a:custGeom>
          <a:solidFill>
            <a:srgbClr val="FF0000">
              <a:alpha val="2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a:off x="8972551" y="3762376"/>
            <a:ext cx="542925" cy="309563"/>
          </a:xfrm>
          <a:custGeom>
            <a:avLst/>
            <a:gdLst>
              <a:gd name="connsiteX0" fmla="*/ 0 w 542925"/>
              <a:gd name="connsiteY0" fmla="*/ 171450 h 309563"/>
              <a:gd name="connsiteX1" fmla="*/ 314325 w 542925"/>
              <a:gd name="connsiteY1" fmla="*/ 0 h 309563"/>
              <a:gd name="connsiteX2" fmla="*/ 542925 w 542925"/>
              <a:gd name="connsiteY2" fmla="*/ 133350 h 309563"/>
              <a:gd name="connsiteX3" fmla="*/ 242888 w 542925"/>
              <a:gd name="connsiteY3" fmla="*/ 309563 h 309563"/>
              <a:gd name="connsiteX4" fmla="*/ 0 w 542925"/>
              <a:gd name="connsiteY4" fmla="*/ 171450 h 30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309563">
                <a:moveTo>
                  <a:pt x="0" y="171450"/>
                </a:moveTo>
                <a:lnTo>
                  <a:pt x="314325" y="0"/>
                </a:lnTo>
                <a:lnTo>
                  <a:pt x="542925" y="133350"/>
                </a:lnTo>
                <a:lnTo>
                  <a:pt x="242888" y="309563"/>
                </a:lnTo>
                <a:lnTo>
                  <a:pt x="0" y="171450"/>
                </a:ln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9820037" y="4256714"/>
            <a:ext cx="542925" cy="309563"/>
          </a:xfrm>
          <a:custGeom>
            <a:avLst/>
            <a:gdLst>
              <a:gd name="connsiteX0" fmla="*/ 0 w 542925"/>
              <a:gd name="connsiteY0" fmla="*/ 171450 h 309563"/>
              <a:gd name="connsiteX1" fmla="*/ 314325 w 542925"/>
              <a:gd name="connsiteY1" fmla="*/ 0 h 309563"/>
              <a:gd name="connsiteX2" fmla="*/ 542925 w 542925"/>
              <a:gd name="connsiteY2" fmla="*/ 133350 h 309563"/>
              <a:gd name="connsiteX3" fmla="*/ 242888 w 542925"/>
              <a:gd name="connsiteY3" fmla="*/ 309563 h 309563"/>
              <a:gd name="connsiteX4" fmla="*/ 0 w 542925"/>
              <a:gd name="connsiteY4" fmla="*/ 171450 h 30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309563">
                <a:moveTo>
                  <a:pt x="0" y="171450"/>
                </a:moveTo>
                <a:lnTo>
                  <a:pt x="314325" y="0"/>
                </a:lnTo>
                <a:lnTo>
                  <a:pt x="542925" y="133350"/>
                </a:lnTo>
                <a:lnTo>
                  <a:pt x="242888" y="309563"/>
                </a:lnTo>
                <a:lnTo>
                  <a:pt x="0" y="171450"/>
                </a:ln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8053388" y="5224464"/>
            <a:ext cx="1447800" cy="852487"/>
          </a:xfrm>
          <a:custGeom>
            <a:avLst/>
            <a:gdLst>
              <a:gd name="connsiteX0" fmla="*/ 381000 w 1447800"/>
              <a:gd name="connsiteY0" fmla="*/ 0 h 852487"/>
              <a:gd name="connsiteX1" fmla="*/ 290512 w 1447800"/>
              <a:gd name="connsiteY1" fmla="*/ 52387 h 852487"/>
              <a:gd name="connsiteX2" fmla="*/ 204787 w 1447800"/>
              <a:gd name="connsiteY2" fmla="*/ 90487 h 852487"/>
              <a:gd name="connsiteX3" fmla="*/ 142875 w 1447800"/>
              <a:gd name="connsiteY3" fmla="*/ 142875 h 852487"/>
              <a:gd name="connsiteX4" fmla="*/ 109537 w 1447800"/>
              <a:gd name="connsiteY4" fmla="*/ 176212 h 852487"/>
              <a:gd name="connsiteX5" fmla="*/ 61912 w 1447800"/>
              <a:gd name="connsiteY5" fmla="*/ 209550 h 852487"/>
              <a:gd name="connsiteX6" fmla="*/ 28575 w 1447800"/>
              <a:gd name="connsiteY6" fmla="*/ 252412 h 852487"/>
              <a:gd name="connsiteX7" fmla="*/ 19050 w 1447800"/>
              <a:gd name="connsiteY7" fmla="*/ 300037 h 852487"/>
              <a:gd name="connsiteX8" fmla="*/ 4762 w 1447800"/>
              <a:gd name="connsiteY8" fmla="*/ 328612 h 852487"/>
              <a:gd name="connsiteX9" fmla="*/ 0 w 1447800"/>
              <a:gd name="connsiteY9" fmla="*/ 381000 h 852487"/>
              <a:gd name="connsiteX10" fmla="*/ 4762 w 1447800"/>
              <a:gd name="connsiteY10" fmla="*/ 447675 h 852487"/>
              <a:gd name="connsiteX11" fmla="*/ 23812 w 1447800"/>
              <a:gd name="connsiteY11" fmla="*/ 485775 h 852487"/>
              <a:gd name="connsiteX12" fmla="*/ 47625 w 1447800"/>
              <a:gd name="connsiteY12" fmla="*/ 542925 h 852487"/>
              <a:gd name="connsiteX13" fmla="*/ 109537 w 1447800"/>
              <a:gd name="connsiteY13" fmla="*/ 623887 h 852487"/>
              <a:gd name="connsiteX14" fmla="*/ 219075 w 1447800"/>
              <a:gd name="connsiteY14" fmla="*/ 714375 h 852487"/>
              <a:gd name="connsiteX15" fmla="*/ 342900 w 1447800"/>
              <a:gd name="connsiteY15" fmla="*/ 771525 h 852487"/>
              <a:gd name="connsiteX16" fmla="*/ 490537 w 1447800"/>
              <a:gd name="connsiteY16" fmla="*/ 814387 h 852487"/>
              <a:gd name="connsiteX17" fmla="*/ 685800 w 1447800"/>
              <a:gd name="connsiteY17" fmla="*/ 852487 h 852487"/>
              <a:gd name="connsiteX18" fmla="*/ 833437 w 1447800"/>
              <a:gd name="connsiteY18" fmla="*/ 847725 h 852487"/>
              <a:gd name="connsiteX19" fmla="*/ 1019175 w 1447800"/>
              <a:gd name="connsiteY19" fmla="*/ 823912 h 852487"/>
              <a:gd name="connsiteX20" fmla="*/ 1152525 w 1447800"/>
              <a:gd name="connsiteY20" fmla="*/ 785812 h 852487"/>
              <a:gd name="connsiteX21" fmla="*/ 1257300 w 1447800"/>
              <a:gd name="connsiteY21" fmla="*/ 738187 h 852487"/>
              <a:gd name="connsiteX22" fmla="*/ 1333500 w 1447800"/>
              <a:gd name="connsiteY22" fmla="*/ 700087 h 852487"/>
              <a:gd name="connsiteX23" fmla="*/ 1447800 w 1447800"/>
              <a:gd name="connsiteY23" fmla="*/ 633412 h 852487"/>
              <a:gd name="connsiteX24" fmla="*/ 381000 w 1447800"/>
              <a:gd name="connsiteY24" fmla="*/ 0 h 85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7800" h="852487">
                <a:moveTo>
                  <a:pt x="381000" y="0"/>
                </a:moveTo>
                <a:lnTo>
                  <a:pt x="290512" y="52387"/>
                </a:lnTo>
                <a:lnTo>
                  <a:pt x="204787" y="90487"/>
                </a:lnTo>
                <a:lnTo>
                  <a:pt x="142875" y="142875"/>
                </a:lnTo>
                <a:lnTo>
                  <a:pt x="109537" y="176212"/>
                </a:lnTo>
                <a:lnTo>
                  <a:pt x="61912" y="209550"/>
                </a:lnTo>
                <a:lnTo>
                  <a:pt x="28575" y="252412"/>
                </a:lnTo>
                <a:lnTo>
                  <a:pt x="19050" y="300037"/>
                </a:lnTo>
                <a:lnTo>
                  <a:pt x="4762" y="328612"/>
                </a:lnTo>
                <a:lnTo>
                  <a:pt x="0" y="381000"/>
                </a:lnTo>
                <a:lnTo>
                  <a:pt x="4762" y="447675"/>
                </a:lnTo>
                <a:lnTo>
                  <a:pt x="23812" y="485775"/>
                </a:lnTo>
                <a:lnTo>
                  <a:pt x="47625" y="542925"/>
                </a:lnTo>
                <a:lnTo>
                  <a:pt x="109537" y="623887"/>
                </a:lnTo>
                <a:lnTo>
                  <a:pt x="219075" y="714375"/>
                </a:lnTo>
                <a:lnTo>
                  <a:pt x="342900" y="771525"/>
                </a:lnTo>
                <a:lnTo>
                  <a:pt x="490537" y="814387"/>
                </a:lnTo>
                <a:lnTo>
                  <a:pt x="685800" y="852487"/>
                </a:lnTo>
                <a:lnTo>
                  <a:pt x="833437" y="847725"/>
                </a:lnTo>
                <a:lnTo>
                  <a:pt x="1019175" y="823912"/>
                </a:lnTo>
                <a:lnTo>
                  <a:pt x="1152525" y="785812"/>
                </a:lnTo>
                <a:lnTo>
                  <a:pt x="1257300" y="738187"/>
                </a:lnTo>
                <a:lnTo>
                  <a:pt x="1333500" y="700087"/>
                </a:lnTo>
                <a:lnTo>
                  <a:pt x="1447800" y="633412"/>
                </a:lnTo>
                <a:lnTo>
                  <a:pt x="381000" y="0"/>
                </a:lnTo>
                <a:close/>
              </a:path>
            </a:pathLst>
          </a:custGeom>
          <a:solidFill>
            <a:srgbClr val="00B050">
              <a:alpha val="3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5" name="Line 23"/>
          <p:cNvSpPr>
            <a:spLocks noChangeShapeType="1"/>
          </p:cNvSpPr>
          <p:nvPr/>
        </p:nvSpPr>
        <p:spPr bwMode="auto">
          <a:xfrm>
            <a:off x="3791745" y="4740276"/>
            <a:ext cx="2353469" cy="0"/>
          </a:xfrm>
          <a:prstGeom prst="line">
            <a:avLst/>
          </a:prstGeom>
          <a:noFill/>
          <a:ln w="19050">
            <a:solidFill>
              <a:schemeClr val="bg1">
                <a:lumMod val="65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Oval 136"/>
          <p:cNvSpPr/>
          <p:nvPr/>
        </p:nvSpPr>
        <p:spPr>
          <a:xfrm>
            <a:off x="3912901" y="3406141"/>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TextBox 137"/>
          <p:cNvSpPr txBox="1"/>
          <p:nvPr/>
        </p:nvSpPr>
        <p:spPr>
          <a:xfrm>
            <a:off x="3431704" y="2433724"/>
            <a:ext cx="504056" cy="246221"/>
          </a:xfrm>
          <a:prstGeom prst="rect">
            <a:avLst/>
          </a:prstGeom>
          <a:noFill/>
        </p:spPr>
        <p:txBody>
          <a:bodyPr wrap="square" rtlCol="0">
            <a:spAutoFit/>
          </a:bodyPr>
          <a:lstStyle/>
          <a:p>
            <a:r>
              <a:rPr lang="en-GB" sz="1000" dirty="0"/>
              <a:t>75</a:t>
            </a:r>
            <a:endParaRPr lang="en-GB" sz="1000" dirty="0"/>
          </a:p>
        </p:txBody>
      </p:sp>
      <p:sp>
        <p:nvSpPr>
          <p:cNvPr id="139" name="Oval 138"/>
          <p:cNvSpPr/>
          <p:nvPr/>
        </p:nvSpPr>
        <p:spPr>
          <a:xfrm>
            <a:off x="5231905" y="2348881"/>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9465137" y="5049830"/>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140"/>
          <p:cNvSpPr txBox="1"/>
          <p:nvPr/>
        </p:nvSpPr>
        <p:spPr>
          <a:xfrm>
            <a:off x="8616280" y="908720"/>
            <a:ext cx="1656184"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1200" b="1" dirty="0">
                <a:solidFill>
                  <a:schemeClr val="bg1"/>
                </a:solidFill>
              </a:rPr>
              <a:t>This purple dot is where the blue surface intersects with the edge. The elevation is the only view where you will see these intersect. (object always has to appear as an edge)</a:t>
            </a:r>
            <a:endParaRPr lang="en-GB" sz="1200" b="1" dirty="0">
              <a:solidFill>
                <a:schemeClr val="bg1"/>
              </a:solidFill>
            </a:endParaRPr>
          </a:p>
        </p:txBody>
      </p:sp>
    </p:spTree>
    <p:extLst>
      <p:ext uri="{BB962C8B-B14F-4D97-AF65-F5344CB8AC3E}">
        <p14:creationId xmlns:p14="http://schemas.microsoft.com/office/powerpoint/2010/main" val="334321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3000"/>
                                        <p:tgtEl>
                                          <p:spTgt spid="1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30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wipe(left)">
                                      <p:cBhvr>
                                        <p:cTn id="15" dur="3000"/>
                                        <p:tgtEl>
                                          <p:spTgt spid="30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3000"/>
                                        <p:tgtEl>
                                          <p:spTgt spid="9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92"/>
                                        </p:tgtEl>
                                        <p:attrNameLst>
                                          <p:attrName>style.visibility</p:attrName>
                                        </p:attrNameLst>
                                      </p:cBhvr>
                                      <p:to>
                                        <p:strVal val="visible"/>
                                      </p:to>
                                    </p:set>
                                    <p:animEffect transition="in" filter="wipe(left)">
                                      <p:cBhvr>
                                        <p:cTn id="25" dur="3000"/>
                                        <p:tgtEl>
                                          <p:spTgt spid="309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105"/>
                                        </p:tgtEl>
                                        <p:attrNameLst>
                                          <p:attrName>style.visibility</p:attrName>
                                        </p:attrNameLst>
                                      </p:cBhvr>
                                      <p:to>
                                        <p:strVal val="visible"/>
                                      </p:to>
                                    </p:set>
                                    <p:animEffect transition="in" filter="wipe(down)">
                                      <p:cBhvr>
                                        <p:cTn id="30" dur="3000"/>
                                        <p:tgtEl>
                                          <p:spTgt spid="310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3000"/>
                                        <p:tgtEl>
                                          <p:spTgt spid="93"/>
                                        </p:tgtEl>
                                      </p:cBhvr>
                                    </p:animEffect>
                                  </p:childTnLst>
                                </p:cTn>
                              </p:par>
                              <p:par>
                                <p:cTn id="36" presetID="10" presetClass="entr" presetSubtype="0" fill="hold"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3000"/>
                                        <p:tgtEl>
                                          <p:spTgt spid="9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fade">
                                      <p:cBhvr>
                                        <p:cTn id="41" dur="3000"/>
                                        <p:tgtEl>
                                          <p:spTgt spid="138"/>
                                        </p:tgtEl>
                                      </p:cBhvr>
                                    </p:animEffect>
                                  </p:childTnLst>
                                </p:cTn>
                              </p:par>
                              <p:par>
                                <p:cTn id="42" presetID="10" presetClass="entr" presetSubtype="0" fill="hold" nodeType="with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3000"/>
                                        <p:tgtEl>
                                          <p:spTgt spid="9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99"/>
                                        </p:tgtEl>
                                        <p:attrNameLst>
                                          <p:attrName>style.visibility</p:attrName>
                                        </p:attrNameLst>
                                      </p:cBhvr>
                                      <p:to>
                                        <p:strVal val="visible"/>
                                      </p:to>
                                    </p:set>
                                    <p:animEffect transition="in" filter="wipe(down)">
                                      <p:cBhvr>
                                        <p:cTn id="49" dur="3000"/>
                                        <p:tgtEl>
                                          <p:spTgt spid="3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103"/>
                                        </p:tgtEl>
                                        <p:attrNameLst>
                                          <p:attrName>style.visibility</p:attrName>
                                        </p:attrNameLst>
                                      </p:cBhvr>
                                      <p:to>
                                        <p:strVal val="visible"/>
                                      </p:to>
                                    </p:set>
                                    <p:animEffect transition="in" filter="wipe(left)">
                                      <p:cBhvr>
                                        <p:cTn id="54" dur="3000"/>
                                        <p:tgtEl>
                                          <p:spTgt spid="310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3000"/>
                                        <p:tgtEl>
                                          <p:spTgt spid="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3000"/>
                                        <p:tgtEl>
                                          <p:spTgt spid="8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3000"/>
                                        <p:tgtEl>
                                          <p:spTgt spid="82"/>
                                        </p:tgtEl>
                                      </p:cBhvr>
                                    </p:animEffect>
                                  </p:childTnLst>
                                </p:cTn>
                              </p:par>
                              <p:par>
                                <p:cTn id="66" presetID="10" presetClass="entr" presetSubtype="0" fill="hold"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3000"/>
                                        <p:tgtEl>
                                          <p:spTgt spid="8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3000"/>
                                        <p:tgtEl>
                                          <p:spTgt spid="9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104"/>
                                        </p:tgtEl>
                                        <p:attrNameLst>
                                          <p:attrName>style.visibility</p:attrName>
                                        </p:attrNameLst>
                                      </p:cBhvr>
                                      <p:to>
                                        <p:strVal val="visible"/>
                                      </p:to>
                                    </p:set>
                                    <p:animEffect transition="in" filter="wipe(left)">
                                      <p:cBhvr>
                                        <p:cTn id="76" dur="3000"/>
                                        <p:tgtEl>
                                          <p:spTgt spid="310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098"/>
                                        </p:tgtEl>
                                        <p:attrNameLst>
                                          <p:attrName>style.visibility</p:attrName>
                                        </p:attrNameLst>
                                      </p:cBhvr>
                                      <p:to>
                                        <p:strVal val="visible"/>
                                      </p:to>
                                    </p:set>
                                    <p:animEffect transition="in" filter="wipe(left)">
                                      <p:cBhvr>
                                        <p:cTn id="81" dur="3000"/>
                                        <p:tgtEl>
                                          <p:spTgt spid="309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fade">
                                      <p:cBhvr>
                                        <p:cTn id="86" dur="3000"/>
                                        <p:tgtEl>
                                          <p:spTgt spid="103"/>
                                        </p:tgtEl>
                                      </p:cBhvr>
                                    </p:animEffect>
                                  </p:childTnLst>
                                </p:cTn>
                              </p:par>
                              <p:par>
                                <p:cTn id="87" presetID="10" presetClass="entr" presetSubtype="0" fill="hold" nodeType="withEffect">
                                  <p:stCondLst>
                                    <p:cond delay="0"/>
                                  </p:stCondLst>
                                  <p:childTnLst>
                                    <p:set>
                                      <p:cBhvr>
                                        <p:cTn id="88" dur="1" fill="hold">
                                          <p:stCondLst>
                                            <p:cond delay="0"/>
                                          </p:stCondLst>
                                        </p:cTn>
                                        <p:tgtEl>
                                          <p:spTgt spid="102"/>
                                        </p:tgtEl>
                                        <p:attrNameLst>
                                          <p:attrName>style.visibility</p:attrName>
                                        </p:attrNameLst>
                                      </p:cBhvr>
                                      <p:to>
                                        <p:strVal val="visible"/>
                                      </p:to>
                                    </p:set>
                                    <p:animEffect transition="in" filter="fade">
                                      <p:cBhvr>
                                        <p:cTn id="89" dur="3000"/>
                                        <p:tgtEl>
                                          <p:spTgt spid="10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5"/>
                                        </p:tgtEl>
                                        <p:attrNameLst>
                                          <p:attrName>style.visibility</p:attrName>
                                        </p:attrNameLst>
                                      </p:cBhvr>
                                      <p:to>
                                        <p:strVal val="visible"/>
                                      </p:to>
                                    </p:set>
                                    <p:animEffect transition="in" filter="fade">
                                      <p:cBhvr>
                                        <p:cTn id="92" dur="3000"/>
                                        <p:tgtEl>
                                          <p:spTgt spid="105"/>
                                        </p:tgtEl>
                                      </p:cBhvr>
                                    </p:animEffect>
                                  </p:childTnLst>
                                </p:cTn>
                              </p:par>
                              <p:par>
                                <p:cTn id="93" presetID="10" presetClass="entr" presetSubtype="0" fill="hold" nodeType="with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3000"/>
                                        <p:tgtEl>
                                          <p:spTgt spid="10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6"/>
                                        </p:tgtEl>
                                        <p:attrNameLst>
                                          <p:attrName>style.visibility</p:attrName>
                                        </p:attrNameLst>
                                      </p:cBhvr>
                                      <p:to>
                                        <p:strVal val="visible"/>
                                      </p:to>
                                    </p:set>
                                    <p:animEffect transition="in" filter="fade">
                                      <p:cBhvr>
                                        <p:cTn id="98" dur="3000"/>
                                        <p:tgtEl>
                                          <p:spTgt spid="106"/>
                                        </p:tgtEl>
                                      </p:cBhvr>
                                    </p:animEffect>
                                  </p:childTnLst>
                                </p:cTn>
                              </p:par>
                              <p:par>
                                <p:cTn id="99" presetID="10" presetClass="entr" presetSubtype="0" fill="hold" nodeType="withEffect">
                                  <p:stCondLst>
                                    <p:cond delay="0"/>
                                  </p:stCondLst>
                                  <p:childTnLst>
                                    <p:set>
                                      <p:cBhvr>
                                        <p:cTn id="100" dur="1" fill="hold">
                                          <p:stCondLst>
                                            <p:cond delay="0"/>
                                          </p:stCondLst>
                                        </p:cTn>
                                        <p:tgtEl>
                                          <p:spTgt spid="108"/>
                                        </p:tgtEl>
                                        <p:attrNameLst>
                                          <p:attrName>style.visibility</p:attrName>
                                        </p:attrNameLst>
                                      </p:cBhvr>
                                      <p:to>
                                        <p:strVal val="visible"/>
                                      </p:to>
                                    </p:set>
                                    <p:animEffect transition="in" filter="fade">
                                      <p:cBhvr>
                                        <p:cTn id="101" dur="3000"/>
                                        <p:tgtEl>
                                          <p:spTgt spid="10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7"/>
                                        </p:tgtEl>
                                        <p:attrNameLst>
                                          <p:attrName>style.visibility</p:attrName>
                                        </p:attrNameLst>
                                      </p:cBhvr>
                                      <p:to>
                                        <p:strVal val="visible"/>
                                      </p:to>
                                    </p:set>
                                    <p:animEffect transition="in" filter="fade">
                                      <p:cBhvr>
                                        <p:cTn id="104" dur="3000"/>
                                        <p:tgtEl>
                                          <p:spTgt spid="10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3102"/>
                                        </p:tgtEl>
                                        <p:attrNameLst>
                                          <p:attrName>style.visibility</p:attrName>
                                        </p:attrNameLst>
                                      </p:cBhvr>
                                      <p:to>
                                        <p:strVal val="visible"/>
                                      </p:to>
                                    </p:set>
                                    <p:animEffect transition="in" filter="wipe(down)">
                                      <p:cBhvr>
                                        <p:cTn id="109" dur="3000"/>
                                        <p:tgtEl>
                                          <p:spTgt spid="310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3101"/>
                                        </p:tgtEl>
                                        <p:attrNameLst>
                                          <p:attrName>style.visibility</p:attrName>
                                        </p:attrNameLst>
                                      </p:cBhvr>
                                      <p:to>
                                        <p:strVal val="visible"/>
                                      </p:to>
                                    </p:set>
                                    <p:animEffect transition="in" filter="wipe(down)">
                                      <p:cBhvr>
                                        <p:cTn id="114" dur="3000"/>
                                        <p:tgtEl>
                                          <p:spTgt spid="310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3100"/>
                                        </p:tgtEl>
                                        <p:attrNameLst>
                                          <p:attrName>style.visibility</p:attrName>
                                        </p:attrNameLst>
                                      </p:cBhvr>
                                      <p:to>
                                        <p:strVal val="visible"/>
                                      </p:to>
                                    </p:set>
                                    <p:animEffect transition="in" filter="wipe(down)">
                                      <p:cBhvr>
                                        <p:cTn id="119" dur="3000"/>
                                        <p:tgtEl>
                                          <p:spTgt spid="310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3106"/>
                                        </p:tgtEl>
                                        <p:attrNameLst>
                                          <p:attrName>style.visibility</p:attrName>
                                        </p:attrNameLst>
                                      </p:cBhvr>
                                      <p:to>
                                        <p:strVal val="visible"/>
                                      </p:to>
                                    </p:set>
                                    <p:animEffect transition="in" filter="wipe(down)">
                                      <p:cBhvr>
                                        <p:cTn id="124" dur="3000"/>
                                        <p:tgtEl>
                                          <p:spTgt spid="310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3109"/>
                                        </p:tgtEl>
                                        <p:attrNameLst>
                                          <p:attrName>style.visibility</p:attrName>
                                        </p:attrNameLst>
                                      </p:cBhvr>
                                      <p:to>
                                        <p:strVal val="visible"/>
                                      </p:to>
                                    </p:set>
                                    <p:animEffect transition="in" filter="wipe(left)">
                                      <p:cBhvr>
                                        <p:cTn id="129" dur="3000"/>
                                        <p:tgtEl>
                                          <p:spTgt spid="310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3107"/>
                                        </p:tgtEl>
                                        <p:attrNameLst>
                                          <p:attrName>style.visibility</p:attrName>
                                        </p:attrNameLst>
                                      </p:cBhvr>
                                      <p:to>
                                        <p:strVal val="visible"/>
                                      </p:to>
                                    </p:set>
                                    <p:animEffect transition="in" filter="wipe(down)">
                                      <p:cBhvr>
                                        <p:cTn id="134" dur="3000"/>
                                        <p:tgtEl>
                                          <p:spTgt spid="3107"/>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3108"/>
                                        </p:tgtEl>
                                        <p:attrNameLst>
                                          <p:attrName>style.visibility</p:attrName>
                                        </p:attrNameLst>
                                      </p:cBhvr>
                                      <p:to>
                                        <p:strVal val="visible"/>
                                      </p:to>
                                    </p:set>
                                    <p:animEffect transition="in" filter="wipe(left)">
                                      <p:cBhvr>
                                        <p:cTn id="139" dur="3000"/>
                                        <p:tgtEl>
                                          <p:spTgt spid="3108"/>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3110"/>
                                        </p:tgtEl>
                                        <p:attrNameLst>
                                          <p:attrName>style.visibility</p:attrName>
                                        </p:attrNameLst>
                                      </p:cBhvr>
                                      <p:to>
                                        <p:strVal val="visible"/>
                                      </p:to>
                                    </p:set>
                                    <p:animEffect transition="in" filter="wipe(left)">
                                      <p:cBhvr>
                                        <p:cTn id="144" dur="3000"/>
                                        <p:tgtEl>
                                          <p:spTgt spid="311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3000"/>
                                        <p:tgtEl>
                                          <p:spTgt spid="109"/>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41"/>
                                        </p:tgtEl>
                                        <p:attrNameLst>
                                          <p:attrName>style.visibility</p:attrName>
                                        </p:attrNameLst>
                                      </p:cBhvr>
                                      <p:to>
                                        <p:strVal val="visible"/>
                                      </p:to>
                                    </p:set>
                                    <p:animEffect transition="in" filter="fade">
                                      <p:cBhvr>
                                        <p:cTn id="154" dur="3000"/>
                                        <p:tgtEl>
                                          <p:spTgt spid="14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39"/>
                                        </p:tgtEl>
                                        <p:attrNameLst>
                                          <p:attrName>style.visibility</p:attrName>
                                        </p:attrNameLst>
                                      </p:cBhvr>
                                      <p:to>
                                        <p:strVal val="visible"/>
                                      </p:to>
                                    </p:set>
                                    <p:animEffect transition="in" filter="fade">
                                      <p:cBhvr>
                                        <p:cTn id="157" dur="3000"/>
                                        <p:tgtEl>
                                          <p:spTgt spid="13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40"/>
                                        </p:tgtEl>
                                        <p:attrNameLst>
                                          <p:attrName>style.visibility</p:attrName>
                                        </p:attrNameLst>
                                      </p:cBhvr>
                                      <p:to>
                                        <p:strVal val="visible"/>
                                      </p:to>
                                    </p:set>
                                    <p:animEffect transition="in" filter="fade">
                                      <p:cBhvr>
                                        <p:cTn id="160" dur="3000"/>
                                        <p:tgtEl>
                                          <p:spTgt spid="140"/>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grpId="0" nodeType="clickEffect">
                                  <p:stCondLst>
                                    <p:cond delay="0"/>
                                  </p:stCondLst>
                                  <p:childTnLst>
                                    <p:set>
                                      <p:cBhvr>
                                        <p:cTn id="164" dur="1" fill="hold">
                                          <p:stCondLst>
                                            <p:cond delay="0"/>
                                          </p:stCondLst>
                                        </p:cTn>
                                        <p:tgtEl>
                                          <p:spTgt spid="3111"/>
                                        </p:tgtEl>
                                        <p:attrNameLst>
                                          <p:attrName>style.visibility</p:attrName>
                                        </p:attrNameLst>
                                      </p:cBhvr>
                                      <p:to>
                                        <p:strVal val="visible"/>
                                      </p:to>
                                    </p:set>
                                    <p:animEffect transition="in" filter="wipe(up)">
                                      <p:cBhvr>
                                        <p:cTn id="165" dur="3000"/>
                                        <p:tgtEl>
                                          <p:spTgt spid="3111"/>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3113"/>
                                        </p:tgtEl>
                                        <p:attrNameLst>
                                          <p:attrName>style.visibility</p:attrName>
                                        </p:attrNameLst>
                                      </p:cBhvr>
                                      <p:to>
                                        <p:strVal val="visible"/>
                                      </p:to>
                                    </p:set>
                                    <p:animEffect transition="in" filter="wipe(up)">
                                      <p:cBhvr>
                                        <p:cTn id="170" dur="3000"/>
                                        <p:tgtEl>
                                          <p:spTgt spid="3113"/>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1" fill="hold" grpId="0" nodeType="clickEffect">
                                  <p:stCondLst>
                                    <p:cond delay="0"/>
                                  </p:stCondLst>
                                  <p:childTnLst>
                                    <p:set>
                                      <p:cBhvr>
                                        <p:cTn id="174" dur="1" fill="hold">
                                          <p:stCondLst>
                                            <p:cond delay="0"/>
                                          </p:stCondLst>
                                        </p:cTn>
                                        <p:tgtEl>
                                          <p:spTgt spid="3116"/>
                                        </p:tgtEl>
                                        <p:attrNameLst>
                                          <p:attrName>style.visibility</p:attrName>
                                        </p:attrNameLst>
                                      </p:cBhvr>
                                      <p:to>
                                        <p:strVal val="visible"/>
                                      </p:to>
                                    </p:set>
                                    <p:animEffect transition="in" filter="wipe(up)">
                                      <p:cBhvr>
                                        <p:cTn id="175" dur="3000"/>
                                        <p:tgtEl>
                                          <p:spTgt spid="3116"/>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grpId="0" nodeType="clickEffect">
                                  <p:stCondLst>
                                    <p:cond delay="0"/>
                                  </p:stCondLst>
                                  <p:childTnLst>
                                    <p:set>
                                      <p:cBhvr>
                                        <p:cTn id="179" dur="1" fill="hold">
                                          <p:stCondLst>
                                            <p:cond delay="0"/>
                                          </p:stCondLst>
                                        </p:cTn>
                                        <p:tgtEl>
                                          <p:spTgt spid="3117"/>
                                        </p:tgtEl>
                                        <p:attrNameLst>
                                          <p:attrName>style.visibility</p:attrName>
                                        </p:attrNameLst>
                                      </p:cBhvr>
                                      <p:to>
                                        <p:strVal val="visible"/>
                                      </p:to>
                                    </p:set>
                                    <p:animEffect transition="in" filter="wipe(up)">
                                      <p:cBhvr>
                                        <p:cTn id="180" dur="3000"/>
                                        <p:tgtEl>
                                          <p:spTgt spid="3117"/>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1" fill="hold" grpId="0" nodeType="clickEffect">
                                  <p:stCondLst>
                                    <p:cond delay="0"/>
                                  </p:stCondLst>
                                  <p:childTnLst>
                                    <p:set>
                                      <p:cBhvr>
                                        <p:cTn id="184" dur="1" fill="hold">
                                          <p:stCondLst>
                                            <p:cond delay="0"/>
                                          </p:stCondLst>
                                        </p:cTn>
                                        <p:tgtEl>
                                          <p:spTgt spid="3118"/>
                                        </p:tgtEl>
                                        <p:attrNameLst>
                                          <p:attrName>style.visibility</p:attrName>
                                        </p:attrNameLst>
                                      </p:cBhvr>
                                      <p:to>
                                        <p:strVal val="visible"/>
                                      </p:to>
                                    </p:set>
                                    <p:animEffect transition="in" filter="wipe(up)">
                                      <p:cBhvr>
                                        <p:cTn id="185" dur="3000"/>
                                        <p:tgtEl>
                                          <p:spTgt spid="3118"/>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1" fill="hold" grpId="0" nodeType="clickEffect">
                                  <p:stCondLst>
                                    <p:cond delay="0"/>
                                  </p:stCondLst>
                                  <p:childTnLst>
                                    <p:set>
                                      <p:cBhvr>
                                        <p:cTn id="189" dur="1" fill="hold">
                                          <p:stCondLst>
                                            <p:cond delay="0"/>
                                          </p:stCondLst>
                                        </p:cTn>
                                        <p:tgtEl>
                                          <p:spTgt spid="3112"/>
                                        </p:tgtEl>
                                        <p:attrNameLst>
                                          <p:attrName>style.visibility</p:attrName>
                                        </p:attrNameLst>
                                      </p:cBhvr>
                                      <p:to>
                                        <p:strVal val="visible"/>
                                      </p:to>
                                    </p:set>
                                    <p:animEffect transition="in" filter="wipe(up)">
                                      <p:cBhvr>
                                        <p:cTn id="190" dur="3000"/>
                                        <p:tgtEl>
                                          <p:spTgt spid="3112"/>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113"/>
                                        </p:tgtEl>
                                        <p:attrNameLst>
                                          <p:attrName>style.visibility</p:attrName>
                                        </p:attrNameLst>
                                      </p:cBhvr>
                                      <p:to>
                                        <p:strVal val="visible"/>
                                      </p:to>
                                    </p:set>
                                    <p:animEffect transition="in" filter="fade">
                                      <p:cBhvr>
                                        <p:cTn id="195" dur="3000"/>
                                        <p:tgtEl>
                                          <p:spTgt spid="113"/>
                                        </p:tgtEl>
                                      </p:cBhvr>
                                    </p:animEffect>
                                  </p:childTnLst>
                                </p:cTn>
                              </p:par>
                              <p:par>
                                <p:cTn id="196" presetID="10" presetClass="entr" presetSubtype="0" fill="hold" nodeType="withEffect">
                                  <p:stCondLst>
                                    <p:cond delay="0"/>
                                  </p:stCondLst>
                                  <p:childTnLst>
                                    <p:set>
                                      <p:cBhvr>
                                        <p:cTn id="197" dur="1" fill="hold">
                                          <p:stCondLst>
                                            <p:cond delay="0"/>
                                          </p:stCondLst>
                                        </p:cTn>
                                        <p:tgtEl>
                                          <p:spTgt spid="114"/>
                                        </p:tgtEl>
                                        <p:attrNameLst>
                                          <p:attrName>style.visibility</p:attrName>
                                        </p:attrNameLst>
                                      </p:cBhvr>
                                      <p:to>
                                        <p:strVal val="visible"/>
                                      </p:to>
                                    </p:set>
                                    <p:animEffect transition="in" filter="fade">
                                      <p:cBhvr>
                                        <p:cTn id="198" dur="3000"/>
                                        <p:tgtEl>
                                          <p:spTgt spid="114"/>
                                        </p:tgtEl>
                                      </p:cBhvr>
                                    </p:animEffect>
                                  </p:childTnLst>
                                </p:cTn>
                              </p:par>
                              <p:par>
                                <p:cTn id="199" presetID="10" presetClass="entr" presetSubtype="0" fill="hold" nodeType="withEffect">
                                  <p:stCondLst>
                                    <p:cond delay="0"/>
                                  </p:stCondLst>
                                  <p:childTnLst>
                                    <p:set>
                                      <p:cBhvr>
                                        <p:cTn id="200" dur="1" fill="hold">
                                          <p:stCondLst>
                                            <p:cond delay="0"/>
                                          </p:stCondLst>
                                        </p:cTn>
                                        <p:tgtEl>
                                          <p:spTgt spid="112"/>
                                        </p:tgtEl>
                                        <p:attrNameLst>
                                          <p:attrName>style.visibility</p:attrName>
                                        </p:attrNameLst>
                                      </p:cBhvr>
                                      <p:to>
                                        <p:strVal val="visible"/>
                                      </p:to>
                                    </p:set>
                                    <p:animEffect transition="in" filter="fade">
                                      <p:cBhvr>
                                        <p:cTn id="201" dur="3000"/>
                                        <p:tgtEl>
                                          <p:spTgt spid="112"/>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5"/>
                                        </p:tgtEl>
                                        <p:attrNameLst>
                                          <p:attrName>style.visibility</p:attrName>
                                        </p:attrNameLst>
                                      </p:cBhvr>
                                      <p:to>
                                        <p:strVal val="visible"/>
                                      </p:to>
                                    </p:set>
                                    <p:animEffect transition="in" filter="fade">
                                      <p:cBhvr>
                                        <p:cTn id="204" dur="3000"/>
                                        <p:tgtEl>
                                          <p:spTgt spid="95"/>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3078"/>
                                        </p:tgtEl>
                                        <p:attrNameLst>
                                          <p:attrName>style.visibility</p:attrName>
                                        </p:attrNameLst>
                                      </p:cBhvr>
                                      <p:to>
                                        <p:strVal val="visible"/>
                                      </p:to>
                                    </p:set>
                                    <p:animEffect transition="in" filter="wipe(left)">
                                      <p:cBhvr>
                                        <p:cTn id="209" dur="3000"/>
                                        <p:tgtEl>
                                          <p:spTgt spid="30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3079"/>
                                        </p:tgtEl>
                                        <p:attrNameLst>
                                          <p:attrName>style.visibility</p:attrName>
                                        </p:attrNameLst>
                                      </p:cBhvr>
                                      <p:to>
                                        <p:strVal val="visible"/>
                                      </p:to>
                                    </p:set>
                                    <p:animEffect transition="in" filter="wipe(left)">
                                      <p:cBhvr>
                                        <p:cTn id="214" dur="3000"/>
                                        <p:tgtEl>
                                          <p:spTgt spid="3079"/>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3095"/>
                                        </p:tgtEl>
                                        <p:attrNameLst>
                                          <p:attrName>style.visibility</p:attrName>
                                        </p:attrNameLst>
                                      </p:cBhvr>
                                      <p:to>
                                        <p:strVal val="visible"/>
                                      </p:to>
                                    </p:set>
                                    <p:animEffect transition="in" filter="wipe(left)">
                                      <p:cBhvr>
                                        <p:cTn id="219" dur="3000"/>
                                        <p:tgtEl>
                                          <p:spTgt spid="3095"/>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76"/>
                                        </p:tgtEl>
                                        <p:attrNameLst>
                                          <p:attrName>style.visibility</p:attrName>
                                        </p:attrNameLst>
                                      </p:cBhvr>
                                      <p:to>
                                        <p:strVal val="visible"/>
                                      </p:to>
                                    </p:set>
                                    <p:animEffect transition="in" filter="fade">
                                      <p:cBhvr>
                                        <p:cTn id="224" dur="3000"/>
                                        <p:tgtEl>
                                          <p:spTgt spid="76"/>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70"/>
                                        </p:tgtEl>
                                        <p:attrNameLst>
                                          <p:attrName>style.visibility</p:attrName>
                                        </p:attrNameLst>
                                      </p:cBhvr>
                                      <p:to>
                                        <p:strVal val="visible"/>
                                      </p:to>
                                    </p:set>
                                    <p:animEffect transition="in" filter="fade">
                                      <p:cBhvr>
                                        <p:cTn id="227" dur="3000"/>
                                        <p:tgtEl>
                                          <p:spTgt spid="70"/>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grpId="0" nodeType="clickEffect">
                                  <p:stCondLst>
                                    <p:cond delay="0"/>
                                  </p:stCondLst>
                                  <p:childTnLst>
                                    <p:set>
                                      <p:cBhvr>
                                        <p:cTn id="231" dur="1" fill="hold">
                                          <p:stCondLst>
                                            <p:cond delay="0"/>
                                          </p:stCondLst>
                                        </p:cTn>
                                        <p:tgtEl>
                                          <p:spTgt spid="3114"/>
                                        </p:tgtEl>
                                        <p:attrNameLst>
                                          <p:attrName>style.visibility</p:attrName>
                                        </p:attrNameLst>
                                      </p:cBhvr>
                                      <p:to>
                                        <p:strVal val="visible"/>
                                      </p:to>
                                    </p:set>
                                    <p:animEffect transition="in" filter="wipe(down)">
                                      <p:cBhvr>
                                        <p:cTn id="232" dur="3000"/>
                                        <p:tgtEl>
                                          <p:spTgt spid="3114"/>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117"/>
                                        </p:tgtEl>
                                        <p:attrNameLst>
                                          <p:attrName>style.visibility</p:attrName>
                                        </p:attrNameLst>
                                      </p:cBhvr>
                                      <p:to>
                                        <p:strVal val="visible"/>
                                      </p:to>
                                    </p:set>
                                    <p:animEffect transition="in" filter="fade">
                                      <p:cBhvr>
                                        <p:cTn id="237" dur="3000"/>
                                        <p:tgtEl>
                                          <p:spTgt spid="11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fade">
                                      <p:cBhvr>
                                        <p:cTn id="240" dur="3000"/>
                                        <p:tgtEl>
                                          <p:spTgt spid="116"/>
                                        </p:tgtEl>
                                      </p:cBhvr>
                                    </p:animEffect>
                                  </p:childTnLst>
                                </p:cTn>
                              </p:par>
                              <p:par>
                                <p:cTn id="241" presetID="10" presetClass="entr" presetSubtype="0" fill="hold" nodeType="withEffect">
                                  <p:stCondLst>
                                    <p:cond delay="0"/>
                                  </p:stCondLst>
                                  <p:childTnLst>
                                    <p:set>
                                      <p:cBhvr>
                                        <p:cTn id="242" dur="1" fill="hold">
                                          <p:stCondLst>
                                            <p:cond delay="0"/>
                                          </p:stCondLst>
                                        </p:cTn>
                                        <p:tgtEl>
                                          <p:spTgt spid="120"/>
                                        </p:tgtEl>
                                        <p:attrNameLst>
                                          <p:attrName>style.visibility</p:attrName>
                                        </p:attrNameLst>
                                      </p:cBhvr>
                                      <p:to>
                                        <p:strVal val="visible"/>
                                      </p:to>
                                    </p:set>
                                    <p:animEffect transition="in" filter="fade">
                                      <p:cBhvr>
                                        <p:cTn id="243" dur="3000"/>
                                        <p:tgtEl>
                                          <p:spTgt spid="12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18"/>
                                        </p:tgtEl>
                                        <p:attrNameLst>
                                          <p:attrName>style.visibility</p:attrName>
                                        </p:attrNameLst>
                                      </p:cBhvr>
                                      <p:to>
                                        <p:strVal val="visible"/>
                                      </p:to>
                                    </p:set>
                                    <p:animEffect transition="in" filter="fade">
                                      <p:cBhvr>
                                        <p:cTn id="246" dur="3000"/>
                                        <p:tgtEl>
                                          <p:spTgt spid="118"/>
                                        </p:tgtEl>
                                      </p:cBhvr>
                                    </p:animEffect>
                                  </p:childTnLst>
                                </p:cTn>
                              </p:par>
                              <p:par>
                                <p:cTn id="247" presetID="10" presetClass="entr" presetSubtype="0" fill="hold" nodeType="withEffect">
                                  <p:stCondLst>
                                    <p:cond delay="0"/>
                                  </p:stCondLst>
                                  <p:childTnLst>
                                    <p:set>
                                      <p:cBhvr>
                                        <p:cTn id="248" dur="1" fill="hold">
                                          <p:stCondLst>
                                            <p:cond delay="0"/>
                                          </p:stCondLst>
                                        </p:cTn>
                                        <p:tgtEl>
                                          <p:spTgt spid="121"/>
                                        </p:tgtEl>
                                        <p:attrNameLst>
                                          <p:attrName>style.visibility</p:attrName>
                                        </p:attrNameLst>
                                      </p:cBhvr>
                                      <p:to>
                                        <p:strVal val="visible"/>
                                      </p:to>
                                    </p:set>
                                    <p:animEffect transition="in" filter="fade">
                                      <p:cBhvr>
                                        <p:cTn id="249" dur="3000"/>
                                        <p:tgtEl>
                                          <p:spTgt spid="121"/>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19"/>
                                        </p:tgtEl>
                                        <p:attrNameLst>
                                          <p:attrName>style.visibility</p:attrName>
                                        </p:attrNameLst>
                                      </p:cBhvr>
                                      <p:to>
                                        <p:strVal val="visible"/>
                                      </p:to>
                                    </p:set>
                                    <p:animEffect transition="in" filter="fade">
                                      <p:cBhvr>
                                        <p:cTn id="252" dur="3000"/>
                                        <p:tgtEl>
                                          <p:spTgt spid="119"/>
                                        </p:tgtEl>
                                      </p:cBhvr>
                                    </p:animEffect>
                                  </p:childTnLst>
                                </p:cTn>
                              </p:par>
                              <p:par>
                                <p:cTn id="253" presetID="10" presetClass="entr" presetSubtype="0" fill="hold" nodeType="withEffect">
                                  <p:stCondLst>
                                    <p:cond delay="0"/>
                                  </p:stCondLst>
                                  <p:childTnLst>
                                    <p:set>
                                      <p:cBhvr>
                                        <p:cTn id="254" dur="1" fill="hold">
                                          <p:stCondLst>
                                            <p:cond delay="0"/>
                                          </p:stCondLst>
                                        </p:cTn>
                                        <p:tgtEl>
                                          <p:spTgt spid="122"/>
                                        </p:tgtEl>
                                        <p:attrNameLst>
                                          <p:attrName>style.visibility</p:attrName>
                                        </p:attrNameLst>
                                      </p:cBhvr>
                                      <p:to>
                                        <p:strVal val="visible"/>
                                      </p:to>
                                    </p:set>
                                    <p:animEffect transition="in" filter="fade">
                                      <p:cBhvr>
                                        <p:cTn id="255" dur="3000"/>
                                        <p:tgtEl>
                                          <p:spTgt spid="122"/>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8" fill="hold" grpId="0" nodeType="clickEffect">
                                  <p:stCondLst>
                                    <p:cond delay="0"/>
                                  </p:stCondLst>
                                  <p:childTnLst>
                                    <p:set>
                                      <p:cBhvr>
                                        <p:cTn id="259" dur="1" fill="hold">
                                          <p:stCondLst>
                                            <p:cond delay="0"/>
                                          </p:stCondLst>
                                        </p:cTn>
                                        <p:tgtEl>
                                          <p:spTgt spid="3094"/>
                                        </p:tgtEl>
                                        <p:attrNameLst>
                                          <p:attrName>style.visibility</p:attrName>
                                        </p:attrNameLst>
                                      </p:cBhvr>
                                      <p:to>
                                        <p:strVal val="visible"/>
                                      </p:to>
                                    </p:set>
                                    <p:animEffect transition="in" filter="wipe(left)">
                                      <p:cBhvr>
                                        <p:cTn id="260" dur="3000"/>
                                        <p:tgtEl>
                                          <p:spTgt spid="3094"/>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8" fill="hold" grpId="0" nodeType="clickEffect">
                                  <p:stCondLst>
                                    <p:cond delay="0"/>
                                  </p:stCondLst>
                                  <p:childTnLst>
                                    <p:set>
                                      <p:cBhvr>
                                        <p:cTn id="264" dur="1" fill="hold">
                                          <p:stCondLst>
                                            <p:cond delay="0"/>
                                          </p:stCondLst>
                                        </p:cTn>
                                        <p:tgtEl>
                                          <p:spTgt spid="3097"/>
                                        </p:tgtEl>
                                        <p:attrNameLst>
                                          <p:attrName>style.visibility</p:attrName>
                                        </p:attrNameLst>
                                      </p:cBhvr>
                                      <p:to>
                                        <p:strVal val="visible"/>
                                      </p:to>
                                    </p:set>
                                    <p:animEffect transition="in" filter="wipe(left)">
                                      <p:cBhvr>
                                        <p:cTn id="265" dur="3000"/>
                                        <p:tgtEl>
                                          <p:spTgt spid="3097"/>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8" fill="hold" grpId="0" nodeType="clickEffect">
                                  <p:stCondLst>
                                    <p:cond delay="0"/>
                                  </p:stCondLst>
                                  <p:childTnLst>
                                    <p:set>
                                      <p:cBhvr>
                                        <p:cTn id="269" dur="1" fill="hold">
                                          <p:stCondLst>
                                            <p:cond delay="0"/>
                                          </p:stCondLst>
                                        </p:cTn>
                                        <p:tgtEl>
                                          <p:spTgt spid="3093"/>
                                        </p:tgtEl>
                                        <p:attrNameLst>
                                          <p:attrName>style.visibility</p:attrName>
                                        </p:attrNameLst>
                                      </p:cBhvr>
                                      <p:to>
                                        <p:strVal val="visible"/>
                                      </p:to>
                                    </p:set>
                                    <p:animEffect transition="in" filter="wipe(left)">
                                      <p:cBhvr>
                                        <p:cTn id="270" dur="3000"/>
                                        <p:tgtEl>
                                          <p:spTgt spid="3093"/>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3096"/>
                                        </p:tgtEl>
                                        <p:attrNameLst>
                                          <p:attrName>style.visibility</p:attrName>
                                        </p:attrNameLst>
                                      </p:cBhvr>
                                      <p:to>
                                        <p:strVal val="visible"/>
                                      </p:to>
                                    </p:set>
                                    <p:animEffect transition="in" filter="wipe(left)">
                                      <p:cBhvr>
                                        <p:cTn id="275" dur="3000"/>
                                        <p:tgtEl>
                                          <p:spTgt spid="3096"/>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1" fill="hold" grpId="0" nodeType="clickEffect">
                                  <p:stCondLst>
                                    <p:cond delay="0"/>
                                  </p:stCondLst>
                                  <p:childTnLst>
                                    <p:set>
                                      <p:cBhvr>
                                        <p:cTn id="279" dur="1" fill="hold">
                                          <p:stCondLst>
                                            <p:cond delay="0"/>
                                          </p:stCondLst>
                                        </p:cTn>
                                        <p:tgtEl>
                                          <p:spTgt spid="3115"/>
                                        </p:tgtEl>
                                        <p:attrNameLst>
                                          <p:attrName>style.visibility</p:attrName>
                                        </p:attrNameLst>
                                      </p:cBhvr>
                                      <p:to>
                                        <p:strVal val="visible"/>
                                      </p:to>
                                    </p:set>
                                    <p:animEffect transition="in" filter="wipe(up)">
                                      <p:cBhvr>
                                        <p:cTn id="280" dur="3000"/>
                                        <p:tgtEl>
                                          <p:spTgt spid="3115"/>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1" fill="hold" grpId="0" nodeType="clickEffect">
                                  <p:stCondLst>
                                    <p:cond delay="0"/>
                                  </p:stCondLst>
                                  <p:childTnLst>
                                    <p:set>
                                      <p:cBhvr>
                                        <p:cTn id="284" dur="1" fill="hold">
                                          <p:stCondLst>
                                            <p:cond delay="0"/>
                                          </p:stCondLst>
                                        </p:cTn>
                                        <p:tgtEl>
                                          <p:spTgt spid="3119"/>
                                        </p:tgtEl>
                                        <p:attrNameLst>
                                          <p:attrName>style.visibility</p:attrName>
                                        </p:attrNameLst>
                                      </p:cBhvr>
                                      <p:to>
                                        <p:strVal val="visible"/>
                                      </p:to>
                                    </p:set>
                                    <p:animEffect transition="in" filter="wipe(up)">
                                      <p:cBhvr>
                                        <p:cTn id="285" dur="3000"/>
                                        <p:tgtEl>
                                          <p:spTgt spid="3119"/>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8" fill="hold" grpId="0" nodeType="clickEffect">
                                  <p:stCondLst>
                                    <p:cond delay="0"/>
                                  </p:stCondLst>
                                  <p:childTnLst>
                                    <p:set>
                                      <p:cBhvr>
                                        <p:cTn id="289" dur="1" fill="hold">
                                          <p:stCondLst>
                                            <p:cond delay="0"/>
                                          </p:stCondLst>
                                        </p:cTn>
                                        <p:tgtEl>
                                          <p:spTgt spid="3121"/>
                                        </p:tgtEl>
                                        <p:attrNameLst>
                                          <p:attrName>style.visibility</p:attrName>
                                        </p:attrNameLst>
                                      </p:cBhvr>
                                      <p:to>
                                        <p:strVal val="visible"/>
                                      </p:to>
                                    </p:set>
                                    <p:animEffect transition="in" filter="wipe(left)">
                                      <p:cBhvr>
                                        <p:cTn id="290" dur="3000"/>
                                        <p:tgtEl>
                                          <p:spTgt spid="3121"/>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8" fill="hold" grpId="0" nodeType="clickEffect">
                                  <p:stCondLst>
                                    <p:cond delay="0"/>
                                  </p:stCondLst>
                                  <p:childTnLst>
                                    <p:set>
                                      <p:cBhvr>
                                        <p:cTn id="294" dur="1" fill="hold">
                                          <p:stCondLst>
                                            <p:cond delay="0"/>
                                          </p:stCondLst>
                                        </p:cTn>
                                        <p:tgtEl>
                                          <p:spTgt spid="3123"/>
                                        </p:tgtEl>
                                        <p:attrNameLst>
                                          <p:attrName>style.visibility</p:attrName>
                                        </p:attrNameLst>
                                      </p:cBhvr>
                                      <p:to>
                                        <p:strVal val="visible"/>
                                      </p:to>
                                    </p:set>
                                    <p:animEffect transition="in" filter="wipe(left)">
                                      <p:cBhvr>
                                        <p:cTn id="295" dur="3000"/>
                                        <p:tgtEl>
                                          <p:spTgt spid="3123"/>
                                        </p:tgtEl>
                                      </p:cBhvr>
                                    </p:animEffect>
                                  </p:childTnLst>
                                </p:cTn>
                              </p:par>
                            </p:childTnLst>
                          </p:cTn>
                        </p:par>
                      </p:childTnLst>
                    </p:cTn>
                  </p:par>
                  <p:par>
                    <p:cTn id="296" fill="hold">
                      <p:stCondLst>
                        <p:cond delay="indefinite"/>
                      </p:stCondLst>
                      <p:childTnLst>
                        <p:par>
                          <p:cTn id="297" fill="hold">
                            <p:stCondLst>
                              <p:cond delay="0"/>
                            </p:stCondLst>
                            <p:childTnLst>
                              <p:par>
                                <p:cTn id="298" presetID="22" presetClass="entr" presetSubtype="1" fill="hold" grpId="0" nodeType="clickEffect">
                                  <p:stCondLst>
                                    <p:cond delay="0"/>
                                  </p:stCondLst>
                                  <p:childTnLst>
                                    <p:set>
                                      <p:cBhvr>
                                        <p:cTn id="299" dur="1" fill="hold">
                                          <p:stCondLst>
                                            <p:cond delay="0"/>
                                          </p:stCondLst>
                                        </p:cTn>
                                        <p:tgtEl>
                                          <p:spTgt spid="3122"/>
                                        </p:tgtEl>
                                        <p:attrNameLst>
                                          <p:attrName>style.visibility</p:attrName>
                                        </p:attrNameLst>
                                      </p:cBhvr>
                                      <p:to>
                                        <p:strVal val="visible"/>
                                      </p:to>
                                    </p:set>
                                    <p:animEffect transition="in" filter="wipe(up)">
                                      <p:cBhvr>
                                        <p:cTn id="300" dur="3000"/>
                                        <p:tgtEl>
                                          <p:spTgt spid="3122"/>
                                        </p:tgtEl>
                                      </p:cBhvr>
                                    </p:animEffect>
                                  </p:childTnLst>
                                </p:cTn>
                              </p:par>
                            </p:childTnLst>
                          </p:cTn>
                        </p:par>
                      </p:childTnLst>
                    </p:cTn>
                  </p:par>
                  <p:par>
                    <p:cTn id="301" fill="hold">
                      <p:stCondLst>
                        <p:cond delay="indefinite"/>
                      </p:stCondLst>
                      <p:childTnLst>
                        <p:par>
                          <p:cTn id="302" fill="hold">
                            <p:stCondLst>
                              <p:cond delay="0"/>
                            </p:stCondLst>
                            <p:childTnLst>
                              <p:par>
                                <p:cTn id="303" presetID="22" presetClass="entr" presetSubtype="1" fill="hold" grpId="0" nodeType="clickEffect">
                                  <p:stCondLst>
                                    <p:cond delay="0"/>
                                  </p:stCondLst>
                                  <p:childTnLst>
                                    <p:set>
                                      <p:cBhvr>
                                        <p:cTn id="304" dur="1" fill="hold">
                                          <p:stCondLst>
                                            <p:cond delay="0"/>
                                          </p:stCondLst>
                                        </p:cTn>
                                        <p:tgtEl>
                                          <p:spTgt spid="3120"/>
                                        </p:tgtEl>
                                        <p:attrNameLst>
                                          <p:attrName>style.visibility</p:attrName>
                                        </p:attrNameLst>
                                      </p:cBhvr>
                                      <p:to>
                                        <p:strVal val="visible"/>
                                      </p:to>
                                    </p:set>
                                    <p:animEffect transition="in" filter="wipe(up)">
                                      <p:cBhvr>
                                        <p:cTn id="305" dur="3000"/>
                                        <p:tgtEl>
                                          <p:spTgt spid="3120"/>
                                        </p:tgtEl>
                                      </p:cBhvr>
                                    </p:animEffect>
                                  </p:childTnLst>
                                </p:cTn>
                              </p:par>
                            </p:childTnLst>
                          </p:cTn>
                        </p:par>
                      </p:childTnLst>
                    </p:cTn>
                  </p:par>
                  <p:par>
                    <p:cTn id="306" fill="hold">
                      <p:stCondLst>
                        <p:cond delay="indefinite"/>
                      </p:stCondLst>
                      <p:childTnLst>
                        <p:par>
                          <p:cTn id="307" fill="hold">
                            <p:stCondLst>
                              <p:cond delay="0"/>
                            </p:stCondLst>
                            <p:childTnLst>
                              <p:par>
                                <p:cTn id="308" presetID="22" presetClass="entr" presetSubtype="1" fill="hold" grpId="0" nodeType="clickEffect">
                                  <p:stCondLst>
                                    <p:cond delay="0"/>
                                  </p:stCondLst>
                                  <p:childTnLst>
                                    <p:set>
                                      <p:cBhvr>
                                        <p:cTn id="309" dur="1" fill="hold">
                                          <p:stCondLst>
                                            <p:cond delay="0"/>
                                          </p:stCondLst>
                                        </p:cTn>
                                        <p:tgtEl>
                                          <p:spTgt spid="3124"/>
                                        </p:tgtEl>
                                        <p:attrNameLst>
                                          <p:attrName>style.visibility</p:attrName>
                                        </p:attrNameLst>
                                      </p:cBhvr>
                                      <p:to>
                                        <p:strVal val="visible"/>
                                      </p:to>
                                    </p:set>
                                    <p:animEffect transition="in" filter="wipe(up)">
                                      <p:cBhvr>
                                        <p:cTn id="310" dur="3000"/>
                                        <p:tgtEl>
                                          <p:spTgt spid="3124"/>
                                        </p:tgtEl>
                                      </p:cBhvr>
                                    </p:animEffect>
                                  </p:childTnLst>
                                </p:cTn>
                              </p:par>
                            </p:childTnLst>
                          </p:cTn>
                        </p:par>
                      </p:childTnLst>
                    </p:cTn>
                  </p:par>
                  <p:par>
                    <p:cTn id="311" fill="hold">
                      <p:stCondLst>
                        <p:cond delay="indefinite"/>
                      </p:stCondLst>
                      <p:childTnLst>
                        <p:par>
                          <p:cTn id="312" fill="hold">
                            <p:stCondLst>
                              <p:cond delay="0"/>
                            </p:stCondLst>
                            <p:childTnLst>
                              <p:par>
                                <p:cTn id="313" presetID="10" presetClass="entr" presetSubtype="0" fill="hold" nodeType="clickEffect">
                                  <p:stCondLst>
                                    <p:cond delay="0"/>
                                  </p:stCondLst>
                                  <p:childTnLst>
                                    <p:set>
                                      <p:cBhvr>
                                        <p:cTn id="314" dur="1" fill="hold">
                                          <p:stCondLst>
                                            <p:cond delay="0"/>
                                          </p:stCondLst>
                                        </p:cTn>
                                        <p:tgtEl>
                                          <p:spTgt spid="144"/>
                                        </p:tgtEl>
                                        <p:attrNameLst>
                                          <p:attrName>style.visibility</p:attrName>
                                        </p:attrNameLst>
                                      </p:cBhvr>
                                      <p:to>
                                        <p:strVal val="visible"/>
                                      </p:to>
                                    </p:set>
                                    <p:animEffect transition="in" filter="fade">
                                      <p:cBhvr>
                                        <p:cTn id="315" dur="3000"/>
                                        <p:tgtEl>
                                          <p:spTgt spid="144"/>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147"/>
                                        </p:tgtEl>
                                        <p:attrNameLst>
                                          <p:attrName>style.visibility</p:attrName>
                                        </p:attrNameLst>
                                      </p:cBhvr>
                                      <p:to>
                                        <p:strVal val="visible"/>
                                      </p:to>
                                    </p:set>
                                    <p:animEffect transition="in" filter="fade">
                                      <p:cBhvr>
                                        <p:cTn id="318" dur="3000"/>
                                        <p:tgtEl>
                                          <p:spTgt spid="147"/>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48"/>
                                        </p:tgtEl>
                                        <p:attrNameLst>
                                          <p:attrName>style.visibility</p:attrName>
                                        </p:attrNameLst>
                                      </p:cBhvr>
                                      <p:to>
                                        <p:strVal val="visible"/>
                                      </p:to>
                                    </p:set>
                                    <p:animEffect transition="in" filter="fade">
                                      <p:cBhvr>
                                        <p:cTn id="321" dur="3000"/>
                                        <p:tgtEl>
                                          <p:spTgt spid="148"/>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149"/>
                                        </p:tgtEl>
                                        <p:attrNameLst>
                                          <p:attrName>style.visibility</p:attrName>
                                        </p:attrNameLst>
                                      </p:cBhvr>
                                      <p:to>
                                        <p:strVal val="visible"/>
                                      </p:to>
                                    </p:set>
                                    <p:animEffect transition="in" filter="fade">
                                      <p:cBhvr>
                                        <p:cTn id="324" dur="3000"/>
                                        <p:tgtEl>
                                          <p:spTgt spid="149"/>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50"/>
                                        </p:tgtEl>
                                        <p:attrNameLst>
                                          <p:attrName>style.visibility</p:attrName>
                                        </p:attrNameLst>
                                      </p:cBhvr>
                                      <p:to>
                                        <p:strVal val="visible"/>
                                      </p:to>
                                    </p:set>
                                    <p:animEffect transition="in" filter="fade">
                                      <p:cBhvr>
                                        <p:cTn id="327" dur="3000"/>
                                        <p:tgtEl>
                                          <p:spTgt spid="150"/>
                                        </p:tgtEl>
                                      </p:cBhvr>
                                    </p:animEffect>
                                  </p:childTnLst>
                                </p:cTn>
                              </p:par>
                            </p:childTnLst>
                          </p:cTn>
                        </p:par>
                      </p:childTnLst>
                    </p:cTn>
                  </p:par>
                  <p:par>
                    <p:cTn id="328" fill="hold">
                      <p:stCondLst>
                        <p:cond delay="indefinite"/>
                      </p:stCondLst>
                      <p:childTnLst>
                        <p:par>
                          <p:cTn id="329" fill="hold">
                            <p:stCondLst>
                              <p:cond delay="0"/>
                            </p:stCondLst>
                            <p:childTnLst>
                              <p:par>
                                <p:cTn id="330" presetID="22" presetClass="entr" presetSubtype="4" fill="hold" grpId="0" nodeType="clickEffect">
                                  <p:stCondLst>
                                    <p:cond delay="0"/>
                                  </p:stCondLst>
                                  <p:childTnLst>
                                    <p:set>
                                      <p:cBhvr>
                                        <p:cTn id="331" dur="1" fill="hold">
                                          <p:stCondLst>
                                            <p:cond delay="0"/>
                                          </p:stCondLst>
                                        </p:cTn>
                                        <p:tgtEl>
                                          <p:spTgt spid="3125"/>
                                        </p:tgtEl>
                                        <p:attrNameLst>
                                          <p:attrName>style.visibility</p:attrName>
                                        </p:attrNameLst>
                                      </p:cBhvr>
                                      <p:to>
                                        <p:strVal val="visible"/>
                                      </p:to>
                                    </p:set>
                                    <p:animEffect transition="in" filter="wipe(down)">
                                      <p:cBhvr>
                                        <p:cTn id="332" dur="3000"/>
                                        <p:tgtEl>
                                          <p:spTgt spid="3125"/>
                                        </p:tgtEl>
                                      </p:cBhvr>
                                    </p:animEffect>
                                  </p:childTnLst>
                                </p:cTn>
                              </p:par>
                            </p:childTnLst>
                          </p:cTn>
                        </p:par>
                      </p:childTnLst>
                    </p:cTn>
                  </p:par>
                  <p:par>
                    <p:cTn id="333" fill="hold">
                      <p:stCondLst>
                        <p:cond delay="indefinite"/>
                      </p:stCondLst>
                      <p:childTnLst>
                        <p:par>
                          <p:cTn id="334" fill="hold">
                            <p:stCondLst>
                              <p:cond delay="0"/>
                            </p:stCondLst>
                            <p:childTnLst>
                              <p:par>
                                <p:cTn id="335" presetID="22" presetClass="entr" presetSubtype="4" fill="hold" grpId="0" nodeType="clickEffect">
                                  <p:stCondLst>
                                    <p:cond delay="0"/>
                                  </p:stCondLst>
                                  <p:childTnLst>
                                    <p:set>
                                      <p:cBhvr>
                                        <p:cTn id="336" dur="1" fill="hold">
                                          <p:stCondLst>
                                            <p:cond delay="0"/>
                                          </p:stCondLst>
                                        </p:cTn>
                                        <p:tgtEl>
                                          <p:spTgt spid="3129"/>
                                        </p:tgtEl>
                                        <p:attrNameLst>
                                          <p:attrName>style.visibility</p:attrName>
                                        </p:attrNameLst>
                                      </p:cBhvr>
                                      <p:to>
                                        <p:strVal val="visible"/>
                                      </p:to>
                                    </p:set>
                                    <p:animEffect transition="in" filter="wipe(down)">
                                      <p:cBhvr>
                                        <p:cTn id="337" dur="3000"/>
                                        <p:tgtEl>
                                          <p:spTgt spid="3129"/>
                                        </p:tgtEl>
                                      </p:cBhvr>
                                    </p:animEffect>
                                  </p:childTnLst>
                                </p:cTn>
                              </p:par>
                            </p:childTnLst>
                          </p:cTn>
                        </p:par>
                      </p:childTnLst>
                    </p:cTn>
                  </p:par>
                  <p:par>
                    <p:cTn id="338" fill="hold">
                      <p:stCondLst>
                        <p:cond delay="indefinite"/>
                      </p:stCondLst>
                      <p:childTnLst>
                        <p:par>
                          <p:cTn id="339" fill="hold">
                            <p:stCondLst>
                              <p:cond delay="0"/>
                            </p:stCondLst>
                            <p:childTnLst>
                              <p:par>
                                <p:cTn id="340" presetID="22" presetClass="entr" presetSubtype="4" fill="hold" grpId="0" nodeType="clickEffect">
                                  <p:stCondLst>
                                    <p:cond delay="0"/>
                                  </p:stCondLst>
                                  <p:childTnLst>
                                    <p:set>
                                      <p:cBhvr>
                                        <p:cTn id="341" dur="1" fill="hold">
                                          <p:stCondLst>
                                            <p:cond delay="0"/>
                                          </p:stCondLst>
                                        </p:cTn>
                                        <p:tgtEl>
                                          <p:spTgt spid="3128"/>
                                        </p:tgtEl>
                                        <p:attrNameLst>
                                          <p:attrName>style.visibility</p:attrName>
                                        </p:attrNameLst>
                                      </p:cBhvr>
                                      <p:to>
                                        <p:strVal val="visible"/>
                                      </p:to>
                                    </p:set>
                                    <p:animEffect transition="in" filter="wipe(down)">
                                      <p:cBhvr>
                                        <p:cTn id="342" dur="3000"/>
                                        <p:tgtEl>
                                          <p:spTgt spid="3128"/>
                                        </p:tgtEl>
                                      </p:cBhvr>
                                    </p:animEffect>
                                  </p:childTnLst>
                                </p:cTn>
                              </p:par>
                            </p:childTnLst>
                          </p:cTn>
                        </p:par>
                      </p:childTnLst>
                    </p:cTn>
                  </p:par>
                  <p:par>
                    <p:cTn id="343" fill="hold">
                      <p:stCondLst>
                        <p:cond delay="indefinite"/>
                      </p:stCondLst>
                      <p:childTnLst>
                        <p:par>
                          <p:cTn id="344" fill="hold">
                            <p:stCondLst>
                              <p:cond delay="0"/>
                            </p:stCondLst>
                            <p:childTnLst>
                              <p:par>
                                <p:cTn id="345" presetID="22" presetClass="entr" presetSubtype="4" fill="hold" grpId="0" nodeType="clickEffect">
                                  <p:stCondLst>
                                    <p:cond delay="0"/>
                                  </p:stCondLst>
                                  <p:childTnLst>
                                    <p:set>
                                      <p:cBhvr>
                                        <p:cTn id="346" dur="1" fill="hold">
                                          <p:stCondLst>
                                            <p:cond delay="0"/>
                                          </p:stCondLst>
                                        </p:cTn>
                                        <p:tgtEl>
                                          <p:spTgt spid="3127"/>
                                        </p:tgtEl>
                                        <p:attrNameLst>
                                          <p:attrName>style.visibility</p:attrName>
                                        </p:attrNameLst>
                                      </p:cBhvr>
                                      <p:to>
                                        <p:strVal val="visible"/>
                                      </p:to>
                                    </p:set>
                                    <p:animEffect transition="in" filter="wipe(down)">
                                      <p:cBhvr>
                                        <p:cTn id="347" dur="3000"/>
                                        <p:tgtEl>
                                          <p:spTgt spid="3127"/>
                                        </p:tgtEl>
                                      </p:cBhvr>
                                    </p:animEffect>
                                  </p:childTnLst>
                                </p:cTn>
                              </p:par>
                            </p:childTnLst>
                          </p:cTn>
                        </p:par>
                      </p:childTnLst>
                    </p:cTn>
                  </p:par>
                  <p:par>
                    <p:cTn id="348" fill="hold">
                      <p:stCondLst>
                        <p:cond delay="indefinite"/>
                      </p:stCondLst>
                      <p:childTnLst>
                        <p:par>
                          <p:cTn id="349" fill="hold">
                            <p:stCondLst>
                              <p:cond delay="0"/>
                            </p:stCondLst>
                            <p:childTnLst>
                              <p:par>
                                <p:cTn id="350" presetID="22" presetClass="entr" presetSubtype="4" fill="hold" grpId="0" nodeType="clickEffect">
                                  <p:stCondLst>
                                    <p:cond delay="0"/>
                                  </p:stCondLst>
                                  <p:childTnLst>
                                    <p:set>
                                      <p:cBhvr>
                                        <p:cTn id="351" dur="1" fill="hold">
                                          <p:stCondLst>
                                            <p:cond delay="0"/>
                                          </p:stCondLst>
                                        </p:cTn>
                                        <p:tgtEl>
                                          <p:spTgt spid="3126"/>
                                        </p:tgtEl>
                                        <p:attrNameLst>
                                          <p:attrName>style.visibility</p:attrName>
                                        </p:attrNameLst>
                                      </p:cBhvr>
                                      <p:to>
                                        <p:strVal val="visible"/>
                                      </p:to>
                                    </p:set>
                                    <p:animEffect transition="in" filter="wipe(down)">
                                      <p:cBhvr>
                                        <p:cTn id="352" dur="3000"/>
                                        <p:tgtEl>
                                          <p:spTgt spid="3126"/>
                                        </p:tgtEl>
                                      </p:cBhvr>
                                    </p:animEffect>
                                  </p:childTnLst>
                                </p:cTn>
                              </p:par>
                            </p:childTnLst>
                          </p:cTn>
                        </p:par>
                      </p:childTnLst>
                    </p:cTn>
                  </p:par>
                  <p:par>
                    <p:cTn id="353" fill="hold">
                      <p:stCondLst>
                        <p:cond delay="indefinite"/>
                      </p:stCondLst>
                      <p:childTnLst>
                        <p:par>
                          <p:cTn id="354" fill="hold">
                            <p:stCondLst>
                              <p:cond delay="0"/>
                            </p:stCondLst>
                            <p:childTnLst>
                              <p:par>
                                <p:cTn id="355" presetID="22" presetClass="entr" presetSubtype="8" fill="hold" grpId="0" nodeType="clickEffect">
                                  <p:stCondLst>
                                    <p:cond delay="0"/>
                                  </p:stCondLst>
                                  <p:childTnLst>
                                    <p:set>
                                      <p:cBhvr>
                                        <p:cTn id="356" dur="1" fill="hold">
                                          <p:stCondLst>
                                            <p:cond delay="0"/>
                                          </p:stCondLst>
                                        </p:cTn>
                                        <p:tgtEl>
                                          <p:spTgt spid="3133"/>
                                        </p:tgtEl>
                                        <p:attrNameLst>
                                          <p:attrName>style.visibility</p:attrName>
                                        </p:attrNameLst>
                                      </p:cBhvr>
                                      <p:to>
                                        <p:strVal val="visible"/>
                                      </p:to>
                                    </p:set>
                                    <p:animEffect transition="in" filter="wipe(left)">
                                      <p:cBhvr>
                                        <p:cTn id="357" dur="3000"/>
                                        <p:tgtEl>
                                          <p:spTgt spid="3133"/>
                                        </p:tgtEl>
                                      </p:cBhvr>
                                    </p:animEffect>
                                  </p:childTnLst>
                                </p:cTn>
                              </p:par>
                            </p:childTnLst>
                          </p:cTn>
                        </p:par>
                      </p:childTnLst>
                    </p:cTn>
                  </p:par>
                  <p:par>
                    <p:cTn id="358" fill="hold">
                      <p:stCondLst>
                        <p:cond delay="indefinite"/>
                      </p:stCondLst>
                      <p:childTnLst>
                        <p:par>
                          <p:cTn id="359" fill="hold">
                            <p:stCondLst>
                              <p:cond delay="0"/>
                            </p:stCondLst>
                            <p:childTnLst>
                              <p:par>
                                <p:cTn id="360" presetID="22" presetClass="entr" presetSubtype="8" fill="hold" grpId="0" nodeType="clickEffect">
                                  <p:stCondLst>
                                    <p:cond delay="0"/>
                                  </p:stCondLst>
                                  <p:childTnLst>
                                    <p:set>
                                      <p:cBhvr>
                                        <p:cTn id="361" dur="1" fill="hold">
                                          <p:stCondLst>
                                            <p:cond delay="0"/>
                                          </p:stCondLst>
                                        </p:cTn>
                                        <p:tgtEl>
                                          <p:spTgt spid="3132"/>
                                        </p:tgtEl>
                                        <p:attrNameLst>
                                          <p:attrName>style.visibility</p:attrName>
                                        </p:attrNameLst>
                                      </p:cBhvr>
                                      <p:to>
                                        <p:strVal val="visible"/>
                                      </p:to>
                                    </p:set>
                                    <p:animEffect transition="in" filter="wipe(left)">
                                      <p:cBhvr>
                                        <p:cTn id="362" dur="3000"/>
                                        <p:tgtEl>
                                          <p:spTgt spid="3132"/>
                                        </p:tgtEl>
                                      </p:cBhvr>
                                    </p:animEffect>
                                  </p:childTnLst>
                                </p:cTn>
                              </p:par>
                            </p:childTnLst>
                          </p:cTn>
                        </p:par>
                      </p:childTnLst>
                    </p:cTn>
                  </p:par>
                  <p:par>
                    <p:cTn id="363" fill="hold">
                      <p:stCondLst>
                        <p:cond delay="indefinite"/>
                      </p:stCondLst>
                      <p:childTnLst>
                        <p:par>
                          <p:cTn id="364" fill="hold">
                            <p:stCondLst>
                              <p:cond delay="0"/>
                            </p:stCondLst>
                            <p:childTnLst>
                              <p:par>
                                <p:cTn id="365" presetID="22" presetClass="entr" presetSubtype="8" fill="hold" grpId="0" nodeType="clickEffect">
                                  <p:stCondLst>
                                    <p:cond delay="0"/>
                                  </p:stCondLst>
                                  <p:childTnLst>
                                    <p:set>
                                      <p:cBhvr>
                                        <p:cTn id="366" dur="1" fill="hold">
                                          <p:stCondLst>
                                            <p:cond delay="0"/>
                                          </p:stCondLst>
                                        </p:cTn>
                                        <p:tgtEl>
                                          <p:spTgt spid="3131"/>
                                        </p:tgtEl>
                                        <p:attrNameLst>
                                          <p:attrName>style.visibility</p:attrName>
                                        </p:attrNameLst>
                                      </p:cBhvr>
                                      <p:to>
                                        <p:strVal val="visible"/>
                                      </p:to>
                                    </p:set>
                                    <p:animEffect transition="in" filter="wipe(left)">
                                      <p:cBhvr>
                                        <p:cTn id="367" dur="3000"/>
                                        <p:tgtEl>
                                          <p:spTgt spid="3131"/>
                                        </p:tgtEl>
                                      </p:cBhvr>
                                    </p:animEffect>
                                  </p:childTnLst>
                                </p:cTn>
                              </p:par>
                            </p:childTnLst>
                          </p:cTn>
                        </p:par>
                      </p:childTnLst>
                    </p:cTn>
                  </p:par>
                  <p:par>
                    <p:cTn id="368" fill="hold">
                      <p:stCondLst>
                        <p:cond delay="indefinite"/>
                      </p:stCondLst>
                      <p:childTnLst>
                        <p:par>
                          <p:cTn id="369" fill="hold">
                            <p:stCondLst>
                              <p:cond delay="0"/>
                            </p:stCondLst>
                            <p:childTnLst>
                              <p:par>
                                <p:cTn id="370" presetID="22" presetClass="entr" presetSubtype="8" fill="hold" grpId="0" nodeType="clickEffect">
                                  <p:stCondLst>
                                    <p:cond delay="0"/>
                                  </p:stCondLst>
                                  <p:childTnLst>
                                    <p:set>
                                      <p:cBhvr>
                                        <p:cTn id="371" dur="1" fill="hold">
                                          <p:stCondLst>
                                            <p:cond delay="0"/>
                                          </p:stCondLst>
                                        </p:cTn>
                                        <p:tgtEl>
                                          <p:spTgt spid="3130"/>
                                        </p:tgtEl>
                                        <p:attrNameLst>
                                          <p:attrName>style.visibility</p:attrName>
                                        </p:attrNameLst>
                                      </p:cBhvr>
                                      <p:to>
                                        <p:strVal val="visible"/>
                                      </p:to>
                                    </p:set>
                                    <p:animEffect transition="in" filter="wipe(left)">
                                      <p:cBhvr>
                                        <p:cTn id="372" dur="3000"/>
                                        <p:tgtEl>
                                          <p:spTgt spid="3130"/>
                                        </p:tgtEl>
                                      </p:cBhvr>
                                    </p:animEffect>
                                  </p:childTnLst>
                                </p:cTn>
                              </p:par>
                            </p:childTnLst>
                          </p:cTn>
                        </p:par>
                      </p:childTnLst>
                    </p:cTn>
                  </p:par>
                  <p:par>
                    <p:cTn id="373" fill="hold">
                      <p:stCondLst>
                        <p:cond delay="indefinite"/>
                      </p:stCondLst>
                      <p:childTnLst>
                        <p:par>
                          <p:cTn id="374" fill="hold">
                            <p:stCondLst>
                              <p:cond delay="0"/>
                            </p:stCondLst>
                            <p:childTnLst>
                              <p:par>
                                <p:cTn id="375" presetID="22" presetClass="entr" presetSubtype="4" fill="hold" grpId="0" nodeType="clickEffect">
                                  <p:stCondLst>
                                    <p:cond delay="0"/>
                                  </p:stCondLst>
                                  <p:childTnLst>
                                    <p:set>
                                      <p:cBhvr>
                                        <p:cTn id="376" dur="1" fill="hold">
                                          <p:stCondLst>
                                            <p:cond delay="0"/>
                                          </p:stCondLst>
                                        </p:cTn>
                                        <p:tgtEl>
                                          <p:spTgt spid="3134"/>
                                        </p:tgtEl>
                                        <p:attrNameLst>
                                          <p:attrName>style.visibility</p:attrName>
                                        </p:attrNameLst>
                                      </p:cBhvr>
                                      <p:to>
                                        <p:strVal val="visible"/>
                                      </p:to>
                                    </p:set>
                                    <p:animEffect transition="in" filter="wipe(down)">
                                      <p:cBhvr>
                                        <p:cTn id="377" dur="3000"/>
                                        <p:tgtEl>
                                          <p:spTgt spid="3134"/>
                                        </p:tgtEl>
                                      </p:cBhvr>
                                    </p:animEffect>
                                  </p:childTnLst>
                                </p:cTn>
                              </p:par>
                            </p:childTnLst>
                          </p:cTn>
                        </p:par>
                      </p:childTnLst>
                    </p:cTn>
                  </p:par>
                  <p:par>
                    <p:cTn id="378" fill="hold">
                      <p:stCondLst>
                        <p:cond delay="indefinite"/>
                      </p:stCondLst>
                      <p:childTnLst>
                        <p:par>
                          <p:cTn id="379" fill="hold">
                            <p:stCondLst>
                              <p:cond delay="0"/>
                            </p:stCondLst>
                            <p:childTnLst>
                              <p:par>
                                <p:cTn id="380" presetID="22" presetClass="entr" presetSubtype="4" fill="hold" grpId="0" nodeType="clickEffect">
                                  <p:stCondLst>
                                    <p:cond delay="0"/>
                                  </p:stCondLst>
                                  <p:childTnLst>
                                    <p:set>
                                      <p:cBhvr>
                                        <p:cTn id="381" dur="1" fill="hold">
                                          <p:stCondLst>
                                            <p:cond delay="0"/>
                                          </p:stCondLst>
                                        </p:cTn>
                                        <p:tgtEl>
                                          <p:spTgt spid="3137"/>
                                        </p:tgtEl>
                                        <p:attrNameLst>
                                          <p:attrName>style.visibility</p:attrName>
                                        </p:attrNameLst>
                                      </p:cBhvr>
                                      <p:to>
                                        <p:strVal val="visible"/>
                                      </p:to>
                                    </p:set>
                                    <p:animEffect transition="in" filter="wipe(down)">
                                      <p:cBhvr>
                                        <p:cTn id="382" dur="3000"/>
                                        <p:tgtEl>
                                          <p:spTgt spid="3137"/>
                                        </p:tgtEl>
                                      </p:cBhvr>
                                    </p:animEffect>
                                  </p:childTnLst>
                                </p:cTn>
                              </p:par>
                            </p:childTnLst>
                          </p:cTn>
                        </p:par>
                      </p:childTnLst>
                    </p:cTn>
                  </p:par>
                  <p:par>
                    <p:cTn id="383" fill="hold">
                      <p:stCondLst>
                        <p:cond delay="indefinite"/>
                      </p:stCondLst>
                      <p:childTnLst>
                        <p:par>
                          <p:cTn id="384" fill="hold">
                            <p:stCondLst>
                              <p:cond delay="0"/>
                            </p:stCondLst>
                            <p:childTnLst>
                              <p:par>
                                <p:cTn id="385" presetID="22" presetClass="entr" presetSubtype="4" fill="hold" grpId="0" nodeType="clickEffect">
                                  <p:stCondLst>
                                    <p:cond delay="0"/>
                                  </p:stCondLst>
                                  <p:childTnLst>
                                    <p:set>
                                      <p:cBhvr>
                                        <p:cTn id="386" dur="1" fill="hold">
                                          <p:stCondLst>
                                            <p:cond delay="0"/>
                                          </p:stCondLst>
                                        </p:cTn>
                                        <p:tgtEl>
                                          <p:spTgt spid="3144"/>
                                        </p:tgtEl>
                                        <p:attrNameLst>
                                          <p:attrName>style.visibility</p:attrName>
                                        </p:attrNameLst>
                                      </p:cBhvr>
                                      <p:to>
                                        <p:strVal val="visible"/>
                                      </p:to>
                                    </p:set>
                                    <p:animEffect transition="in" filter="wipe(down)">
                                      <p:cBhvr>
                                        <p:cTn id="387" dur="3000"/>
                                        <p:tgtEl>
                                          <p:spTgt spid="3144"/>
                                        </p:tgtEl>
                                      </p:cBhvr>
                                    </p:animEffect>
                                  </p:childTnLst>
                                </p:cTn>
                              </p:par>
                            </p:childTnLst>
                          </p:cTn>
                        </p:par>
                      </p:childTnLst>
                    </p:cTn>
                  </p:par>
                  <p:par>
                    <p:cTn id="388" fill="hold">
                      <p:stCondLst>
                        <p:cond delay="indefinite"/>
                      </p:stCondLst>
                      <p:childTnLst>
                        <p:par>
                          <p:cTn id="389" fill="hold">
                            <p:stCondLst>
                              <p:cond delay="0"/>
                            </p:stCondLst>
                            <p:childTnLst>
                              <p:par>
                                <p:cTn id="390" presetID="22" presetClass="entr" presetSubtype="4" fill="hold" grpId="0" nodeType="clickEffect">
                                  <p:stCondLst>
                                    <p:cond delay="0"/>
                                  </p:stCondLst>
                                  <p:childTnLst>
                                    <p:set>
                                      <p:cBhvr>
                                        <p:cTn id="391" dur="1" fill="hold">
                                          <p:stCondLst>
                                            <p:cond delay="0"/>
                                          </p:stCondLst>
                                        </p:cTn>
                                        <p:tgtEl>
                                          <p:spTgt spid="3138"/>
                                        </p:tgtEl>
                                        <p:attrNameLst>
                                          <p:attrName>style.visibility</p:attrName>
                                        </p:attrNameLst>
                                      </p:cBhvr>
                                      <p:to>
                                        <p:strVal val="visible"/>
                                      </p:to>
                                    </p:set>
                                    <p:animEffect transition="in" filter="wipe(down)">
                                      <p:cBhvr>
                                        <p:cTn id="392" dur="3000"/>
                                        <p:tgtEl>
                                          <p:spTgt spid="3138"/>
                                        </p:tgtEl>
                                      </p:cBhvr>
                                    </p:animEffect>
                                  </p:childTnLst>
                                </p:cTn>
                              </p:par>
                            </p:childTnLst>
                          </p:cTn>
                        </p:par>
                      </p:childTnLst>
                    </p:cTn>
                  </p:par>
                  <p:par>
                    <p:cTn id="393" fill="hold">
                      <p:stCondLst>
                        <p:cond delay="indefinite"/>
                      </p:stCondLst>
                      <p:childTnLst>
                        <p:par>
                          <p:cTn id="394" fill="hold">
                            <p:stCondLst>
                              <p:cond delay="0"/>
                            </p:stCondLst>
                            <p:childTnLst>
                              <p:par>
                                <p:cTn id="395" presetID="22" presetClass="entr" presetSubtype="4" fill="hold" grpId="0" nodeType="clickEffect">
                                  <p:stCondLst>
                                    <p:cond delay="0"/>
                                  </p:stCondLst>
                                  <p:childTnLst>
                                    <p:set>
                                      <p:cBhvr>
                                        <p:cTn id="396" dur="1" fill="hold">
                                          <p:stCondLst>
                                            <p:cond delay="0"/>
                                          </p:stCondLst>
                                        </p:cTn>
                                        <p:tgtEl>
                                          <p:spTgt spid="3135"/>
                                        </p:tgtEl>
                                        <p:attrNameLst>
                                          <p:attrName>style.visibility</p:attrName>
                                        </p:attrNameLst>
                                      </p:cBhvr>
                                      <p:to>
                                        <p:strVal val="visible"/>
                                      </p:to>
                                    </p:set>
                                    <p:animEffect transition="in" filter="wipe(down)">
                                      <p:cBhvr>
                                        <p:cTn id="397" dur="3000"/>
                                        <p:tgtEl>
                                          <p:spTgt spid="3135"/>
                                        </p:tgtEl>
                                      </p:cBhvr>
                                    </p:animEffect>
                                  </p:childTnLst>
                                </p:cTn>
                              </p:par>
                            </p:childTnLst>
                          </p:cTn>
                        </p:par>
                      </p:childTnLst>
                    </p:cTn>
                  </p:par>
                  <p:par>
                    <p:cTn id="398" fill="hold">
                      <p:stCondLst>
                        <p:cond delay="indefinite"/>
                      </p:stCondLst>
                      <p:childTnLst>
                        <p:par>
                          <p:cTn id="399" fill="hold">
                            <p:stCondLst>
                              <p:cond delay="0"/>
                            </p:stCondLst>
                            <p:childTnLst>
                              <p:par>
                                <p:cTn id="400" presetID="22" presetClass="entr" presetSubtype="8" fill="hold" grpId="0" nodeType="clickEffect">
                                  <p:stCondLst>
                                    <p:cond delay="0"/>
                                  </p:stCondLst>
                                  <p:childTnLst>
                                    <p:set>
                                      <p:cBhvr>
                                        <p:cTn id="401" dur="1" fill="hold">
                                          <p:stCondLst>
                                            <p:cond delay="0"/>
                                          </p:stCondLst>
                                        </p:cTn>
                                        <p:tgtEl>
                                          <p:spTgt spid="3136"/>
                                        </p:tgtEl>
                                        <p:attrNameLst>
                                          <p:attrName>style.visibility</p:attrName>
                                        </p:attrNameLst>
                                      </p:cBhvr>
                                      <p:to>
                                        <p:strVal val="visible"/>
                                      </p:to>
                                    </p:set>
                                    <p:animEffect transition="in" filter="wipe(left)">
                                      <p:cBhvr>
                                        <p:cTn id="402" dur="3000"/>
                                        <p:tgtEl>
                                          <p:spTgt spid="3136"/>
                                        </p:tgtEl>
                                      </p:cBhvr>
                                    </p:animEffect>
                                  </p:childTnLst>
                                </p:cTn>
                              </p:par>
                            </p:childTnLst>
                          </p:cTn>
                        </p:par>
                      </p:childTnLst>
                    </p:cTn>
                  </p:par>
                  <p:par>
                    <p:cTn id="403" fill="hold">
                      <p:stCondLst>
                        <p:cond delay="indefinite"/>
                      </p:stCondLst>
                      <p:childTnLst>
                        <p:par>
                          <p:cTn id="404" fill="hold">
                            <p:stCondLst>
                              <p:cond delay="0"/>
                            </p:stCondLst>
                            <p:childTnLst>
                              <p:par>
                                <p:cTn id="405" presetID="22" presetClass="entr" presetSubtype="8" fill="hold" grpId="0" nodeType="clickEffect">
                                  <p:stCondLst>
                                    <p:cond delay="0"/>
                                  </p:stCondLst>
                                  <p:childTnLst>
                                    <p:set>
                                      <p:cBhvr>
                                        <p:cTn id="406" dur="1" fill="hold">
                                          <p:stCondLst>
                                            <p:cond delay="0"/>
                                          </p:stCondLst>
                                        </p:cTn>
                                        <p:tgtEl>
                                          <p:spTgt spid="3141"/>
                                        </p:tgtEl>
                                        <p:attrNameLst>
                                          <p:attrName>style.visibility</p:attrName>
                                        </p:attrNameLst>
                                      </p:cBhvr>
                                      <p:to>
                                        <p:strVal val="visible"/>
                                      </p:to>
                                    </p:set>
                                    <p:animEffect transition="in" filter="wipe(left)">
                                      <p:cBhvr>
                                        <p:cTn id="407" dur="3000"/>
                                        <p:tgtEl>
                                          <p:spTgt spid="3141"/>
                                        </p:tgtEl>
                                      </p:cBhvr>
                                    </p:animEffect>
                                  </p:childTnLst>
                                </p:cTn>
                              </p:par>
                            </p:childTnLst>
                          </p:cTn>
                        </p:par>
                      </p:childTnLst>
                    </p:cTn>
                  </p:par>
                  <p:par>
                    <p:cTn id="408" fill="hold">
                      <p:stCondLst>
                        <p:cond delay="indefinite"/>
                      </p:stCondLst>
                      <p:childTnLst>
                        <p:par>
                          <p:cTn id="409" fill="hold">
                            <p:stCondLst>
                              <p:cond delay="0"/>
                            </p:stCondLst>
                            <p:childTnLst>
                              <p:par>
                                <p:cTn id="410" presetID="22" presetClass="entr" presetSubtype="8" fill="hold" grpId="0" nodeType="clickEffect">
                                  <p:stCondLst>
                                    <p:cond delay="0"/>
                                  </p:stCondLst>
                                  <p:childTnLst>
                                    <p:set>
                                      <p:cBhvr>
                                        <p:cTn id="411" dur="1" fill="hold">
                                          <p:stCondLst>
                                            <p:cond delay="0"/>
                                          </p:stCondLst>
                                        </p:cTn>
                                        <p:tgtEl>
                                          <p:spTgt spid="3139"/>
                                        </p:tgtEl>
                                        <p:attrNameLst>
                                          <p:attrName>style.visibility</p:attrName>
                                        </p:attrNameLst>
                                      </p:cBhvr>
                                      <p:to>
                                        <p:strVal val="visible"/>
                                      </p:to>
                                    </p:set>
                                    <p:animEffect transition="in" filter="wipe(left)">
                                      <p:cBhvr>
                                        <p:cTn id="412" dur="3000"/>
                                        <p:tgtEl>
                                          <p:spTgt spid="3139"/>
                                        </p:tgtEl>
                                      </p:cBhvr>
                                    </p:animEffect>
                                  </p:childTnLst>
                                </p:cTn>
                              </p:par>
                            </p:childTnLst>
                          </p:cTn>
                        </p:par>
                      </p:childTnLst>
                    </p:cTn>
                  </p:par>
                  <p:par>
                    <p:cTn id="413" fill="hold">
                      <p:stCondLst>
                        <p:cond delay="indefinite"/>
                      </p:stCondLst>
                      <p:childTnLst>
                        <p:par>
                          <p:cTn id="414" fill="hold">
                            <p:stCondLst>
                              <p:cond delay="0"/>
                            </p:stCondLst>
                            <p:childTnLst>
                              <p:par>
                                <p:cTn id="415" presetID="22" presetClass="entr" presetSubtype="8" fill="hold" grpId="0" nodeType="clickEffect">
                                  <p:stCondLst>
                                    <p:cond delay="0"/>
                                  </p:stCondLst>
                                  <p:childTnLst>
                                    <p:set>
                                      <p:cBhvr>
                                        <p:cTn id="416" dur="1" fill="hold">
                                          <p:stCondLst>
                                            <p:cond delay="0"/>
                                          </p:stCondLst>
                                        </p:cTn>
                                        <p:tgtEl>
                                          <p:spTgt spid="3143"/>
                                        </p:tgtEl>
                                        <p:attrNameLst>
                                          <p:attrName>style.visibility</p:attrName>
                                        </p:attrNameLst>
                                      </p:cBhvr>
                                      <p:to>
                                        <p:strVal val="visible"/>
                                      </p:to>
                                    </p:set>
                                    <p:animEffect transition="in" filter="wipe(left)">
                                      <p:cBhvr>
                                        <p:cTn id="417" dur="3000"/>
                                        <p:tgtEl>
                                          <p:spTgt spid="3143"/>
                                        </p:tgtEl>
                                      </p:cBhvr>
                                    </p:animEffect>
                                  </p:childTnLst>
                                </p:cTn>
                              </p:par>
                            </p:childTnLst>
                          </p:cTn>
                        </p:par>
                      </p:childTnLst>
                    </p:cTn>
                  </p:par>
                  <p:par>
                    <p:cTn id="418" fill="hold">
                      <p:stCondLst>
                        <p:cond delay="indefinite"/>
                      </p:stCondLst>
                      <p:childTnLst>
                        <p:par>
                          <p:cTn id="419" fill="hold">
                            <p:stCondLst>
                              <p:cond delay="0"/>
                            </p:stCondLst>
                            <p:childTnLst>
                              <p:par>
                                <p:cTn id="420" presetID="22" presetClass="entr" presetSubtype="1" fill="hold" grpId="0" nodeType="clickEffect">
                                  <p:stCondLst>
                                    <p:cond delay="0"/>
                                  </p:stCondLst>
                                  <p:childTnLst>
                                    <p:set>
                                      <p:cBhvr>
                                        <p:cTn id="421" dur="1" fill="hold">
                                          <p:stCondLst>
                                            <p:cond delay="0"/>
                                          </p:stCondLst>
                                        </p:cTn>
                                        <p:tgtEl>
                                          <p:spTgt spid="3140"/>
                                        </p:tgtEl>
                                        <p:attrNameLst>
                                          <p:attrName>style.visibility</p:attrName>
                                        </p:attrNameLst>
                                      </p:cBhvr>
                                      <p:to>
                                        <p:strVal val="visible"/>
                                      </p:to>
                                    </p:set>
                                    <p:animEffect transition="in" filter="wipe(up)">
                                      <p:cBhvr>
                                        <p:cTn id="422" dur="3000"/>
                                        <p:tgtEl>
                                          <p:spTgt spid="3140"/>
                                        </p:tgtEl>
                                      </p:cBhvr>
                                    </p:animEffect>
                                  </p:childTnLst>
                                </p:cTn>
                              </p:par>
                            </p:childTnLst>
                          </p:cTn>
                        </p:par>
                      </p:childTnLst>
                    </p:cTn>
                  </p:par>
                  <p:par>
                    <p:cTn id="423" fill="hold">
                      <p:stCondLst>
                        <p:cond delay="indefinite"/>
                      </p:stCondLst>
                      <p:childTnLst>
                        <p:par>
                          <p:cTn id="424" fill="hold">
                            <p:stCondLst>
                              <p:cond delay="0"/>
                            </p:stCondLst>
                            <p:childTnLst>
                              <p:par>
                                <p:cTn id="425" presetID="22" presetClass="entr" presetSubtype="1" fill="hold" grpId="0" nodeType="clickEffect">
                                  <p:stCondLst>
                                    <p:cond delay="0"/>
                                  </p:stCondLst>
                                  <p:childTnLst>
                                    <p:set>
                                      <p:cBhvr>
                                        <p:cTn id="426" dur="1" fill="hold">
                                          <p:stCondLst>
                                            <p:cond delay="0"/>
                                          </p:stCondLst>
                                        </p:cTn>
                                        <p:tgtEl>
                                          <p:spTgt spid="3142"/>
                                        </p:tgtEl>
                                        <p:attrNameLst>
                                          <p:attrName>style.visibility</p:attrName>
                                        </p:attrNameLst>
                                      </p:cBhvr>
                                      <p:to>
                                        <p:strVal val="visible"/>
                                      </p:to>
                                    </p:set>
                                    <p:animEffect transition="in" filter="wipe(up)">
                                      <p:cBhvr>
                                        <p:cTn id="427" dur="3000"/>
                                        <p:tgtEl>
                                          <p:spTgt spid="3142"/>
                                        </p:tgtEl>
                                      </p:cBhvr>
                                    </p:animEffect>
                                  </p:childTnLst>
                                </p:cTn>
                              </p:par>
                            </p:childTnLst>
                          </p:cTn>
                        </p:par>
                      </p:childTnLst>
                    </p:cTn>
                  </p:par>
                  <p:par>
                    <p:cTn id="428" fill="hold">
                      <p:stCondLst>
                        <p:cond delay="indefinite"/>
                      </p:stCondLst>
                      <p:childTnLst>
                        <p:par>
                          <p:cTn id="429" fill="hold">
                            <p:stCondLst>
                              <p:cond delay="0"/>
                            </p:stCondLst>
                            <p:childTnLst>
                              <p:par>
                                <p:cTn id="430" presetID="10" presetClass="entr" presetSubtype="0" fill="hold" grpId="0" nodeType="clickEffect">
                                  <p:stCondLst>
                                    <p:cond delay="0"/>
                                  </p:stCondLst>
                                  <p:childTnLst>
                                    <p:set>
                                      <p:cBhvr>
                                        <p:cTn id="431" dur="1" fill="hold">
                                          <p:stCondLst>
                                            <p:cond delay="0"/>
                                          </p:stCondLst>
                                        </p:cTn>
                                        <p:tgtEl>
                                          <p:spTgt spid="123"/>
                                        </p:tgtEl>
                                        <p:attrNameLst>
                                          <p:attrName>style.visibility</p:attrName>
                                        </p:attrNameLst>
                                      </p:cBhvr>
                                      <p:to>
                                        <p:strVal val="visible"/>
                                      </p:to>
                                    </p:set>
                                    <p:animEffect transition="in" filter="fade">
                                      <p:cBhvr>
                                        <p:cTn id="432" dur="3000"/>
                                        <p:tgtEl>
                                          <p:spTgt spid="123"/>
                                        </p:tgtEl>
                                      </p:cBhvr>
                                    </p:animEffect>
                                  </p:childTnLst>
                                </p:cTn>
                              </p:par>
                              <p:par>
                                <p:cTn id="433" presetID="10" presetClass="entr" presetSubtype="0" fill="hold" grpId="0" nodeType="withEffect">
                                  <p:stCondLst>
                                    <p:cond delay="0"/>
                                  </p:stCondLst>
                                  <p:childTnLst>
                                    <p:set>
                                      <p:cBhvr>
                                        <p:cTn id="434" dur="1" fill="hold">
                                          <p:stCondLst>
                                            <p:cond delay="0"/>
                                          </p:stCondLst>
                                        </p:cTn>
                                        <p:tgtEl>
                                          <p:spTgt spid="111"/>
                                        </p:tgtEl>
                                        <p:attrNameLst>
                                          <p:attrName>style.visibility</p:attrName>
                                        </p:attrNameLst>
                                      </p:cBhvr>
                                      <p:to>
                                        <p:strVal val="visible"/>
                                      </p:to>
                                    </p:set>
                                    <p:animEffect transition="in" filter="fade">
                                      <p:cBhvr>
                                        <p:cTn id="435" dur="3000"/>
                                        <p:tgtEl>
                                          <p:spTgt spid="111"/>
                                        </p:tgtEl>
                                      </p:cBhvr>
                                    </p:animEffect>
                                  </p:childTnLst>
                                </p:cTn>
                              </p:par>
                              <p:par>
                                <p:cTn id="436" presetID="10" presetClass="entr" presetSubtype="0" fill="hold" grpId="0" nodeType="withEffect">
                                  <p:stCondLst>
                                    <p:cond delay="0"/>
                                  </p:stCondLst>
                                  <p:childTnLst>
                                    <p:set>
                                      <p:cBhvr>
                                        <p:cTn id="437" dur="1" fill="hold">
                                          <p:stCondLst>
                                            <p:cond delay="0"/>
                                          </p:stCondLst>
                                        </p:cTn>
                                        <p:tgtEl>
                                          <p:spTgt spid="133"/>
                                        </p:tgtEl>
                                        <p:attrNameLst>
                                          <p:attrName>style.visibility</p:attrName>
                                        </p:attrNameLst>
                                      </p:cBhvr>
                                      <p:to>
                                        <p:strVal val="visible"/>
                                      </p:to>
                                    </p:set>
                                    <p:animEffect transition="in" filter="fade">
                                      <p:cBhvr>
                                        <p:cTn id="438" dur="3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P spid="149" grpId="0" animBg="1"/>
      <p:bldP spid="150" grpId="0" animBg="1"/>
      <p:bldP spid="123" grpId="0" animBg="1"/>
      <p:bldP spid="111" grpId="0" animBg="1"/>
      <p:bldP spid="109" grpId="0" animBg="1"/>
      <p:bldP spid="3077" grpId="0" animBg="1"/>
      <p:bldP spid="3078" grpId="0" animBg="1"/>
      <p:bldP spid="3079" grpId="0" animBg="1"/>
      <p:bldP spid="3093" grpId="0" animBg="1"/>
      <p:bldP spid="3094" grpId="0" animBg="1"/>
      <p:bldP spid="3096" grpId="0" animBg="1"/>
      <p:bldP spid="3097" grpId="0" animBg="1"/>
      <p:bldP spid="3098" grpId="0" animBg="1"/>
      <p:bldP spid="3100" grpId="0" animBg="1"/>
      <p:bldP spid="3101" grpId="0" animBg="1"/>
      <p:bldP spid="3102" grpId="0" animBg="1"/>
      <p:bldP spid="3103" grpId="0" animBg="1"/>
      <p:bldP spid="3104" grpId="0" animBg="1"/>
      <p:bldP spid="3105"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092" grpId="0" animBg="1"/>
      <p:bldP spid="3099" grpId="0" animBg="1"/>
      <p:bldP spid="3106" grpId="0" animBg="1"/>
      <p:bldP spid="3107" grpId="0" animBg="1"/>
      <p:bldP spid="3108" grpId="0" animBg="1"/>
      <p:bldP spid="3109" grpId="0" animBg="1"/>
      <p:bldP spid="3110" grpId="0" animBg="1"/>
      <p:bldP spid="70" grpId="0" animBg="1"/>
      <p:bldP spid="75" grpId="0"/>
      <p:bldP spid="82" grpId="0"/>
      <p:bldP spid="85" grpId="0"/>
      <p:bldP spid="90" grpId="0"/>
      <p:bldP spid="95" grpId="0"/>
      <p:bldP spid="103" grpId="0"/>
      <p:bldP spid="105" grpId="0"/>
      <p:bldP spid="106" grpId="0"/>
      <p:bldP spid="107" grpId="0"/>
      <p:bldP spid="116" grpId="0"/>
      <p:bldP spid="118" grpId="0"/>
      <p:bldP spid="119" grpId="0"/>
      <p:bldP spid="133" grpId="0" animBg="1"/>
      <p:bldP spid="3095" grpId="0" animBg="1"/>
      <p:bldP spid="137" grpId="0" animBg="1"/>
      <p:bldP spid="138" grpId="0"/>
      <p:bldP spid="139" grpId="0" animBg="1"/>
      <p:bldP spid="140" grpId="0" animBg="1"/>
      <p:bldP spid="1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1" name="Picture 77"/>
          <p:cNvPicPr>
            <a:picLocks noChangeAspect="1" noChangeArrowheads="1"/>
          </p:cNvPicPr>
          <p:nvPr/>
        </p:nvPicPr>
        <p:blipFill>
          <a:blip r:embed="rId2" cstate="print"/>
          <a:srcRect/>
          <a:stretch>
            <a:fillRect/>
          </a:stretch>
        </p:blipFill>
        <p:spPr bwMode="auto">
          <a:xfrm>
            <a:off x="7029648" y="2996952"/>
            <a:ext cx="3638352" cy="3638352"/>
          </a:xfrm>
          <a:prstGeom prst="rect">
            <a:avLst/>
          </a:prstGeom>
          <a:noFill/>
          <a:ln w="9525">
            <a:noFill/>
            <a:miter lim="800000"/>
            <a:headEnd/>
            <a:tailEnd/>
          </a:ln>
        </p:spPr>
      </p:pic>
      <p:sp>
        <p:nvSpPr>
          <p:cNvPr id="163" name="Freeform 162"/>
          <p:cNvSpPr/>
          <p:nvPr/>
        </p:nvSpPr>
        <p:spPr>
          <a:xfrm>
            <a:off x="6741460" y="2966629"/>
            <a:ext cx="450993" cy="347555"/>
          </a:xfrm>
          <a:custGeom>
            <a:avLst/>
            <a:gdLst>
              <a:gd name="connsiteX0" fmla="*/ 0 w 450993"/>
              <a:gd name="connsiteY0" fmla="*/ 0 h 347555"/>
              <a:gd name="connsiteX1" fmla="*/ 446856 w 450993"/>
              <a:gd name="connsiteY1" fmla="*/ 12413 h 347555"/>
              <a:gd name="connsiteX2" fmla="*/ 450993 w 450993"/>
              <a:gd name="connsiteY2" fmla="*/ 343417 h 347555"/>
              <a:gd name="connsiteX3" fmla="*/ 16550 w 450993"/>
              <a:gd name="connsiteY3" fmla="*/ 347555 h 347555"/>
              <a:gd name="connsiteX4" fmla="*/ 0 w 450993"/>
              <a:gd name="connsiteY4" fmla="*/ 0 h 34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993" h="347555">
                <a:moveTo>
                  <a:pt x="0" y="0"/>
                </a:moveTo>
                <a:lnTo>
                  <a:pt x="446856" y="12413"/>
                </a:lnTo>
                <a:lnTo>
                  <a:pt x="450993" y="343417"/>
                </a:lnTo>
                <a:lnTo>
                  <a:pt x="16550" y="34755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163"/>
          <p:cNvSpPr/>
          <p:nvPr/>
        </p:nvSpPr>
        <p:spPr>
          <a:xfrm>
            <a:off x="7180041" y="2970766"/>
            <a:ext cx="1199891" cy="347554"/>
          </a:xfrm>
          <a:custGeom>
            <a:avLst/>
            <a:gdLst>
              <a:gd name="connsiteX0" fmla="*/ 4137 w 1199891"/>
              <a:gd name="connsiteY0" fmla="*/ 0 h 347554"/>
              <a:gd name="connsiteX1" fmla="*/ 0 w 1199891"/>
              <a:gd name="connsiteY1" fmla="*/ 347554 h 347554"/>
              <a:gd name="connsiteX2" fmla="*/ 1199891 w 1199891"/>
              <a:gd name="connsiteY2" fmla="*/ 347554 h 347554"/>
              <a:gd name="connsiteX3" fmla="*/ 1195754 w 1199891"/>
              <a:gd name="connsiteY3" fmla="*/ 8275 h 347554"/>
              <a:gd name="connsiteX4" fmla="*/ 4137 w 1199891"/>
              <a:gd name="connsiteY4" fmla="*/ 0 h 347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891" h="347554">
                <a:moveTo>
                  <a:pt x="4137" y="0"/>
                </a:moveTo>
                <a:lnTo>
                  <a:pt x="0" y="347554"/>
                </a:lnTo>
                <a:lnTo>
                  <a:pt x="1199891" y="347554"/>
                </a:lnTo>
                <a:lnTo>
                  <a:pt x="1195754" y="8275"/>
                </a:lnTo>
                <a:lnTo>
                  <a:pt x="4137" y="0"/>
                </a:ln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164"/>
          <p:cNvSpPr/>
          <p:nvPr/>
        </p:nvSpPr>
        <p:spPr>
          <a:xfrm>
            <a:off x="6750050" y="1803400"/>
            <a:ext cx="1200150" cy="1162050"/>
          </a:xfrm>
          <a:custGeom>
            <a:avLst/>
            <a:gdLst>
              <a:gd name="connsiteX0" fmla="*/ 0 w 1200150"/>
              <a:gd name="connsiteY0" fmla="*/ 12700 h 1162050"/>
              <a:gd name="connsiteX1" fmla="*/ 292100 w 1200150"/>
              <a:gd name="connsiteY1" fmla="*/ 12700 h 1162050"/>
              <a:gd name="connsiteX2" fmla="*/ 311150 w 1200150"/>
              <a:gd name="connsiteY2" fmla="*/ 717550 h 1162050"/>
              <a:gd name="connsiteX3" fmla="*/ 876300 w 1200150"/>
              <a:gd name="connsiteY3" fmla="*/ 698500 h 1162050"/>
              <a:gd name="connsiteX4" fmla="*/ 869950 w 1200150"/>
              <a:gd name="connsiteY4" fmla="*/ 12700 h 1162050"/>
              <a:gd name="connsiteX5" fmla="*/ 1181100 w 1200150"/>
              <a:gd name="connsiteY5" fmla="*/ 0 h 1162050"/>
              <a:gd name="connsiteX6" fmla="*/ 1200150 w 1200150"/>
              <a:gd name="connsiteY6" fmla="*/ 1162050 h 1162050"/>
              <a:gd name="connsiteX7" fmla="*/ 0 w 1200150"/>
              <a:gd name="connsiteY7" fmla="*/ 1149350 h 1162050"/>
              <a:gd name="connsiteX8" fmla="*/ 0 w 1200150"/>
              <a:gd name="connsiteY8" fmla="*/ 1270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162050">
                <a:moveTo>
                  <a:pt x="0" y="12700"/>
                </a:moveTo>
                <a:lnTo>
                  <a:pt x="292100" y="12700"/>
                </a:lnTo>
                <a:lnTo>
                  <a:pt x="311150" y="717550"/>
                </a:lnTo>
                <a:lnTo>
                  <a:pt x="876300" y="698500"/>
                </a:lnTo>
                <a:cubicBezTo>
                  <a:pt x="874183" y="469900"/>
                  <a:pt x="872067" y="241300"/>
                  <a:pt x="869950" y="12700"/>
                </a:cubicBezTo>
                <a:lnTo>
                  <a:pt x="1181100" y="0"/>
                </a:lnTo>
                <a:lnTo>
                  <a:pt x="1200150" y="1162050"/>
                </a:lnTo>
                <a:lnTo>
                  <a:pt x="0" y="1149350"/>
                </a:lnTo>
                <a:cubicBezTo>
                  <a:pt x="2117" y="770467"/>
                  <a:pt x="4233" y="391583"/>
                  <a:pt x="0" y="12700"/>
                </a:cubicBezTo>
                <a:close/>
              </a:path>
            </a:pathLst>
          </a:cu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160"/>
          <p:cNvSpPr/>
          <p:nvPr/>
        </p:nvSpPr>
        <p:spPr>
          <a:xfrm>
            <a:off x="5029200" y="1809750"/>
            <a:ext cx="381000" cy="685800"/>
          </a:xfrm>
          <a:custGeom>
            <a:avLst/>
            <a:gdLst>
              <a:gd name="connsiteX0" fmla="*/ 0 w 381000"/>
              <a:gd name="connsiteY0" fmla="*/ 681038 h 685800"/>
              <a:gd name="connsiteX1" fmla="*/ 4763 w 381000"/>
              <a:gd name="connsiteY1" fmla="*/ 0 h 685800"/>
              <a:gd name="connsiteX2" fmla="*/ 371475 w 381000"/>
              <a:gd name="connsiteY2" fmla="*/ 4763 h 685800"/>
              <a:gd name="connsiteX3" fmla="*/ 381000 w 381000"/>
              <a:gd name="connsiteY3" fmla="*/ 685800 h 685800"/>
              <a:gd name="connsiteX4" fmla="*/ 0 w 381000"/>
              <a:gd name="connsiteY4" fmla="*/ 681038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685800">
                <a:moveTo>
                  <a:pt x="0" y="681038"/>
                </a:moveTo>
                <a:cubicBezTo>
                  <a:pt x="1588" y="454025"/>
                  <a:pt x="3175" y="227013"/>
                  <a:pt x="4763" y="0"/>
                </a:cubicBezTo>
                <a:lnTo>
                  <a:pt x="371475" y="4763"/>
                </a:lnTo>
                <a:lnTo>
                  <a:pt x="381000" y="685800"/>
                </a:lnTo>
                <a:lnTo>
                  <a:pt x="0" y="681038"/>
                </a:lnTo>
                <a:close/>
              </a:path>
            </a:pathLst>
          </a:cu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161"/>
          <p:cNvSpPr/>
          <p:nvPr/>
        </p:nvSpPr>
        <p:spPr>
          <a:xfrm>
            <a:off x="4781551" y="1804988"/>
            <a:ext cx="881063" cy="1162050"/>
          </a:xfrm>
          <a:custGeom>
            <a:avLst/>
            <a:gdLst>
              <a:gd name="connsiteX0" fmla="*/ 4763 w 881063"/>
              <a:gd name="connsiteY0" fmla="*/ 0 h 1162050"/>
              <a:gd name="connsiteX1" fmla="*/ 247650 w 881063"/>
              <a:gd name="connsiteY1" fmla="*/ 9525 h 1162050"/>
              <a:gd name="connsiteX2" fmla="*/ 247650 w 881063"/>
              <a:gd name="connsiteY2" fmla="*/ 719137 h 1162050"/>
              <a:gd name="connsiteX3" fmla="*/ 642938 w 881063"/>
              <a:gd name="connsiteY3" fmla="*/ 685800 h 1162050"/>
              <a:gd name="connsiteX4" fmla="*/ 614363 w 881063"/>
              <a:gd name="connsiteY4" fmla="*/ 14287 h 1162050"/>
              <a:gd name="connsiteX5" fmla="*/ 881063 w 881063"/>
              <a:gd name="connsiteY5" fmla="*/ 9525 h 1162050"/>
              <a:gd name="connsiteX6" fmla="*/ 871538 w 881063"/>
              <a:gd name="connsiteY6" fmla="*/ 1147762 h 1162050"/>
              <a:gd name="connsiteX7" fmla="*/ 0 w 881063"/>
              <a:gd name="connsiteY7" fmla="*/ 1162050 h 1162050"/>
              <a:gd name="connsiteX8" fmla="*/ 4763 w 881063"/>
              <a:gd name="connsiteY8"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063" h="1162050">
                <a:moveTo>
                  <a:pt x="4763" y="0"/>
                </a:moveTo>
                <a:lnTo>
                  <a:pt x="247650" y="9525"/>
                </a:lnTo>
                <a:lnTo>
                  <a:pt x="247650" y="719137"/>
                </a:lnTo>
                <a:lnTo>
                  <a:pt x="642938" y="685800"/>
                </a:lnTo>
                <a:lnTo>
                  <a:pt x="614363" y="14287"/>
                </a:lnTo>
                <a:lnTo>
                  <a:pt x="881063" y="9525"/>
                </a:lnTo>
                <a:lnTo>
                  <a:pt x="871538" y="1147762"/>
                </a:lnTo>
                <a:lnTo>
                  <a:pt x="0" y="1162050"/>
                </a:lnTo>
                <a:cubicBezTo>
                  <a:pt x="1588" y="774700"/>
                  <a:pt x="3175" y="387350"/>
                  <a:pt x="4763" y="0"/>
                </a:cubicBezTo>
                <a:close/>
              </a:path>
            </a:pathLst>
          </a:custGeom>
          <a:solidFill>
            <a:srgbClr val="FF0000">
              <a:alpha val="8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158"/>
          <p:cNvSpPr/>
          <p:nvPr/>
        </p:nvSpPr>
        <p:spPr>
          <a:xfrm>
            <a:off x="5429250" y="4705350"/>
            <a:ext cx="889000" cy="342900"/>
          </a:xfrm>
          <a:custGeom>
            <a:avLst/>
            <a:gdLst>
              <a:gd name="connsiteX0" fmla="*/ 228600 w 889000"/>
              <a:gd name="connsiteY0" fmla="*/ 330200 h 342900"/>
              <a:gd name="connsiteX1" fmla="*/ 889000 w 889000"/>
              <a:gd name="connsiteY1" fmla="*/ 342900 h 342900"/>
              <a:gd name="connsiteX2" fmla="*/ 882650 w 889000"/>
              <a:gd name="connsiteY2" fmla="*/ 0 h 342900"/>
              <a:gd name="connsiteX3" fmla="*/ 0 w 889000"/>
              <a:gd name="connsiteY3" fmla="*/ 0 h 342900"/>
              <a:gd name="connsiteX4" fmla="*/ 228600 w 889000"/>
              <a:gd name="connsiteY4" fmla="*/ 33020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342900">
                <a:moveTo>
                  <a:pt x="228600" y="330200"/>
                </a:moveTo>
                <a:lnTo>
                  <a:pt x="889000" y="342900"/>
                </a:lnTo>
                <a:lnTo>
                  <a:pt x="882650" y="0"/>
                </a:lnTo>
                <a:lnTo>
                  <a:pt x="0" y="0"/>
                </a:lnTo>
                <a:lnTo>
                  <a:pt x="228600" y="330200"/>
                </a:lnTo>
                <a:close/>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157"/>
          <p:cNvSpPr/>
          <p:nvPr/>
        </p:nvSpPr>
        <p:spPr>
          <a:xfrm>
            <a:off x="3795975" y="3775407"/>
            <a:ext cx="2524418" cy="1744653"/>
          </a:xfrm>
          <a:custGeom>
            <a:avLst/>
            <a:gdLst>
              <a:gd name="connsiteX0" fmla="*/ 981718 w 2524418"/>
              <a:gd name="connsiteY0" fmla="*/ 0 h 1744653"/>
              <a:gd name="connsiteX1" fmla="*/ 11220 w 2524418"/>
              <a:gd name="connsiteY1" fmla="*/ 5610 h 1744653"/>
              <a:gd name="connsiteX2" fmla="*/ 0 w 2524418"/>
              <a:gd name="connsiteY2" fmla="*/ 465615 h 1744653"/>
              <a:gd name="connsiteX3" fmla="*/ 560982 w 2524418"/>
              <a:gd name="connsiteY3" fmla="*/ 1727823 h 1744653"/>
              <a:gd name="connsiteX4" fmla="*/ 2513198 w 2524418"/>
              <a:gd name="connsiteY4" fmla="*/ 1744653 h 1744653"/>
              <a:gd name="connsiteX5" fmla="*/ 2524418 w 2524418"/>
              <a:gd name="connsiteY5" fmla="*/ 1279038 h 1744653"/>
              <a:gd name="connsiteX6" fmla="*/ 1862459 w 2524418"/>
              <a:gd name="connsiteY6" fmla="*/ 1279038 h 1744653"/>
              <a:gd name="connsiteX7" fmla="*/ 981718 w 2524418"/>
              <a:gd name="connsiteY7" fmla="*/ 0 h 174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4418" h="1744653">
                <a:moveTo>
                  <a:pt x="981718" y="0"/>
                </a:moveTo>
                <a:lnTo>
                  <a:pt x="11220" y="5610"/>
                </a:lnTo>
                <a:lnTo>
                  <a:pt x="0" y="465615"/>
                </a:lnTo>
                <a:lnTo>
                  <a:pt x="560982" y="1727823"/>
                </a:lnTo>
                <a:lnTo>
                  <a:pt x="2513198" y="1744653"/>
                </a:lnTo>
                <a:lnTo>
                  <a:pt x="2524418" y="1279038"/>
                </a:lnTo>
                <a:lnTo>
                  <a:pt x="1862459" y="1279038"/>
                </a:lnTo>
                <a:lnTo>
                  <a:pt x="981718" y="0"/>
                </a:lnTo>
                <a:close/>
              </a:path>
            </a:pathLst>
          </a:custGeom>
          <a:solidFill>
            <a:srgbClr val="FFFF00">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4787900" y="3765550"/>
            <a:ext cx="1536700" cy="355600"/>
          </a:xfrm>
          <a:custGeom>
            <a:avLst/>
            <a:gdLst>
              <a:gd name="connsiteX0" fmla="*/ 0 w 1536700"/>
              <a:gd name="connsiteY0" fmla="*/ 12700 h 355600"/>
              <a:gd name="connsiteX1" fmla="*/ 241300 w 1536700"/>
              <a:gd name="connsiteY1" fmla="*/ 355600 h 355600"/>
              <a:gd name="connsiteX2" fmla="*/ 1536700 w 1536700"/>
              <a:gd name="connsiteY2" fmla="*/ 355600 h 355600"/>
              <a:gd name="connsiteX3" fmla="*/ 1517650 w 1536700"/>
              <a:gd name="connsiteY3" fmla="*/ 0 h 355600"/>
              <a:gd name="connsiteX4" fmla="*/ 0 w 1536700"/>
              <a:gd name="connsiteY4" fmla="*/ 1270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700" h="355600">
                <a:moveTo>
                  <a:pt x="0" y="12700"/>
                </a:moveTo>
                <a:lnTo>
                  <a:pt x="241300" y="355600"/>
                </a:lnTo>
                <a:lnTo>
                  <a:pt x="1536700" y="355600"/>
                </a:lnTo>
                <a:lnTo>
                  <a:pt x="1517650" y="0"/>
                </a:lnTo>
                <a:lnTo>
                  <a:pt x="0" y="12700"/>
                </a:lnTo>
                <a:close/>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reeform 154"/>
          <p:cNvSpPr/>
          <p:nvPr/>
        </p:nvSpPr>
        <p:spPr>
          <a:xfrm>
            <a:off x="3800476" y="2962276"/>
            <a:ext cx="568325" cy="371475"/>
          </a:xfrm>
          <a:custGeom>
            <a:avLst/>
            <a:gdLst>
              <a:gd name="connsiteX0" fmla="*/ 542925 w 568325"/>
              <a:gd name="connsiteY0" fmla="*/ 0 h 371475"/>
              <a:gd name="connsiteX1" fmla="*/ 0 w 568325"/>
              <a:gd name="connsiteY1" fmla="*/ 6350 h 371475"/>
              <a:gd name="connsiteX2" fmla="*/ 3175 w 568325"/>
              <a:gd name="connsiteY2" fmla="*/ 371475 h 371475"/>
              <a:gd name="connsiteX3" fmla="*/ 568325 w 568325"/>
              <a:gd name="connsiteY3" fmla="*/ 352425 h 371475"/>
              <a:gd name="connsiteX4" fmla="*/ 542925 w 56832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25" h="371475">
                <a:moveTo>
                  <a:pt x="542925" y="0"/>
                </a:moveTo>
                <a:lnTo>
                  <a:pt x="0" y="6350"/>
                </a:lnTo>
                <a:cubicBezTo>
                  <a:pt x="1058" y="128058"/>
                  <a:pt x="2117" y="249767"/>
                  <a:pt x="3175" y="371475"/>
                </a:cubicBezTo>
                <a:lnTo>
                  <a:pt x="568325" y="352425"/>
                </a:lnTo>
                <a:lnTo>
                  <a:pt x="542925" y="0"/>
                </a:ln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p:cNvSpPr/>
          <p:nvPr/>
        </p:nvSpPr>
        <p:spPr>
          <a:xfrm>
            <a:off x="4349750" y="2965451"/>
            <a:ext cx="1968500" cy="346075"/>
          </a:xfrm>
          <a:custGeom>
            <a:avLst/>
            <a:gdLst>
              <a:gd name="connsiteX0" fmla="*/ 0 w 1968500"/>
              <a:gd name="connsiteY0" fmla="*/ 0 h 346075"/>
              <a:gd name="connsiteX1" fmla="*/ 1968500 w 1968500"/>
              <a:gd name="connsiteY1" fmla="*/ 15875 h 346075"/>
              <a:gd name="connsiteX2" fmla="*/ 1958975 w 1968500"/>
              <a:gd name="connsiteY2" fmla="*/ 339725 h 346075"/>
              <a:gd name="connsiteX3" fmla="*/ 0 w 1968500"/>
              <a:gd name="connsiteY3" fmla="*/ 346075 h 346075"/>
              <a:gd name="connsiteX4" fmla="*/ 0 w 1968500"/>
              <a:gd name="connsiteY4" fmla="*/ 0 h 34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500" h="346075">
                <a:moveTo>
                  <a:pt x="0" y="0"/>
                </a:moveTo>
                <a:lnTo>
                  <a:pt x="1968500" y="15875"/>
                </a:lnTo>
                <a:lnTo>
                  <a:pt x="1958975" y="339725"/>
                </a:lnTo>
                <a:lnTo>
                  <a:pt x="0" y="346075"/>
                </a:lnTo>
                <a:lnTo>
                  <a:pt x="0" y="0"/>
                </a:ln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a:off x="5656614" y="1816925"/>
            <a:ext cx="653143" cy="1151906"/>
          </a:xfrm>
          <a:custGeom>
            <a:avLst/>
            <a:gdLst>
              <a:gd name="connsiteX0" fmla="*/ 5938 w 653143"/>
              <a:gd name="connsiteY0" fmla="*/ 0 h 1151906"/>
              <a:gd name="connsiteX1" fmla="*/ 653143 w 653143"/>
              <a:gd name="connsiteY1" fmla="*/ 0 h 1151906"/>
              <a:gd name="connsiteX2" fmla="*/ 653143 w 653143"/>
              <a:gd name="connsiteY2" fmla="*/ 1134093 h 1151906"/>
              <a:gd name="connsiteX3" fmla="*/ 0 w 653143"/>
              <a:gd name="connsiteY3" fmla="*/ 1151906 h 1151906"/>
              <a:gd name="connsiteX4" fmla="*/ 5938 w 653143"/>
              <a:gd name="connsiteY4" fmla="*/ 0 h 115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43" h="1151906">
                <a:moveTo>
                  <a:pt x="5938" y="0"/>
                </a:moveTo>
                <a:lnTo>
                  <a:pt x="653143" y="0"/>
                </a:lnTo>
                <a:lnTo>
                  <a:pt x="653143" y="1134093"/>
                </a:lnTo>
                <a:lnTo>
                  <a:pt x="0" y="1151906"/>
                </a:lnTo>
                <a:cubicBezTo>
                  <a:pt x="1979" y="767937"/>
                  <a:pt x="3959" y="383969"/>
                  <a:pt x="5938" y="0"/>
                </a:cubicBez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Line 27"/>
          <p:cNvSpPr>
            <a:spLocks noChangeShapeType="1"/>
          </p:cNvSpPr>
          <p:nvPr/>
        </p:nvSpPr>
        <p:spPr bwMode="auto">
          <a:xfrm>
            <a:off x="4781550" y="1806576"/>
            <a:ext cx="1588" cy="15033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Line 31"/>
          <p:cNvSpPr>
            <a:spLocks noChangeShapeType="1"/>
          </p:cNvSpPr>
          <p:nvPr/>
        </p:nvSpPr>
        <p:spPr bwMode="auto">
          <a:xfrm>
            <a:off x="5654675" y="1806576"/>
            <a:ext cx="1588" cy="15033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Line 59"/>
          <p:cNvSpPr>
            <a:spLocks noChangeShapeType="1"/>
          </p:cNvSpPr>
          <p:nvPr/>
        </p:nvSpPr>
        <p:spPr bwMode="auto">
          <a:xfrm flipV="1">
            <a:off x="7943850" y="1806576"/>
            <a:ext cx="1588" cy="15033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Line 64"/>
          <p:cNvSpPr>
            <a:spLocks noChangeShapeType="1"/>
          </p:cNvSpPr>
          <p:nvPr/>
        </p:nvSpPr>
        <p:spPr bwMode="auto">
          <a:xfrm flipV="1">
            <a:off x="7053263" y="1806576"/>
            <a:ext cx="1588" cy="15033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1" name="Line 67"/>
          <p:cNvSpPr>
            <a:spLocks noChangeShapeType="1"/>
          </p:cNvSpPr>
          <p:nvPr/>
        </p:nvSpPr>
        <p:spPr bwMode="auto">
          <a:xfrm flipV="1">
            <a:off x="7616825" y="1806576"/>
            <a:ext cx="1588" cy="15033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Line 5"/>
          <p:cNvSpPr>
            <a:spLocks noChangeShapeType="1"/>
          </p:cNvSpPr>
          <p:nvPr/>
        </p:nvSpPr>
        <p:spPr bwMode="auto">
          <a:xfrm>
            <a:off x="-17463" y="1"/>
            <a:ext cx="1588" cy="68627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Line 6"/>
          <p:cNvSpPr>
            <a:spLocks noChangeShapeType="1"/>
          </p:cNvSpPr>
          <p:nvPr/>
        </p:nvSpPr>
        <p:spPr bwMode="auto">
          <a:xfrm>
            <a:off x="1506538" y="0"/>
            <a:ext cx="9156701"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Line 7"/>
          <p:cNvSpPr>
            <a:spLocks noChangeShapeType="1"/>
          </p:cNvSpPr>
          <p:nvPr/>
        </p:nvSpPr>
        <p:spPr bwMode="auto">
          <a:xfrm>
            <a:off x="1724025" y="230188"/>
            <a:ext cx="87201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Line 8"/>
          <p:cNvSpPr>
            <a:spLocks noChangeShapeType="1"/>
          </p:cNvSpPr>
          <p:nvPr/>
        </p:nvSpPr>
        <p:spPr bwMode="auto">
          <a:xfrm>
            <a:off x="1724025" y="392113"/>
            <a:ext cx="8720138"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Line 9"/>
          <p:cNvSpPr>
            <a:spLocks noChangeShapeType="1"/>
          </p:cNvSpPr>
          <p:nvPr/>
        </p:nvSpPr>
        <p:spPr bwMode="auto">
          <a:xfrm>
            <a:off x="1724025" y="461963"/>
            <a:ext cx="8720138"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Line 10"/>
          <p:cNvSpPr>
            <a:spLocks noChangeShapeType="1"/>
          </p:cNvSpPr>
          <p:nvPr/>
        </p:nvSpPr>
        <p:spPr bwMode="auto">
          <a:xfrm>
            <a:off x="1724025" y="530225"/>
            <a:ext cx="8720138"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Line 11"/>
          <p:cNvSpPr>
            <a:spLocks noChangeShapeType="1"/>
          </p:cNvSpPr>
          <p:nvPr/>
        </p:nvSpPr>
        <p:spPr bwMode="auto">
          <a:xfrm>
            <a:off x="1724025" y="692150"/>
            <a:ext cx="87201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Line 12"/>
          <p:cNvSpPr>
            <a:spLocks noChangeShapeType="1"/>
          </p:cNvSpPr>
          <p:nvPr/>
        </p:nvSpPr>
        <p:spPr bwMode="auto">
          <a:xfrm>
            <a:off x="10663238" y="1"/>
            <a:ext cx="1588" cy="68627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Line 13"/>
          <p:cNvSpPr>
            <a:spLocks noChangeShapeType="1"/>
          </p:cNvSpPr>
          <p:nvPr/>
        </p:nvSpPr>
        <p:spPr bwMode="auto">
          <a:xfrm>
            <a:off x="10444163" y="230188"/>
            <a:ext cx="1588" cy="64023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Line 14"/>
          <p:cNvSpPr>
            <a:spLocks noChangeShapeType="1"/>
          </p:cNvSpPr>
          <p:nvPr/>
        </p:nvSpPr>
        <p:spPr bwMode="auto">
          <a:xfrm flipH="1">
            <a:off x="1506538" y="6862763"/>
            <a:ext cx="9156701"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Line 15"/>
          <p:cNvSpPr>
            <a:spLocks noChangeShapeType="1"/>
          </p:cNvSpPr>
          <p:nvPr/>
        </p:nvSpPr>
        <p:spPr bwMode="auto">
          <a:xfrm flipH="1">
            <a:off x="1724025" y="6632575"/>
            <a:ext cx="87201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Line 16"/>
          <p:cNvSpPr>
            <a:spLocks noChangeShapeType="1"/>
          </p:cNvSpPr>
          <p:nvPr/>
        </p:nvSpPr>
        <p:spPr bwMode="auto">
          <a:xfrm>
            <a:off x="1724025" y="230188"/>
            <a:ext cx="1588" cy="64023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Line 17"/>
          <p:cNvSpPr>
            <a:spLocks noChangeShapeType="1"/>
          </p:cNvSpPr>
          <p:nvPr/>
        </p:nvSpPr>
        <p:spPr bwMode="auto">
          <a:xfrm>
            <a:off x="2943226" y="3309938"/>
            <a:ext cx="5745063" cy="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Line 18"/>
          <p:cNvSpPr>
            <a:spLocks noChangeShapeType="1"/>
          </p:cNvSpPr>
          <p:nvPr/>
        </p:nvSpPr>
        <p:spPr bwMode="auto">
          <a:xfrm>
            <a:off x="3800475" y="3771900"/>
            <a:ext cx="25082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Line 19"/>
          <p:cNvSpPr>
            <a:spLocks noChangeShapeType="1"/>
          </p:cNvSpPr>
          <p:nvPr/>
        </p:nvSpPr>
        <p:spPr bwMode="auto">
          <a:xfrm>
            <a:off x="3800475" y="4233863"/>
            <a:ext cx="2508250"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Line 20"/>
          <p:cNvSpPr>
            <a:spLocks noChangeShapeType="1"/>
          </p:cNvSpPr>
          <p:nvPr/>
        </p:nvSpPr>
        <p:spPr bwMode="auto">
          <a:xfrm>
            <a:off x="3800475" y="5505450"/>
            <a:ext cx="2508250"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Line 21"/>
          <p:cNvSpPr>
            <a:spLocks noChangeShapeType="1"/>
          </p:cNvSpPr>
          <p:nvPr/>
        </p:nvSpPr>
        <p:spPr bwMode="auto">
          <a:xfrm>
            <a:off x="3800475" y="3309938"/>
            <a:ext cx="25082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Line 22"/>
          <p:cNvSpPr>
            <a:spLocks noChangeShapeType="1"/>
          </p:cNvSpPr>
          <p:nvPr/>
        </p:nvSpPr>
        <p:spPr bwMode="auto">
          <a:xfrm>
            <a:off x="3800475" y="2962275"/>
            <a:ext cx="25082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Line 23"/>
          <p:cNvSpPr>
            <a:spLocks noChangeShapeType="1"/>
          </p:cNvSpPr>
          <p:nvPr/>
        </p:nvSpPr>
        <p:spPr bwMode="auto">
          <a:xfrm>
            <a:off x="3800475" y="2500313"/>
            <a:ext cx="2508250"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Line 25"/>
          <p:cNvSpPr>
            <a:spLocks noChangeShapeType="1"/>
          </p:cNvSpPr>
          <p:nvPr/>
        </p:nvSpPr>
        <p:spPr bwMode="auto">
          <a:xfrm flipH="1">
            <a:off x="3800475" y="1806575"/>
            <a:ext cx="2508250"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Line 26"/>
          <p:cNvSpPr>
            <a:spLocks noChangeShapeType="1"/>
          </p:cNvSpPr>
          <p:nvPr/>
        </p:nvSpPr>
        <p:spPr bwMode="auto">
          <a:xfrm>
            <a:off x="3800475" y="1806576"/>
            <a:ext cx="1588" cy="15033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Line 28"/>
          <p:cNvSpPr>
            <a:spLocks noChangeShapeType="1"/>
          </p:cNvSpPr>
          <p:nvPr/>
        </p:nvSpPr>
        <p:spPr bwMode="auto">
          <a:xfrm>
            <a:off x="4346575" y="2903538"/>
            <a:ext cx="1588" cy="4064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Line 29"/>
          <p:cNvSpPr>
            <a:spLocks noChangeShapeType="1"/>
          </p:cNvSpPr>
          <p:nvPr/>
        </p:nvSpPr>
        <p:spPr bwMode="auto">
          <a:xfrm flipV="1">
            <a:off x="3800475" y="2962276"/>
            <a:ext cx="1588" cy="3476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Line 30"/>
          <p:cNvSpPr>
            <a:spLocks noChangeShapeType="1"/>
          </p:cNvSpPr>
          <p:nvPr/>
        </p:nvSpPr>
        <p:spPr bwMode="auto">
          <a:xfrm flipV="1">
            <a:off x="4346575" y="2962276"/>
            <a:ext cx="1588" cy="3476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Line 32"/>
          <p:cNvSpPr>
            <a:spLocks noChangeShapeType="1"/>
          </p:cNvSpPr>
          <p:nvPr/>
        </p:nvSpPr>
        <p:spPr bwMode="auto">
          <a:xfrm flipV="1">
            <a:off x="5654675" y="1806575"/>
            <a:ext cx="1588" cy="11557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Line 33"/>
          <p:cNvSpPr>
            <a:spLocks noChangeShapeType="1"/>
          </p:cNvSpPr>
          <p:nvPr/>
        </p:nvSpPr>
        <p:spPr bwMode="auto">
          <a:xfrm>
            <a:off x="4781550" y="1806575"/>
            <a:ext cx="1588" cy="11557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Line 34"/>
          <p:cNvSpPr>
            <a:spLocks noChangeShapeType="1"/>
          </p:cNvSpPr>
          <p:nvPr/>
        </p:nvSpPr>
        <p:spPr bwMode="auto">
          <a:xfrm>
            <a:off x="4781551" y="1806575"/>
            <a:ext cx="15271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Line 35"/>
          <p:cNvSpPr>
            <a:spLocks noChangeShapeType="1"/>
          </p:cNvSpPr>
          <p:nvPr/>
        </p:nvSpPr>
        <p:spPr bwMode="auto">
          <a:xfrm>
            <a:off x="3800475" y="3309938"/>
            <a:ext cx="1588" cy="259873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Line 36"/>
          <p:cNvSpPr>
            <a:spLocks noChangeShapeType="1"/>
          </p:cNvSpPr>
          <p:nvPr/>
        </p:nvSpPr>
        <p:spPr bwMode="auto">
          <a:xfrm>
            <a:off x="4346575" y="3309938"/>
            <a:ext cx="1588" cy="265430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Line 37"/>
          <p:cNvSpPr>
            <a:spLocks noChangeShapeType="1"/>
          </p:cNvSpPr>
          <p:nvPr/>
        </p:nvSpPr>
        <p:spPr bwMode="auto">
          <a:xfrm>
            <a:off x="4781550" y="3309938"/>
            <a:ext cx="1588" cy="26431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Line 38"/>
          <p:cNvSpPr>
            <a:spLocks noChangeShapeType="1"/>
          </p:cNvSpPr>
          <p:nvPr/>
        </p:nvSpPr>
        <p:spPr bwMode="auto">
          <a:xfrm>
            <a:off x="5654675" y="3309938"/>
            <a:ext cx="1588" cy="270033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Line 39"/>
          <p:cNvSpPr>
            <a:spLocks noChangeShapeType="1"/>
          </p:cNvSpPr>
          <p:nvPr/>
        </p:nvSpPr>
        <p:spPr bwMode="auto">
          <a:xfrm>
            <a:off x="6308725" y="3309939"/>
            <a:ext cx="1588" cy="26892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Line 40"/>
          <p:cNvSpPr>
            <a:spLocks noChangeShapeType="1"/>
          </p:cNvSpPr>
          <p:nvPr/>
        </p:nvSpPr>
        <p:spPr bwMode="auto">
          <a:xfrm>
            <a:off x="3800475" y="3771901"/>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Line 41"/>
          <p:cNvSpPr>
            <a:spLocks noChangeShapeType="1"/>
          </p:cNvSpPr>
          <p:nvPr/>
        </p:nvSpPr>
        <p:spPr bwMode="auto">
          <a:xfrm>
            <a:off x="3800475" y="4233863"/>
            <a:ext cx="546100" cy="127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Line 42"/>
          <p:cNvSpPr>
            <a:spLocks noChangeShapeType="1"/>
          </p:cNvSpPr>
          <p:nvPr/>
        </p:nvSpPr>
        <p:spPr bwMode="auto">
          <a:xfrm>
            <a:off x="4346575" y="5505450"/>
            <a:ext cx="19621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Line 45"/>
          <p:cNvSpPr>
            <a:spLocks noChangeShapeType="1"/>
          </p:cNvSpPr>
          <p:nvPr/>
        </p:nvSpPr>
        <p:spPr bwMode="auto">
          <a:xfrm>
            <a:off x="5654675" y="5043488"/>
            <a:ext cx="6540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Line 46"/>
          <p:cNvSpPr>
            <a:spLocks noChangeShapeType="1"/>
          </p:cNvSpPr>
          <p:nvPr/>
        </p:nvSpPr>
        <p:spPr bwMode="auto">
          <a:xfrm flipV="1">
            <a:off x="5019676" y="1700808"/>
            <a:ext cx="0" cy="2417168"/>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Line 47"/>
          <p:cNvSpPr>
            <a:spLocks noChangeShapeType="1"/>
          </p:cNvSpPr>
          <p:nvPr/>
        </p:nvSpPr>
        <p:spPr bwMode="auto">
          <a:xfrm flipV="1">
            <a:off x="5410200" y="1700808"/>
            <a:ext cx="0" cy="2995018"/>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Line 48"/>
          <p:cNvSpPr>
            <a:spLocks noChangeShapeType="1"/>
          </p:cNvSpPr>
          <p:nvPr/>
        </p:nvSpPr>
        <p:spPr bwMode="auto">
          <a:xfrm flipV="1">
            <a:off x="6308726" y="3309939"/>
            <a:ext cx="436563" cy="46196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Line 49"/>
          <p:cNvSpPr>
            <a:spLocks noChangeShapeType="1"/>
          </p:cNvSpPr>
          <p:nvPr/>
        </p:nvSpPr>
        <p:spPr bwMode="auto">
          <a:xfrm flipV="1">
            <a:off x="6308725" y="3309938"/>
            <a:ext cx="763588" cy="80803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Line 50"/>
          <p:cNvSpPr>
            <a:spLocks noChangeShapeType="1"/>
          </p:cNvSpPr>
          <p:nvPr/>
        </p:nvSpPr>
        <p:spPr bwMode="auto">
          <a:xfrm flipV="1">
            <a:off x="6308725" y="3309938"/>
            <a:ext cx="1308100" cy="13858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Line 51"/>
          <p:cNvSpPr>
            <a:spLocks noChangeShapeType="1"/>
          </p:cNvSpPr>
          <p:nvPr/>
        </p:nvSpPr>
        <p:spPr bwMode="auto">
          <a:xfrm flipV="1">
            <a:off x="6308726" y="3309938"/>
            <a:ext cx="1635125" cy="1733550"/>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Line 52"/>
          <p:cNvSpPr>
            <a:spLocks noChangeShapeType="1"/>
          </p:cNvSpPr>
          <p:nvPr/>
        </p:nvSpPr>
        <p:spPr bwMode="auto">
          <a:xfrm flipV="1">
            <a:off x="6308725" y="3309939"/>
            <a:ext cx="2070100" cy="2195513"/>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Line 53"/>
          <p:cNvSpPr>
            <a:spLocks noChangeShapeType="1"/>
          </p:cNvSpPr>
          <p:nvPr/>
        </p:nvSpPr>
        <p:spPr bwMode="auto">
          <a:xfrm>
            <a:off x="6308726" y="1806575"/>
            <a:ext cx="2232025"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Line 54"/>
          <p:cNvSpPr>
            <a:spLocks noChangeShapeType="1"/>
          </p:cNvSpPr>
          <p:nvPr/>
        </p:nvSpPr>
        <p:spPr bwMode="auto">
          <a:xfrm>
            <a:off x="6308726" y="2962275"/>
            <a:ext cx="2232025"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Line 55"/>
          <p:cNvSpPr>
            <a:spLocks noChangeShapeType="1"/>
          </p:cNvSpPr>
          <p:nvPr/>
        </p:nvSpPr>
        <p:spPr bwMode="auto">
          <a:xfrm>
            <a:off x="6308726" y="2500313"/>
            <a:ext cx="2232025" cy="1588"/>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Line 56"/>
          <p:cNvSpPr>
            <a:spLocks noChangeShapeType="1"/>
          </p:cNvSpPr>
          <p:nvPr/>
        </p:nvSpPr>
        <p:spPr bwMode="auto">
          <a:xfrm>
            <a:off x="6745287" y="3309938"/>
            <a:ext cx="16335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Line 57"/>
          <p:cNvSpPr>
            <a:spLocks noChangeShapeType="1"/>
          </p:cNvSpPr>
          <p:nvPr/>
        </p:nvSpPr>
        <p:spPr bwMode="auto">
          <a:xfrm flipV="1">
            <a:off x="8378825" y="2962276"/>
            <a:ext cx="1588" cy="3476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Line 58"/>
          <p:cNvSpPr>
            <a:spLocks noChangeShapeType="1"/>
          </p:cNvSpPr>
          <p:nvPr/>
        </p:nvSpPr>
        <p:spPr bwMode="auto">
          <a:xfrm flipV="1">
            <a:off x="6745287" y="1806576"/>
            <a:ext cx="1588" cy="15033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Line 60"/>
          <p:cNvSpPr>
            <a:spLocks noChangeShapeType="1"/>
          </p:cNvSpPr>
          <p:nvPr/>
        </p:nvSpPr>
        <p:spPr bwMode="auto">
          <a:xfrm flipV="1">
            <a:off x="7943850" y="1806575"/>
            <a:ext cx="1588" cy="11557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Line 61"/>
          <p:cNvSpPr>
            <a:spLocks noChangeShapeType="1"/>
          </p:cNvSpPr>
          <p:nvPr/>
        </p:nvSpPr>
        <p:spPr bwMode="auto">
          <a:xfrm flipH="1">
            <a:off x="6745287" y="2962275"/>
            <a:ext cx="16335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Line 62"/>
          <p:cNvSpPr>
            <a:spLocks noChangeShapeType="1"/>
          </p:cNvSpPr>
          <p:nvPr/>
        </p:nvSpPr>
        <p:spPr bwMode="auto">
          <a:xfrm flipV="1">
            <a:off x="7180262" y="2962276"/>
            <a:ext cx="1588" cy="3476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Line 63"/>
          <p:cNvSpPr>
            <a:spLocks noChangeShapeType="1"/>
          </p:cNvSpPr>
          <p:nvPr/>
        </p:nvSpPr>
        <p:spPr bwMode="auto">
          <a:xfrm flipV="1">
            <a:off x="6308725" y="3309939"/>
            <a:ext cx="871538" cy="923925"/>
          </a:xfrm>
          <a:prstGeom prst="line">
            <a:avLst/>
          </a:prstGeom>
          <a:noFill/>
          <a:ln w="1905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9" name="Line 65"/>
          <p:cNvSpPr>
            <a:spLocks noChangeShapeType="1"/>
          </p:cNvSpPr>
          <p:nvPr/>
        </p:nvSpPr>
        <p:spPr bwMode="auto">
          <a:xfrm>
            <a:off x="6757988" y="1806575"/>
            <a:ext cx="286817"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Line 66"/>
          <p:cNvSpPr>
            <a:spLocks noChangeShapeType="1"/>
          </p:cNvSpPr>
          <p:nvPr/>
        </p:nvSpPr>
        <p:spPr bwMode="auto">
          <a:xfrm>
            <a:off x="7053263" y="1806575"/>
            <a:ext cx="1588"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Line 68"/>
          <p:cNvSpPr>
            <a:spLocks noChangeShapeType="1"/>
          </p:cNvSpPr>
          <p:nvPr/>
        </p:nvSpPr>
        <p:spPr bwMode="auto">
          <a:xfrm>
            <a:off x="7044805" y="2501901"/>
            <a:ext cx="584722"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Line 69"/>
          <p:cNvSpPr>
            <a:spLocks noChangeShapeType="1"/>
          </p:cNvSpPr>
          <p:nvPr/>
        </p:nvSpPr>
        <p:spPr bwMode="auto">
          <a:xfrm flipV="1">
            <a:off x="7616825" y="1806575"/>
            <a:ext cx="1588"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Line 70"/>
          <p:cNvSpPr>
            <a:spLocks noChangeShapeType="1"/>
          </p:cNvSpPr>
          <p:nvPr/>
        </p:nvSpPr>
        <p:spPr bwMode="auto">
          <a:xfrm>
            <a:off x="7616826" y="1806575"/>
            <a:ext cx="3270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Line 71"/>
          <p:cNvSpPr>
            <a:spLocks noChangeShapeType="1"/>
          </p:cNvSpPr>
          <p:nvPr/>
        </p:nvSpPr>
        <p:spPr bwMode="auto">
          <a:xfrm>
            <a:off x="5022850" y="1806575"/>
            <a:ext cx="1588"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Line 72"/>
          <p:cNvSpPr>
            <a:spLocks noChangeShapeType="1"/>
          </p:cNvSpPr>
          <p:nvPr/>
        </p:nvSpPr>
        <p:spPr bwMode="auto">
          <a:xfrm>
            <a:off x="5022850" y="2500313"/>
            <a:ext cx="3873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Line 73"/>
          <p:cNvSpPr>
            <a:spLocks noChangeShapeType="1"/>
          </p:cNvSpPr>
          <p:nvPr/>
        </p:nvSpPr>
        <p:spPr bwMode="auto">
          <a:xfrm flipV="1">
            <a:off x="5410200" y="1806575"/>
            <a:ext cx="1588" cy="69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8" name="Line 74"/>
          <p:cNvSpPr>
            <a:spLocks noChangeShapeType="1"/>
          </p:cNvSpPr>
          <p:nvPr/>
        </p:nvSpPr>
        <p:spPr bwMode="auto">
          <a:xfrm>
            <a:off x="5410201" y="2500313"/>
            <a:ext cx="898525" cy="1588"/>
          </a:xfrm>
          <a:prstGeom prst="line">
            <a:avLst/>
          </a:prstGeom>
          <a:noFill/>
          <a:ln w="19050">
            <a:solidFill>
              <a:schemeClr val="tx1"/>
            </a:solidFill>
            <a:prstDash val="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9" name="Line 75"/>
          <p:cNvSpPr>
            <a:spLocks noChangeShapeType="1"/>
          </p:cNvSpPr>
          <p:nvPr/>
        </p:nvSpPr>
        <p:spPr bwMode="auto">
          <a:xfrm>
            <a:off x="5019675" y="4117975"/>
            <a:ext cx="12890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0" name="Line 76"/>
          <p:cNvSpPr>
            <a:spLocks noChangeShapeType="1"/>
          </p:cNvSpPr>
          <p:nvPr/>
        </p:nvSpPr>
        <p:spPr bwMode="auto">
          <a:xfrm>
            <a:off x="5416551" y="4695825"/>
            <a:ext cx="8921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TextBox 76"/>
          <p:cNvSpPr txBox="1"/>
          <p:nvPr/>
        </p:nvSpPr>
        <p:spPr>
          <a:xfrm>
            <a:off x="1919536" y="375514"/>
            <a:ext cx="1944216" cy="230832"/>
          </a:xfrm>
          <a:prstGeom prst="rect">
            <a:avLst/>
          </a:prstGeom>
          <a:noFill/>
        </p:spPr>
        <p:txBody>
          <a:bodyPr wrap="square" rtlCol="0">
            <a:spAutoFit/>
          </a:bodyPr>
          <a:lstStyle/>
          <a:p>
            <a:r>
              <a:rPr lang="en-GB" sz="900" b="1" dirty="0"/>
              <a:t>NAME:</a:t>
            </a:r>
            <a:endParaRPr lang="en-GB" sz="900" b="1" dirty="0"/>
          </a:p>
        </p:txBody>
      </p:sp>
      <p:sp>
        <p:nvSpPr>
          <p:cNvPr id="78" name="TextBox 77"/>
          <p:cNvSpPr txBox="1"/>
          <p:nvPr/>
        </p:nvSpPr>
        <p:spPr>
          <a:xfrm>
            <a:off x="5303912" y="281821"/>
            <a:ext cx="3240360" cy="369332"/>
          </a:xfrm>
          <a:prstGeom prst="rect">
            <a:avLst/>
          </a:prstGeom>
          <a:noFill/>
        </p:spPr>
        <p:txBody>
          <a:bodyPr wrap="square" rtlCol="0">
            <a:spAutoFit/>
          </a:bodyPr>
          <a:lstStyle/>
          <a:p>
            <a:r>
              <a:rPr lang="en-GB" dirty="0"/>
              <a:t>SOLID  2 </a:t>
            </a:r>
            <a:endParaRPr lang="en-GB" dirty="0"/>
          </a:p>
        </p:txBody>
      </p:sp>
      <p:sp>
        <p:nvSpPr>
          <p:cNvPr id="79" name="TextBox 78"/>
          <p:cNvSpPr txBox="1"/>
          <p:nvPr/>
        </p:nvSpPr>
        <p:spPr>
          <a:xfrm>
            <a:off x="8904312" y="377953"/>
            <a:ext cx="1944216" cy="230832"/>
          </a:xfrm>
          <a:prstGeom prst="rect">
            <a:avLst/>
          </a:prstGeom>
          <a:noFill/>
        </p:spPr>
        <p:txBody>
          <a:bodyPr wrap="square" rtlCol="0">
            <a:spAutoFit/>
          </a:bodyPr>
          <a:lstStyle/>
          <a:p>
            <a:r>
              <a:rPr lang="en-GB" sz="900" dirty="0"/>
              <a:t>DATE:</a:t>
            </a:r>
            <a:endParaRPr lang="en-GB" sz="900" b="1" dirty="0"/>
          </a:p>
        </p:txBody>
      </p:sp>
      <p:sp>
        <p:nvSpPr>
          <p:cNvPr id="80" name="Oval 79"/>
          <p:cNvSpPr/>
          <p:nvPr/>
        </p:nvSpPr>
        <p:spPr>
          <a:xfrm>
            <a:off x="3738787" y="3260091"/>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p:cNvSpPr/>
          <p:nvPr/>
        </p:nvSpPr>
        <p:spPr>
          <a:xfrm>
            <a:off x="8469314" y="4029075"/>
            <a:ext cx="1227137" cy="852488"/>
          </a:xfrm>
          <a:custGeom>
            <a:avLst/>
            <a:gdLst>
              <a:gd name="connsiteX0" fmla="*/ 3175 w 1227137"/>
              <a:gd name="connsiteY0" fmla="*/ 0 h 852488"/>
              <a:gd name="connsiteX1" fmla="*/ 336550 w 1227137"/>
              <a:gd name="connsiteY1" fmla="*/ 28575 h 852488"/>
              <a:gd name="connsiteX2" fmla="*/ 336550 w 1227137"/>
              <a:gd name="connsiteY2" fmla="*/ 471488 h 852488"/>
              <a:gd name="connsiteX3" fmla="*/ 893762 w 1227137"/>
              <a:gd name="connsiteY3" fmla="*/ 523875 h 852488"/>
              <a:gd name="connsiteX4" fmla="*/ 898525 w 1227137"/>
              <a:gd name="connsiteY4" fmla="*/ 80963 h 852488"/>
              <a:gd name="connsiteX5" fmla="*/ 1227137 w 1227137"/>
              <a:gd name="connsiteY5" fmla="*/ 114300 h 852488"/>
              <a:gd name="connsiteX6" fmla="*/ 1227137 w 1227137"/>
              <a:gd name="connsiteY6" fmla="*/ 852488 h 852488"/>
              <a:gd name="connsiteX7" fmla="*/ 3175 w 1227137"/>
              <a:gd name="connsiteY7" fmla="*/ 742950 h 852488"/>
              <a:gd name="connsiteX8" fmla="*/ 3175 w 1227137"/>
              <a:gd name="connsiteY8" fmla="*/ 0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137" h="852488">
                <a:moveTo>
                  <a:pt x="3175" y="0"/>
                </a:moveTo>
                <a:lnTo>
                  <a:pt x="336550" y="28575"/>
                </a:lnTo>
                <a:lnTo>
                  <a:pt x="336550" y="471488"/>
                </a:lnTo>
                <a:lnTo>
                  <a:pt x="893762" y="523875"/>
                </a:lnTo>
                <a:cubicBezTo>
                  <a:pt x="895350" y="376238"/>
                  <a:pt x="896937" y="228600"/>
                  <a:pt x="898525" y="80963"/>
                </a:cubicBezTo>
                <a:lnTo>
                  <a:pt x="1227137" y="114300"/>
                </a:lnTo>
                <a:lnTo>
                  <a:pt x="1227137" y="852488"/>
                </a:lnTo>
                <a:lnTo>
                  <a:pt x="3175" y="742950"/>
                </a:lnTo>
                <a:cubicBezTo>
                  <a:pt x="1587" y="498475"/>
                  <a:pt x="0" y="254000"/>
                  <a:pt x="3175" y="0"/>
                </a:cubicBezTo>
                <a:close/>
              </a:path>
            </a:pathLst>
          </a:custGeom>
          <a:solidFill>
            <a:srgbClr val="FF000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Line 44"/>
          <p:cNvSpPr>
            <a:spLocks noChangeShapeType="1"/>
          </p:cNvSpPr>
          <p:nvPr/>
        </p:nvSpPr>
        <p:spPr bwMode="auto">
          <a:xfrm flipH="1" flipV="1">
            <a:off x="4781551" y="3771900"/>
            <a:ext cx="873125" cy="1271588"/>
          </a:xfrm>
          <a:prstGeom prst="line">
            <a:avLst/>
          </a:pr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84"/>
          <p:cNvSpPr/>
          <p:nvPr/>
        </p:nvSpPr>
        <p:spPr>
          <a:xfrm>
            <a:off x="7891464" y="4652964"/>
            <a:ext cx="2452687" cy="814387"/>
          </a:xfrm>
          <a:custGeom>
            <a:avLst/>
            <a:gdLst>
              <a:gd name="connsiteX0" fmla="*/ 571500 w 2452687"/>
              <a:gd name="connsiteY0" fmla="*/ 128587 h 814387"/>
              <a:gd name="connsiteX1" fmla="*/ 0 w 2452687"/>
              <a:gd name="connsiteY1" fmla="*/ 452437 h 814387"/>
              <a:gd name="connsiteX2" fmla="*/ 257175 w 2452687"/>
              <a:gd name="connsiteY2" fmla="*/ 590550 h 814387"/>
              <a:gd name="connsiteX3" fmla="*/ 1285875 w 2452687"/>
              <a:gd name="connsiteY3" fmla="*/ 814387 h 814387"/>
              <a:gd name="connsiteX4" fmla="*/ 2452687 w 2452687"/>
              <a:gd name="connsiteY4" fmla="*/ 152400 h 814387"/>
              <a:gd name="connsiteX5" fmla="*/ 2200275 w 2452687"/>
              <a:gd name="connsiteY5" fmla="*/ 0 h 814387"/>
              <a:gd name="connsiteX6" fmla="*/ 1795462 w 2452687"/>
              <a:gd name="connsiteY6" fmla="*/ 228600 h 814387"/>
              <a:gd name="connsiteX7" fmla="*/ 571500 w 2452687"/>
              <a:gd name="connsiteY7" fmla="*/ 128587 h 81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687" h="814387">
                <a:moveTo>
                  <a:pt x="571500" y="128587"/>
                </a:moveTo>
                <a:lnTo>
                  <a:pt x="0" y="452437"/>
                </a:lnTo>
                <a:lnTo>
                  <a:pt x="257175" y="590550"/>
                </a:lnTo>
                <a:lnTo>
                  <a:pt x="1285875" y="814387"/>
                </a:lnTo>
                <a:lnTo>
                  <a:pt x="2452687" y="152400"/>
                </a:lnTo>
                <a:lnTo>
                  <a:pt x="2200275" y="0"/>
                </a:lnTo>
                <a:lnTo>
                  <a:pt x="1795462" y="228600"/>
                </a:lnTo>
                <a:lnTo>
                  <a:pt x="571500" y="128587"/>
                </a:lnTo>
                <a:close/>
              </a:path>
            </a:pathLst>
          </a:custGeom>
          <a:solidFill>
            <a:srgbClr val="FFFF00">
              <a:alpha val="6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7" name="Line 43"/>
          <p:cNvSpPr>
            <a:spLocks noChangeShapeType="1"/>
          </p:cNvSpPr>
          <p:nvPr/>
        </p:nvSpPr>
        <p:spPr bwMode="auto">
          <a:xfrm flipV="1">
            <a:off x="6308725" y="3771900"/>
            <a:ext cx="1588" cy="17335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86"/>
          <p:cNvSpPr/>
          <p:nvPr/>
        </p:nvSpPr>
        <p:spPr>
          <a:xfrm>
            <a:off x="8467725" y="3514726"/>
            <a:ext cx="1104900" cy="542925"/>
          </a:xfrm>
          <a:custGeom>
            <a:avLst/>
            <a:gdLst>
              <a:gd name="connsiteX0" fmla="*/ 1104900 w 1104900"/>
              <a:gd name="connsiteY0" fmla="*/ 114300 h 542925"/>
              <a:gd name="connsiteX1" fmla="*/ 330200 w 1104900"/>
              <a:gd name="connsiteY1" fmla="*/ 542925 h 542925"/>
              <a:gd name="connsiteX2" fmla="*/ 0 w 1104900"/>
              <a:gd name="connsiteY2" fmla="*/ 511175 h 542925"/>
              <a:gd name="connsiteX3" fmla="*/ 911225 w 1104900"/>
              <a:gd name="connsiteY3" fmla="*/ 0 h 542925"/>
              <a:gd name="connsiteX4" fmla="*/ 1104900 w 1104900"/>
              <a:gd name="connsiteY4" fmla="*/ 114300 h 54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542925">
                <a:moveTo>
                  <a:pt x="1104900" y="114300"/>
                </a:moveTo>
                <a:lnTo>
                  <a:pt x="330200" y="542925"/>
                </a:lnTo>
                <a:lnTo>
                  <a:pt x="0" y="511175"/>
                </a:lnTo>
                <a:lnTo>
                  <a:pt x="911225" y="0"/>
                </a:lnTo>
                <a:lnTo>
                  <a:pt x="1104900" y="114300"/>
                </a:ln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p:cNvSpPr/>
          <p:nvPr/>
        </p:nvSpPr>
        <p:spPr>
          <a:xfrm>
            <a:off x="8810625" y="3632200"/>
            <a:ext cx="768350" cy="869950"/>
          </a:xfrm>
          <a:custGeom>
            <a:avLst/>
            <a:gdLst>
              <a:gd name="connsiteX0" fmla="*/ 768350 w 768350"/>
              <a:gd name="connsiteY0" fmla="*/ 0 h 869950"/>
              <a:gd name="connsiteX1" fmla="*/ 755650 w 768350"/>
              <a:gd name="connsiteY1" fmla="*/ 358775 h 869950"/>
              <a:gd name="connsiteX2" fmla="*/ 552450 w 768350"/>
              <a:gd name="connsiteY2" fmla="*/ 485775 h 869950"/>
              <a:gd name="connsiteX3" fmla="*/ 549275 w 768350"/>
              <a:gd name="connsiteY3" fmla="*/ 571500 h 869950"/>
              <a:gd name="connsiteX4" fmla="*/ 28575 w 768350"/>
              <a:gd name="connsiteY4" fmla="*/ 860425 h 869950"/>
              <a:gd name="connsiteX5" fmla="*/ 3175 w 768350"/>
              <a:gd name="connsiteY5" fmla="*/ 869950 h 869950"/>
              <a:gd name="connsiteX6" fmla="*/ 0 w 768350"/>
              <a:gd name="connsiteY6" fmla="*/ 428625 h 869950"/>
              <a:gd name="connsiteX7" fmla="*/ 768350 w 768350"/>
              <a:gd name="connsiteY7" fmla="*/ 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350" h="869950">
                <a:moveTo>
                  <a:pt x="768350" y="0"/>
                </a:moveTo>
                <a:lnTo>
                  <a:pt x="755650" y="358775"/>
                </a:lnTo>
                <a:lnTo>
                  <a:pt x="552450" y="485775"/>
                </a:lnTo>
                <a:lnTo>
                  <a:pt x="549275" y="571500"/>
                </a:lnTo>
                <a:lnTo>
                  <a:pt x="28575" y="860425"/>
                </a:lnTo>
                <a:lnTo>
                  <a:pt x="3175" y="869950"/>
                </a:lnTo>
                <a:cubicBezTo>
                  <a:pt x="2117" y="722842"/>
                  <a:pt x="1058" y="575733"/>
                  <a:pt x="0" y="428625"/>
                </a:cubicBezTo>
                <a:lnTo>
                  <a:pt x="768350" y="0"/>
                </a:lnTo>
                <a:close/>
              </a:path>
            </a:pathLst>
          </a:custGeom>
          <a:gradFill>
            <a:gsLst>
              <a:gs pos="0">
                <a:srgbClr val="8488C4"/>
              </a:gs>
              <a:gs pos="53000">
                <a:srgbClr val="D4DEFF"/>
              </a:gs>
              <a:gs pos="83000">
                <a:srgbClr val="D4DEFF"/>
              </a:gs>
              <a:gs pos="100000">
                <a:srgbClr val="96AB94"/>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88"/>
          <p:cNvSpPr/>
          <p:nvPr/>
        </p:nvSpPr>
        <p:spPr>
          <a:xfrm>
            <a:off x="8839200" y="4206876"/>
            <a:ext cx="527050" cy="346075"/>
          </a:xfrm>
          <a:custGeom>
            <a:avLst/>
            <a:gdLst>
              <a:gd name="connsiteX0" fmla="*/ 0 w 527050"/>
              <a:gd name="connsiteY0" fmla="*/ 288925 h 346075"/>
              <a:gd name="connsiteX1" fmla="*/ 527050 w 527050"/>
              <a:gd name="connsiteY1" fmla="*/ 346075 h 346075"/>
              <a:gd name="connsiteX2" fmla="*/ 527050 w 527050"/>
              <a:gd name="connsiteY2" fmla="*/ 0 h 346075"/>
              <a:gd name="connsiteX3" fmla="*/ 0 w 527050"/>
              <a:gd name="connsiteY3" fmla="*/ 288925 h 346075"/>
            </a:gdLst>
            <a:ahLst/>
            <a:cxnLst>
              <a:cxn ang="0">
                <a:pos x="connsiteX0" y="connsiteY0"/>
              </a:cxn>
              <a:cxn ang="0">
                <a:pos x="connsiteX1" y="connsiteY1"/>
              </a:cxn>
              <a:cxn ang="0">
                <a:pos x="connsiteX2" y="connsiteY2"/>
              </a:cxn>
              <a:cxn ang="0">
                <a:pos x="connsiteX3" y="connsiteY3"/>
              </a:cxn>
            </a:cxnLst>
            <a:rect l="l" t="t" r="r" b="b"/>
            <a:pathLst>
              <a:path w="527050" h="346075">
                <a:moveTo>
                  <a:pt x="0" y="288925"/>
                </a:moveTo>
                <a:lnTo>
                  <a:pt x="527050" y="346075"/>
                </a:lnTo>
                <a:lnTo>
                  <a:pt x="527050" y="0"/>
                </a:lnTo>
                <a:lnTo>
                  <a:pt x="0" y="288925"/>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p:cNvSpPr/>
          <p:nvPr/>
        </p:nvSpPr>
        <p:spPr>
          <a:xfrm>
            <a:off x="9379744" y="3810000"/>
            <a:ext cx="704850" cy="335756"/>
          </a:xfrm>
          <a:custGeom>
            <a:avLst/>
            <a:gdLst>
              <a:gd name="connsiteX0" fmla="*/ 0 w 704850"/>
              <a:gd name="connsiteY0" fmla="*/ 297656 h 335756"/>
              <a:gd name="connsiteX1" fmla="*/ 511969 w 704850"/>
              <a:gd name="connsiteY1" fmla="*/ 0 h 335756"/>
              <a:gd name="connsiteX2" fmla="*/ 704850 w 704850"/>
              <a:gd name="connsiteY2" fmla="*/ 116681 h 335756"/>
              <a:gd name="connsiteX3" fmla="*/ 321469 w 704850"/>
              <a:gd name="connsiteY3" fmla="*/ 335756 h 335756"/>
              <a:gd name="connsiteX4" fmla="*/ 0 w 704850"/>
              <a:gd name="connsiteY4" fmla="*/ 297656 h 335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335756">
                <a:moveTo>
                  <a:pt x="0" y="297656"/>
                </a:moveTo>
                <a:lnTo>
                  <a:pt x="511969" y="0"/>
                </a:lnTo>
                <a:lnTo>
                  <a:pt x="704850" y="116681"/>
                </a:lnTo>
                <a:lnTo>
                  <a:pt x="321469" y="335756"/>
                </a:lnTo>
                <a:lnTo>
                  <a:pt x="0" y="297656"/>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90"/>
          <p:cNvSpPr/>
          <p:nvPr/>
        </p:nvSpPr>
        <p:spPr>
          <a:xfrm>
            <a:off x="9691688" y="3936207"/>
            <a:ext cx="397668" cy="938213"/>
          </a:xfrm>
          <a:custGeom>
            <a:avLst/>
            <a:gdLst>
              <a:gd name="connsiteX0" fmla="*/ 395287 w 397668"/>
              <a:gd name="connsiteY0" fmla="*/ 714375 h 938213"/>
              <a:gd name="connsiteX1" fmla="*/ 397668 w 397668"/>
              <a:gd name="connsiteY1" fmla="*/ 0 h 938213"/>
              <a:gd name="connsiteX2" fmla="*/ 0 w 397668"/>
              <a:gd name="connsiteY2" fmla="*/ 214313 h 938213"/>
              <a:gd name="connsiteX3" fmla="*/ 7143 w 397668"/>
              <a:gd name="connsiteY3" fmla="*/ 938213 h 938213"/>
              <a:gd name="connsiteX4" fmla="*/ 395287 w 397668"/>
              <a:gd name="connsiteY4" fmla="*/ 714375 h 9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68" h="938213">
                <a:moveTo>
                  <a:pt x="395287" y="714375"/>
                </a:moveTo>
                <a:cubicBezTo>
                  <a:pt x="396081" y="476250"/>
                  <a:pt x="396874" y="238125"/>
                  <a:pt x="397668" y="0"/>
                </a:cubicBezTo>
                <a:lnTo>
                  <a:pt x="0" y="214313"/>
                </a:lnTo>
                <a:lnTo>
                  <a:pt x="7143" y="938213"/>
                </a:lnTo>
                <a:lnTo>
                  <a:pt x="395287" y="714375"/>
                </a:ln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91"/>
          <p:cNvSpPr/>
          <p:nvPr/>
        </p:nvSpPr>
        <p:spPr>
          <a:xfrm>
            <a:off x="9175726" y="4806549"/>
            <a:ext cx="1179542" cy="883806"/>
          </a:xfrm>
          <a:custGeom>
            <a:avLst/>
            <a:gdLst>
              <a:gd name="connsiteX0" fmla="*/ 1179542 w 1179542"/>
              <a:gd name="connsiteY0" fmla="*/ 0 h 883806"/>
              <a:gd name="connsiteX1" fmla="*/ 1179542 w 1179542"/>
              <a:gd name="connsiteY1" fmla="*/ 227750 h 883806"/>
              <a:gd name="connsiteX2" fmla="*/ 0 w 1179542"/>
              <a:gd name="connsiteY2" fmla="*/ 883806 h 883806"/>
              <a:gd name="connsiteX3" fmla="*/ 6799 w 1179542"/>
              <a:gd name="connsiteY3" fmla="*/ 666254 h 883806"/>
              <a:gd name="connsiteX4" fmla="*/ 1179542 w 1179542"/>
              <a:gd name="connsiteY4" fmla="*/ 0 h 883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42" h="883806">
                <a:moveTo>
                  <a:pt x="1179542" y="0"/>
                </a:moveTo>
                <a:lnTo>
                  <a:pt x="1179542" y="227750"/>
                </a:lnTo>
                <a:lnTo>
                  <a:pt x="0" y="883806"/>
                </a:lnTo>
                <a:lnTo>
                  <a:pt x="6799" y="666254"/>
                </a:lnTo>
                <a:lnTo>
                  <a:pt x="1179542" y="0"/>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92"/>
          <p:cNvSpPr/>
          <p:nvPr/>
        </p:nvSpPr>
        <p:spPr>
          <a:xfrm>
            <a:off x="8151019" y="5250656"/>
            <a:ext cx="1033462" cy="440532"/>
          </a:xfrm>
          <a:custGeom>
            <a:avLst/>
            <a:gdLst>
              <a:gd name="connsiteX0" fmla="*/ 0 w 1033462"/>
              <a:gd name="connsiteY0" fmla="*/ 0 h 440532"/>
              <a:gd name="connsiteX1" fmla="*/ 0 w 1033462"/>
              <a:gd name="connsiteY1" fmla="*/ 219075 h 440532"/>
              <a:gd name="connsiteX2" fmla="*/ 1012031 w 1033462"/>
              <a:gd name="connsiteY2" fmla="*/ 440532 h 440532"/>
              <a:gd name="connsiteX3" fmla="*/ 1026319 w 1033462"/>
              <a:gd name="connsiteY3" fmla="*/ 433388 h 440532"/>
              <a:gd name="connsiteX4" fmla="*/ 1033462 w 1033462"/>
              <a:gd name="connsiteY4" fmla="*/ 226219 h 440532"/>
              <a:gd name="connsiteX5" fmla="*/ 0 w 1033462"/>
              <a:gd name="connsiteY5" fmla="*/ 0 h 44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462" h="440532">
                <a:moveTo>
                  <a:pt x="0" y="0"/>
                </a:moveTo>
                <a:lnTo>
                  <a:pt x="0" y="219075"/>
                </a:lnTo>
                <a:lnTo>
                  <a:pt x="1012031" y="440532"/>
                </a:lnTo>
                <a:lnTo>
                  <a:pt x="1026319" y="433388"/>
                </a:lnTo>
                <a:lnTo>
                  <a:pt x="1033462" y="226219"/>
                </a:lnTo>
                <a:lnTo>
                  <a:pt x="0" y="0"/>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93"/>
          <p:cNvSpPr/>
          <p:nvPr/>
        </p:nvSpPr>
        <p:spPr>
          <a:xfrm>
            <a:off x="7886701" y="5114925"/>
            <a:ext cx="276225" cy="357188"/>
          </a:xfrm>
          <a:custGeom>
            <a:avLst/>
            <a:gdLst>
              <a:gd name="connsiteX0" fmla="*/ 0 w 276225"/>
              <a:gd name="connsiteY0" fmla="*/ 0 h 357188"/>
              <a:gd name="connsiteX1" fmla="*/ 2381 w 276225"/>
              <a:gd name="connsiteY1" fmla="*/ 209550 h 357188"/>
              <a:gd name="connsiteX2" fmla="*/ 269081 w 276225"/>
              <a:gd name="connsiteY2" fmla="*/ 357188 h 357188"/>
              <a:gd name="connsiteX3" fmla="*/ 276225 w 276225"/>
              <a:gd name="connsiteY3" fmla="*/ 135731 h 357188"/>
              <a:gd name="connsiteX4" fmla="*/ 0 w 276225"/>
              <a:gd name="connsiteY4" fmla="*/ 0 h 35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357188">
                <a:moveTo>
                  <a:pt x="0" y="0"/>
                </a:moveTo>
                <a:cubicBezTo>
                  <a:pt x="794" y="69850"/>
                  <a:pt x="1587" y="139700"/>
                  <a:pt x="2381" y="209550"/>
                </a:cubicBezTo>
                <a:lnTo>
                  <a:pt x="269081" y="357188"/>
                </a:lnTo>
                <a:lnTo>
                  <a:pt x="276225" y="135731"/>
                </a:ln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p:cNvSpPr txBox="1"/>
          <p:nvPr/>
        </p:nvSpPr>
        <p:spPr>
          <a:xfrm>
            <a:off x="1775520" y="5968508"/>
            <a:ext cx="2448272" cy="646331"/>
          </a:xfrm>
          <a:prstGeom prst="rect">
            <a:avLst/>
          </a:prstGeom>
          <a:noFill/>
        </p:spPr>
        <p:txBody>
          <a:bodyPr wrap="square" rtlCol="0">
            <a:spAutoFit/>
          </a:bodyPr>
          <a:lstStyle/>
          <a:p>
            <a:r>
              <a:rPr lang="en-GB" dirty="0"/>
              <a:t>Down 115</a:t>
            </a:r>
          </a:p>
          <a:p>
            <a:r>
              <a:rPr lang="en-GB" dirty="0"/>
              <a:t>In 95</a:t>
            </a:r>
          </a:p>
        </p:txBody>
      </p:sp>
      <p:grpSp>
        <p:nvGrpSpPr>
          <p:cNvPr id="103" name="Group 99"/>
          <p:cNvGrpSpPr/>
          <p:nvPr/>
        </p:nvGrpSpPr>
        <p:grpSpPr>
          <a:xfrm>
            <a:off x="3804870" y="3388866"/>
            <a:ext cx="2507154" cy="311847"/>
            <a:chOff x="4966121" y="4005064"/>
            <a:chExt cx="1310007" cy="311847"/>
          </a:xfrm>
        </p:grpSpPr>
        <p:cxnSp>
          <p:nvCxnSpPr>
            <p:cNvPr id="105" name="Straight Arrow Connector 104"/>
            <p:cNvCxnSpPr/>
            <p:nvPr/>
          </p:nvCxnSpPr>
          <p:spPr>
            <a:xfrm rot="10800000">
              <a:off x="4971412" y="4117396"/>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5580707" y="4055301"/>
              <a:ext cx="432048" cy="261610"/>
            </a:xfrm>
            <a:prstGeom prst="rect">
              <a:avLst/>
            </a:prstGeom>
            <a:noFill/>
          </p:spPr>
          <p:txBody>
            <a:bodyPr wrap="square" rtlCol="0">
              <a:spAutoFit/>
            </a:bodyPr>
            <a:lstStyle/>
            <a:p>
              <a:r>
                <a:rPr lang="en-GB" sz="1100" dirty="0"/>
                <a:t>115</a:t>
              </a:r>
              <a:endParaRPr lang="en-GB" sz="1100" dirty="0"/>
            </a:p>
          </p:txBody>
        </p:sp>
        <p:cxnSp>
          <p:nvCxnSpPr>
            <p:cNvPr id="107" name="Straight Connector 106"/>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09" name="Straight Connector 108"/>
          <p:cNvCxnSpPr/>
          <p:nvPr/>
        </p:nvCxnSpPr>
        <p:spPr>
          <a:xfrm rot="5400000">
            <a:off x="4309952" y="3346101"/>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3912136" y="3254505"/>
            <a:ext cx="360040" cy="246221"/>
          </a:xfrm>
          <a:prstGeom prst="rect">
            <a:avLst/>
          </a:prstGeom>
          <a:noFill/>
        </p:spPr>
        <p:txBody>
          <a:bodyPr wrap="square" rtlCol="0">
            <a:spAutoFit/>
          </a:bodyPr>
          <a:lstStyle/>
          <a:p>
            <a:r>
              <a:rPr lang="en-GB" sz="1000" dirty="0"/>
              <a:t>25</a:t>
            </a:r>
            <a:endParaRPr lang="en-GB" sz="1000" dirty="0"/>
          </a:p>
        </p:txBody>
      </p:sp>
      <p:cxnSp>
        <p:nvCxnSpPr>
          <p:cNvPr id="111" name="Straight Connector 110"/>
          <p:cNvCxnSpPr/>
          <p:nvPr/>
        </p:nvCxnSpPr>
        <p:spPr>
          <a:xfrm rot="5400000">
            <a:off x="4699912" y="1736366"/>
            <a:ext cx="169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4151784" y="1628801"/>
            <a:ext cx="360040" cy="246221"/>
          </a:xfrm>
          <a:prstGeom prst="rect">
            <a:avLst/>
          </a:prstGeom>
          <a:noFill/>
        </p:spPr>
        <p:txBody>
          <a:bodyPr wrap="square" rtlCol="0">
            <a:spAutoFit/>
          </a:bodyPr>
          <a:lstStyle/>
          <a:p>
            <a:r>
              <a:rPr lang="en-GB" sz="1000" dirty="0"/>
              <a:t>45</a:t>
            </a:r>
            <a:endParaRPr lang="en-GB" sz="1000" dirty="0"/>
          </a:p>
        </p:txBody>
      </p:sp>
      <p:cxnSp>
        <p:nvCxnSpPr>
          <p:cNvPr id="114" name="Straight Connector 113"/>
          <p:cNvCxnSpPr/>
          <p:nvPr/>
        </p:nvCxnSpPr>
        <p:spPr>
          <a:xfrm rot="5400000">
            <a:off x="3714660" y="1759226"/>
            <a:ext cx="169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3534192" y="2630425"/>
            <a:ext cx="504056" cy="246221"/>
          </a:xfrm>
          <a:prstGeom prst="rect">
            <a:avLst/>
          </a:prstGeom>
          <a:noFill/>
        </p:spPr>
        <p:txBody>
          <a:bodyPr wrap="square" rtlCol="0">
            <a:spAutoFit/>
          </a:bodyPr>
          <a:lstStyle/>
          <a:p>
            <a:r>
              <a:rPr lang="en-GB" sz="1000" dirty="0"/>
              <a:t>20</a:t>
            </a:r>
            <a:endParaRPr lang="en-GB" sz="1000" dirty="0"/>
          </a:p>
        </p:txBody>
      </p:sp>
      <p:cxnSp>
        <p:nvCxnSpPr>
          <p:cNvPr id="116" name="Straight Connector 115"/>
          <p:cNvCxnSpPr/>
          <p:nvPr/>
        </p:nvCxnSpPr>
        <p:spPr>
          <a:xfrm rot="10800000">
            <a:off x="3679344" y="2501280"/>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3503714" y="1802532"/>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3552860" y="2053229"/>
            <a:ext cx="504056" cy="246221"/>
          </a:xfrm>
          <a:prstGeom prst="rect">
            <a:avLst/>
          </a:prstGeom>
          <a:noFill/>
        </p:spPr>
        <p:txBody>
          <a:bodyPr wrap="square" rtlCol="0">
            <a:spAutoFit/>
          </a:bodyPr>
          <a:lstStyle/>
          <a:p>
            <a:r>
              <a:rPr lang="en-GB" sz="1000" dirty="0"/>
              <a:t>30</a:t>
            </a:r>
            <a:endParaRPr lang="en-GB" sz="1000" dirty="0"/>
          </a:p>
        </p:txBody>
      </p:sp>
      <p:cxnSp>
        <p:nvCxnSpPr>
          <p:cNvPr id="119" name="Straight Connector 118"/>
          <p:cNvCxnSpPr/>
          <p:nvPr/>
        </p:nvCxnSpPr>
        <p:spPr>
          <a:xfrm rot="10800000">
            <a:off x="3674017" y="2958851"/>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3518952" y="2997236"/>
            <a:ext cx="504056" cy="246221"/>
          </a:xfrm>
          <a:prstGeom prst="rect">
            <a:avLst/>
          </a:prstGeom>
          <a:noFill/>
        </p:spPr>
        <p:txBody>
          <a:bodyPr wrap="square" rtlCol="0">
            <a:spAutoFit/>
          </a:bodyPr>
          <a:lstStyle/>
          <a:p>
            <a:r>
              <a:rPr lang="en-GB" sz="1000" dirty="0"/>
              <a:t>15</a:t>
            </a:r>
            <a:endParaRPr lang="en-GB" sz="1000" dirty="0"/>
          </a:p>
        </p:txBody>
      </p:sp>
      <p:cxnSp>
        <p:nvCxnSpPr>
          <p:cNvPr id="121" name="Straight Arrow Connector 120"/>
          <p:cNvCxnSpPr/>
          <p:nvPr/>
        </p:nvCxnSpPr>
        <p:spPr>
          <a:xfrm rot="5400000" flipH="1" flipV="1">
            <a:off x="2848084" y="2570872"/>
            <a:ext cx="1453684"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a:off x="3503712" y="3307843"/>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287688" y="2420889"/>
            <a:ext cx="360040" cy="246221"/>
          </a:xfrm>
          <a:prstGeom prst="rect">
            <a:avLst/>
          </a:prstGeom>
          <a:noFill/>
        </p:spPr>
        <p:txBody>
          <a:bodyPr wrap="square" rtlCol="0">
            <a:spAutoFit/>
          </a:bodyPr>
          <a:lstStyle/>
          <a:p>
            <a:r>
              <a:rPr lang="en-GB" sz="1000" dirty="0"/>
              <a:t>65</a:t>
            </a:r>
            <a:endParaRPr lang="en-GB" sz="1000" dirty="0"/>
          </a:p>
        </p:txBody>
      </p:sp>
      <p:cxnSp>
        <p:nvCxnSpPr>
          <p:cNvPr id="128" name="Straight Connector 127"/>
          <p:cNvCxnSpPr/>
          <p:nvPr/>
        </p:nvCxnSpPr>
        <p:spPr>
          <a:xfrm rot="5400000">
            <a:off x="5627950" y="3359087"/>
            <a:ext cx="720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5807968" y="3262125"/>
            <a:ext cx="360040" cy="246221"/>
          </a:xfrm>
          <a:prstGeom prst="rect">
            <a:avLst/>
          </a:prstGeom>
          <a:noFill/>
        </p:spPr>
        <p:txBody>
          <a:bodyPr wrap="square" rtlCol="0">
            <a:spAutoFit/>
          </a:bodyPr>
          <a:lstStyle/>
          <a:p>
            <a:r>
              <a:rPr lang="en-GB" sz="1000" dirty="0"/>
              <a:t>30</a:t>
            </a:r>
            <a:endParaRPr lang="en-GB" sz="1000" dirty="0"/>
          </a:p>
        </p:txBody>
      </p:sp>
      <p:cxnSp>
        <p:nvCxnSpPr>
          <p:cNvPr id="130" name="Straight Connector 129"/>
          <p:cNvCxnSpPr/>
          <p:nvPr/>
        </p:nvCxnSpPr>
        <p:spPr>
          <a:xfrm rot="10800000">
            <a:off x="3511334" y="3762751"/>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0800000">
            <a:off x="3503714" y="5498564"/>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flipH="1" flipV="1">
            <a:off x="2712418" y="4644722"/>
            <a:ext cx="1728192"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3287688" y="4478924"/>
            <a:ext cx="360040" cy="246221"/>
          </a:xfrm>
          <a:prstGeom prst="rect">
            <a:avLst/>
          </a:prstGeom>
          <a:noFill/>
        </p:spPr>
        <p:txBody>
          <a:bodyPr wrap="square" rtlCol="0">
            <a:spAutoFit/>
          </a:bodyPr>
          <a:lstStyle/>
          <a:p>
            <a:r>
              <a:rPr lang="en-GB" sz="1000" dirty="0"/>
              <a:t>75</a:t>
            </a:r>
            <a:endParaRPr lang="en-GB" sz="1000" dirty="0"/>
          </a:p>
        </p:txBody>
      </p:sp>
      <p:cxnSp>
        <p:nvCxnSpPr>
          <p:cNvPr id="135" name="Straight Connector 134"/>
          <p:cNvCxnSpPr/>
          <p:nvPr/>
        </p:nvCxnSpPr>
        <p:spPr>
          <a:xfrm rot="10800000">
            <a:off x="3678209" y="424737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3518952" y="3880000"/>
            <a:ext cx="504056" cy="246221"/>
          </a:xfrm>
          <a:prstGeom prst="rect">
            <a:avLst/>
          </a:prstGeom>
          <a:noFill/>
        </p:spPr>
        <p:txBody>
          <a:bodyPr wrap="square" rtlCol="0">
            <a:spAutoFit/>
          </a:bodyPr>
          <a:lstStyle/>
          <a:p>
            <a:r>
              <a:rPr lang="en-GB" sz="1000" dirty="0"/>
              <a:t>20</a:t>
            </a:r>
            <a:endParaRPr lang="en-GB" sz="1000" dirty="0"/>
          </a:p>
        </p:txBody>
      </p:sp>
      <p:sp>
        <p:nvSpPr>
          <p:cNvPr id="137" name="TextBox 136"/>
          <p:cNvSpPr txBox="1"/>
          <p:nvPr/>
        </p:nvSpPr>
        <p:spPr>
          <a:xfrm>
            <a:off x="3541812" y="4725145"/>
            <a:ext cx="504056" cy="246221"/>
          </a:xfrm>
          <a:prstGeom prst="rect">
            <a:avLst/>
          </a:prstGeom>
          <a:noFill/>
        </p:spPr>
        <p:txBody>
          <a:bodyPr wrap="square" rtlCol="0">
            <a:spAutoFit/>
          </a:bodyPr>
          <a:lstStyle/>
          <a:p>
            <a:r>
              <a:rPr lang="en-GB" sz="1000" dirty="0"/>
              <a:t>55</a:t>
            </a:r>
            <a:endParaRPr lang="en-GB" sz="1000" dirty="0"/>
          </a:p>
        </p:txBody>
      </p:sp>
      <p:cxnSp>
        <p:nvCxnSpPr>
          <p:cNvPr id="138" name="Straight Connector 137"/>
          <p:cNvCxnSpPr/>
          <p:nvPr/>
        </p:nvCxnSpPr>
        <p:spPr>
          <a:xfrm rot="10800000">
            <a:off x="6312025" y="3769608"/>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0800000">
            <a:off x="6305550" y="4126219"/>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0800000">
            <a:off x="6304786" y="4694663"/>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0800000">
            <a:off x="6308978" y="505127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6275958" y="3848349"/>
            <a:ext cx="504056" cy="246221"/>
          </a:xfrm>
          <a:prstGeom prst="rect">
            <a:avLst/>
          </a:prstGeom>
          <a:noFill/>
        </p:spPr>
        <p:txBody>
          <a:bodyPr wrap="square" rtlCol="0">
            <a:spAutoFit/>
          </a:bodyPr>
          <a:lstStyle/>
          <a:p>
            <a:r>
              <a:rPr lang="en-GB" sz="1000" dirty="0"/>
              <a:t>15</a:t>
            </a:r>
            <a:endParaRPr lang="en-GB" sz="1000" dirty="0"/>
          </a:p>
        </p:txBody>
      </p:sp>
      <p:sp>
        <p:nvSpPr>
          <p:cNvPr id="143" name="TextBox 142"/>
          <p:cNvSpPr txBox="1"/>
          <p:nvPr/>
        </p:nvSpPr>
        <p:spPr>
          <a:xfrm>
            <a:off x="6265416" y="4293097"/>
            <a:ext cx="504056" cy="246221"/>
          </a:xfrm>
          <a:prstGeom prst="rect">
            <a:avLst/>
          </a:prstGeom>
          <a:noFill/>
        </p:spPr>
        <p:txBody>
          <a:bodyPr wrap="square" rtlCol="0">
            <a:spAutoFit/>
          </a:bodyPr>
          <a:lstStyle/>
          <a:p>
            <a:r>
              <a:rPr lang="en-GB" sz="1000" dirty="0"/>
              <a:t>25</a:t>
            </a:r>
            <a:endParaRPr lang="en-GB" sz="1000" dirty="0"/>
          </a:p>
        </p:txBody>
      </p:sp>
      <p:sp>
        <p:nvSpPr>
          <p:cNvPr id="144" name="TextBox 143"/>
          <p:cNvSpPr txBox="1"/>
          <p:nvPr/>
        </p:nvSpPr>
        <p:spPr>
          <a:xfrm>
            <a:off x="6265416" y="4760606"/>
            <a:ext cx="504056" cy="246221"/>
          </a:xfrm>
          <a:prstGeom prst="rect">
            <a:avLst/>
          </a:prstGeom>
          <a:noFill/>
        </p:spPr>
        <p:txBody>
          <a:bodyPr wrap="square" rtlCol="0">
            <a:spAutoFit/>
          </a:bodyPr>
          <a:lstStyle/>
          <a:p>
            <a:r>
              <a:rPr lang="en-GB" sz="1000" dirty="0"/>
              <a:t>15</a:t>
            </a:r>
            <a:endParaRPr lang="en-GB" sz="1000" dirty="0"/>
          </a:p>
        </p:txBody>
      </p:sp>
      <p:sp>
        <p:nvSpPr>
          <p:cNvPr id="145" name="TextBox 144"/>
          <p:cNvSpPr txBox="1"/>
          <p:nvPr/>
        </p:nvSpPr>
        <p:spPr>
          <a:xfrm>
            <a:off x="6247636" y="5168524"/>
            <a:ext cx="504056" cy="246221"/>
          </a:xfrm>
          <a:prstGeom prst="rect">
            <a:avLst/>
          </a:prstGeom>
          <a:noFill/>
        </p:spPr>
        <p:txBody>
          <a:bodyPr wrap="square" rtlCol="0">
            <a:spAutoFit/>
          </a:bodyPr>
          <a:lstStyle/>
          <a:p>
            <a:r>
              <a:rPr lang="en-GB" sz="1000" dirty="0"/>
              <a:t>20</a:t>
            </a:r>
            <a:endParaRPr lang="en-GB" sz="1000" dirty="0"/>
          </a:p>
        </p:txBody>
      </p:sp>
      <p:cxnSp>
        <p:nvCxnSpPr>
          <p:cNvPr id="146" name="Straight Connector 145"/>
          <p:cNvCxnSpPr/>
          <p:nvPr/>
        </p:nvCxnSpPr>
        <p:spPr>
          <a:xfrm rot="10800000">
            <a:off x="6312025" y="551799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4943873" y="4024955"/>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TextBox 148"/>
          <p:cNvSpPr txBox="1"/>
          <p:nvPr/>
        </p:nvSpPr>
        <p:spPr>
          <a:xfrm>
            <a:off x="8608070" y="908720"/>
            <a:ext cx="1656184"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1200" b="1" dirty="0">
                <a:solidFill>
                  <a:schemeClr val="bg1"/>
                </a:solidFill>
              </a:rPr>
              <a:t>This purple dot is where the blue surface intersects with the edge. The elevation is the only view where you will see these intersect. (object always has to appear as an edge)</a:t>
            </a:r>
            <a:endParaRPr lang="en-GB" sz="1200" b="1" dirty="0">
              <a:solidFill>
                <a:schemeClr val="bg1"/>
              </a:solidFill>
            </a:endParaRPr>
          </a:p>
        </p:txBody>
      </p:sp>
      <p:sp>
        <p:nvSpPr>
          <p:cNvPr id="151" name="Oval 150"/>
          <p:cNvSpPr/>
          <p:nvPr/>
        </p:nvSpPr>
        <p:spPr>
          <a:xfrm>
            <a:off x="5355730" y="4619229"/>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8732562" y="4005065"/>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a:off x="9308626" y="4048498"/>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Line 24"/>
          <p:cNvSpPr>
            <a:spLocks noChangeShapeType="1"/>
          </p:cNvSpPr>
          <p:nvPr/>
        </p:nvSpPr>
        <p:spPr bwMode="auto">
          <a:xfrm flipV="1">
            <a:off x="6308725" y="1806576"/>
            <a:ext cx="1588" cy="15033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874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20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2000"/>
                                        <p:tgtEl>
                                          <p:spTgt spid="104"/>
                                        </p:tgtEl>
                                      </p:cBhvr>
                                    </p:animEffect>
                                  </p:childTnLst>
                                </p:cTn>
                              </p:par>
                              <p:par>
                                <p:cTn id="11" presetID="10" presetClass="entr" presetSubtype="0" fill="hold" nodeType="withEffect">
                                  <p:stCondLst>
                                    <p:cond delay="0"/>
                                  </p:stCondLst>
                                  <p:childTnLst>
                                    <p:set>
                                      <p:cBhvr>
                                        <p:cTn id="12" dur="1" fill="hold">
                                          <p:stCondLst>
                                            <p:cond delay="0"/>
                                          </p:stCondLst>
                                        </p:cTn>
                                        <p:tgtEl>
                                          <p:spTgt spid="1101"/>
                                        </p:tgtEl>
                                        <p:attrNameLst>
                                          <p:attrName>style.visibility</p:attrName>
                                        </p:attrNameLst>
                                      </p:cBhvr>
                                      <p:to>
                                        <p:strVal val="visible"/>
                                      </p:to>
                                    </p:set>
                                    <p:animEffect transition="in" filter="fade">
                                      <p:cBhvr>
                                        <p:cTn id="13" dur="2000"/>
                                        <p:tgtEl>
                                          <p:spTgt spid="110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41"/>
                                        </p:tgtEl>
                                        <p:attrNameLst>
                                          <p:attrName>style.visibility</p:attrName>
                                        </p:attrNameLst>
                                      </p:cBhvr>
                                      <p:to>
                                        <p:strVal val="visible"/>
                                      </p:to>
                                    </p:set>
                                    <p:animEffect transition="in" filter="wipe(left)">
                                      <p:cBhvr>
                                        <p:cTn id="18" dur="500"/>
                                        <p:tgtEl>
                                          <p:spTgt spid="10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45"/>
                                        </p:tgtEl>
                                        <p:attrNameLst>
                                          <p:attrName>style.visibility</p:attrName>
                                        </p:attrNameLst>
                                      </p:cBhvr>
                                      <p:to>
                                        <p:strVal val="visible"/>
                                      </p:to>
                                    </p:set>
                                    <p:animEffect transition="in" filter="wipe(left)">
                                      <p:cBhvr>
                                        <p:cTn id="23" dur="500"/>
                                        <p:tgtEl>
                                          <p:spTgt spid="10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000"/>
                                        <p:tgtEl>
                                          <p:spTgt spid="10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50"/>
                                        </p:tgtEl>
                                        <p:attrNameLst>
                                          <p:attrName>style.visibility</p:attrName>
                                        </p:attrNameLst>
                                      </p:cBhvr>
                                      <p:to>
                                        <p:strVal val="visible"/>
                                      </p:to>
                                    </p:set>
                                    <p:animEffect transition="in" filter="wipe(down)">
                                      <p:cBhvr>
                                        <p:cTn id="33" dur="500"/>
                                        <p:tgtEl>
                                          <p:spTgt spid="10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fade">
                                      <p:cBhvr>
                                        <p:cTn id="38" dur="2000"/>
                                        <p:tgtEl>
                                          <p:spTgt spid="117"/>
                                        </p:tgtEl>
                                      </p:cBhvr>
                                    </p:animEffect>
                                  </p:childTnLst>
                                </p:cTn>
                              </p:par>
                              <p:par>
                                <p:cTn id="39" presetID="10" presetClass="entr" presetSubtype="0" fill="hold" nodeType="with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fade">
                                      <p:cBhvr>
                                        <p:cTn id="41" dur="2000"/>
                                        <p:tgtEl>
                                          <p:spTgt spid="121"/>
                                        </p:tgtEl>
                                      </p:cBhvr>
                                    </p:animEffect>
                                  </p:childTnLst>
                                </p:cTn>
                              </p:par>
                              <p:par>
                                <p:cTn id="42" presetID="10" presetClass="entr" presetSubtype="0" fill="hold" nodeType="with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fade">
                                      <p:cBhvr>
                                        <p:cTn id="44" dur="2000"/>
                                        <p:tgtEl>
                                          <p:spTgt spid="1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fade">
                                      <p:cBhvr>
                                        <p:cTn id="47" dur="2000"/>
                                        <p:tgtEl>
                                          <p:spTgt spid="1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48"/>
                                        </p:tgtEl>
                                        <p:attrNameLst>
                                          <p:attrName>style.visibility</p:attrName>
                                        </p:attrNameLst>
                                      </p:cBhvr>
                                      <p:to>
                                        <p:strVal val="visible"/>
                                      </p:to>
                                    </p:set>
                                    <p:animEffect transition="in" filter="wipe(down)">
                                      <p:cBhvr>
                                        <p:cTn id="52" dur="500"/>
                                        <p:tgtEl>
                                          <p:spTgt spid="10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49"/>
                                        </p:tgtEl>
                                        <p:attrNameLst>
                                          <p:attrName>style.visibility</p:attrName>
                                        </p:attrNameLst>
                                      </p:cBhvr>
                                      <p:to>
                                        <p:strVal val="visible"/>
                                      </p:to>
                                    </p:set>
                                    <p:animEffect transition="in" filter="wipe(left)">
                                      <p:cBhvr>
                                        <p:cTn id="57" dur="500"/>
                                        <p:tgtEl>
                                          <p:spTgt spid="10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fade">
                                      <p:cBhvr>
                                        <p:cTn id="62" dur="2000"/>
                                        <p:tgtEl>
                                          <p:spTgt spid="118"/>
                                        </p:tgtEl>
                                      </p:cBhvr>
                                    </p:animEffect>
                                  </p:childTnLst>
                                </p:cTn>
                              </p:par>
                              <p:par>
                                <p:cTn id="63" presetID="10"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2000"/>
                                        <p:tgtEl>
                                          <p:spTgt spid="1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fade">
                                      <p:cBhvr>
                                        <p:cTn id="68" dur="2000"/>
                                        <p:tgtEl>
                                          <p:spTgt spid="11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0"/>
                                        </p:tgtEl>
                                        <p:attrNameLst>
                                          <p:attrName>style.visibility</p:attrName>
                                        </p:attrNameLst>
                                      </p:cBhvr>
                                      <p:to>
                                        <p:strVal val="visible"/>
                                      </p:to>
                                    </p:set>
                                    <p:animEffect transition="in" filter="fade">
                                      <p:cBhvr>
                                        <p:cTn id="71" dur="2000"/>
                                        <p:tgtEl>
                                          <p:spTgt spid="120"/>
                                        </p:tgtEl>
                                      </p:cBhvr>
                                    </p:animEffect>
                                  </p:childTnLst>
                                </p:cTn>
                              </p:par>
                              <p:par>
                                <p:cTn id="72" presetID="10" presetClass="entr" presetSubtype="0" fill="hold" nodeType="withEffect">
                                  <p:stCondLst>
                                    <p:cond delay="0"/>
                                  </p:stCondLst>
                                  <p:childTnLst>
                                    <p:set>
                                      <p:cBhvr>
                                        <p:cTn id="73" dur="1" fill="hold">
                                          <p:stCondLst>
                                            <p:cond delay="0"/>
                                          </p:stCondLst>
                                        </p:cTn>
                                        <p:tgtEl>
                                          <p:spTgt spid="119"/>
                                        </p:tgtEl>
                                        <p:attrNameLst>
                                          <p:attrName>style.visibility</p:attrName>
                                        </p:attrNameLst>
                                      </p:cBhvr>
                                      <p:to>
                                        <p:strVal val="visible"/>
                                      </p:to>
                                    </p:set>
                                    <p:animEffect transition="in" filter="fade">
                                      <p:cBhvr>
                                        <p:cTn id="74" dur="2000"/>
                                        <p:tgtEl>
                                          <p:spTgt spid="1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047"/>
                                        </p:tgtEl>
                                        <p:attrNameLst>
                                          <p:attrName>style.visibility</p:attrName>
                                        </p:attrNameLst>
                                      </p:cBhvr>
                                      <p:to>
                                        <p:strVal val="visible"/>
                                      </p:to>
                                    </p:set>
                                    <p:animEffect transition="in" filter="wipe(left)">
                                      <p:cBhvr>
                                        <p:cTn id="79" dur="500"/>
                                        <p:tgtEl>
                                          <p:spTgt spid="104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046"/>
                                        </p:tgtEl>
                                        <p:attrNameLst>
                                          <p:attrName>style.visibility</p:attrName>
                                        </p:attrNameLst>
                                      </p:cBhvr>
                                      <p:to>
                                        <p:strVal val="visible"/>
                                      </p:to>
                                    </p:set>
                                    <p:animEffect transition="in" filter="wipe(left)">
                                      <p:cBhvr>
                                        <p:cTn id="84" dur="500"/>
                                        <p:tgtEl>
                                          <p:spTgt spid="104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fade">
                                      <p:cBhvr>
                                        <p:cTn id="92" dur="2000"/>
                                        <p:tgtEl>
                                          <p:spTgt spid="11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052"/>
                                        </p:tgtEl>
                                        <p:attrNameLst>
                                          <p:attrName>style.visibility</p:attrName>
                                        </p:attrNameLst>
                                      </p:cBhvr>
                                      <p:to>
                                        <p:strVal val="visible"/>
                                      </p:to>
                                    </p:set>
                                    <p:animEffect transition="in" filter="wipe(down)">
                                      <p:cBhvr>
                                        <p:cTn id="97" dur="500"/>
                                        <p:tgtEl>
                                          <p:spTgt spid="105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12"/>
                                        </p:tgtEl>
                                        <p:attrNameLst>
                                          <p:attrName>style.visibility</p:attrName>
                                        </p:attrNameLst>
                                      </p:cBhvr>
                                      <p:to>
                                        <p:strVal val="visible"/>
                                      </p:to>
                                    </p:set>
                                    <p:animEffect transition="in" filter="fade">
                                      <p:cBhvr>
                                        <p:cTn id="102" dur="2000"/>
                                        <p:tgtEl>
                                          <p:spTgt spid="112"/>
                                        </p:tgtEl>
                                      </p:cBhvr>
                                    </p:animEffect>
                                  </p:childTnLst>
                                </p:cTn>
                              </p:par>
                              <p:par>
                                <p:cTn id="103" presetID="10" presetClass="entr" presetSubtype="0" fill="hold" nodeType="withEffect">
                                  <p:stCondLst>
                                    <p:cond delay="0"/>
                                  </p:stCondLst>
                                  <p:childTnLst>
                                    <p:set>
                                      <p:cBhvr>
                                        <p:cTn id="104" dur="1" fill="hold">
                                          <p:stCondLst>
                                            <p:cond delay="0"/>
                                          </p:stCondLst>
                                        </p:cTn>
                                        <p:tgtEl>
                                          <p:spTgt spid="114"/>
                                        </p:tgtEl>
                                        <p:attrNameLst>
                                          <p:attrName>style.visibility</p:attrName>
                                        </p:attrNameLst>
                                      </p:cBhvr>
                                      <p:to>
                                        <p:strVal val="visible"/>
                                      </p:to>
                                    </p:set>
                                    <p:animEffect transition="in" filter="fade">
                                      <p:cBhvr>
                                        <p:cTn id="105" dur="2000"/>
                                        <p:tgtEl>
                                          <p:spTgt spid="114"/>
                                        </p:tgtEl>
                                      </p:cBhvr>
                                    </p:animEffect>
                                  </p:childTnLst>
                                </p:cTn>
                              </p:par>
                              <p:par>
                                <p:cTn id="106" presetID="10" presetClass="entr" presetSubtype="0" fill="hold" nodeType="withEffect">
                                  <p:stCondLst>
                                    <p:cond delay="0"/>
                                  </p:stCondLst>
                                  <p:childTnLst>
                                    <p:set>
                                      <p:cBhvr>
                                        <p:cTn id="107" dur="1" fill="hold">
                                          <p:stCondLst>
                                            <p:cond delay="0"/>
                                          </p:stCondLst>
                                        </p:cTn>
                                        <p:tgtEl>
                                          <p:spTgt spid="111"/>
                                        </p:tgtEl>
                                        <p:attrNameLst>
                                          <p:attrName>style.visibility</p:attrName>
                                        </p:attrNameLst>
                                      </p:cBhvr>
                                      <p:to>
                                        <p:strVal val="visible"/>
                                      </p:to>
                                    </p:set>
                                    <p:animEffect transition="in" filter="fade">
                                      <p:cBhvr>
                                        <p:cTn id="108" dur="2000"/>
                                        <p:tgtEl>
                                          <p:spTgt spid="1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1051"/>
                                        </p:tgtEl>
                                        <p:attrNameLst>
                                          <p:attrName>style.visibility</p:attrName>
                                        </p:attrNameLst>
                                      </p:cBhvr>
                                      <p:to>
                                        <p:strVal val="visible"/>
                                      </p:to>
                                    </p:set>
                                    <p:animEffect transition="in" filter="wipe(up)">
                                      <p:cBhvr>
                                        <p:cTn id="113" dur="500"/>
                                        <p:tgtEl>
                                          <p:spTgt spid="105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28"/>
                                        </p:tgtEl>
                                        <p:attrNameLst>
                                          <p:attrName>style.visibility</p:attrName>
                                        </p:attrNameLst>
                                      </p:cBhvr>
                                      <p:to>
                                        <p:strVal val="visible"/>
                                      </p:to>
                                    </p:set>
                                    <p:animEffect transition="in" filter="fade">
                                      <p:cBhvr>
                                        <p:cTn id="118" dur="2000"/>
                                        <p:tgtEl>
                                          <p:spTgt spid="12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29"/>
                                        </p:tgtEl>
                                        <p:attrNameLst>
                                          <p:attrName>style.visibility</p:attrName>
                                        </p:attrNameLst>
                                      </p:cBhvr>
                                      <p:to>
                                        <p:strVal val="visible"/>
                                      </p:to>
                                    </p:set>
                                    <p:animEffect transition="in" filter="fade">
                                      <p:cBhvr>
                                        <p:cTn id="121" dur="2000"/>
                                        <p:tgtEl>
                                          <p:spTgt spid="129"/>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1055"/>
                                        </p:tgtEl>
                                        <p:attrNameLst>
                                          <p:attrName>style.visibility</p:attrName>
                                        </p:attrNameLst>
                                      </p:cBhvr>
                                      <p:to>
                                        <p:strVal val="visible"/>
                                      </p:to>
                                    </p:set>
                                    <p:animEffect transition="in" filter="wipe(down)">
                                      <p:cBhvr>
                                        <p:cTn id="126" dur="500"/>
                                        <p:tgtEl>
                                          <p:spTgt spid="105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1053"/>
                                        </p:tgtEl>
                                        <p:attrNameLst>
                                          <p:attrName>style.visibility</p:attrName>
                                        </p:attrNameLst>
                                      </p:cBhvr>
                                      <p:to>
                                        <p:strVal val="visible"/>
                                      </p:to>
                                    </p:set>
                                    <p:animEffect transition="in" filter="wipe(down)">
                                      <p:cBhvr>
                                        <p:cTn id="131" dur="500"/>
                                        <p:tgtEl>
                                          <p:spTgt spid="1053"/>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1054"/>
                                        </p:tgtEl>
                                        <p:attrNameLst>
                                          <p:attrName>style.visibility</p:attrName>
                                        </p:attrNameLst>
                                      </p:cBhvr>
                                      <p:to>
                                        <p:strVal val="visible"/>
                                      </p:to>
                                    </p:set>
                                    <p:animEffect transition="in" filter="wipe(down)">
                                      <p:cBhvr>
                                        <p:cTn id="136" dur="500"/>
                                        <p:tgtEl>
                                          <p:spTgt spid="1054"/>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057"/>
                                        </p:tgtEl>
                                        <p:attrNameLst>
                                          <p:attrName>style.visibility</p:attrName>
                                        </p:attrNameLst>
                                      </p:cBhvr>
                                      <p:to>
                                        <p:strVal val="visible"/>
                                      </p:to>
                                    </p:set>
                                    <p:animEffect transition="in" filter="wipe(down)">
                                      <p:cBhvr>
                                        <p:cTn id="141" dur="500"/>
                                        <p:tgtEl>
                                          <p:spTgt spid="1057"/>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1056"/>
                                        </p:tgtEl>
                                        <p:attrNameLst>
                                          <p:attrName>style.visibility</p:attrName>
                                        </p:attrNameLst>
                                      </p:cBhvr>
                                      <p:to>
                                        <p:strVal val="visible"/>
                                      </p:to>
                                    </p:set>
                                    <p:animEffect transition="in" filter="wipe(down)">
                                      <p:cBhvr>
                                        <p:cTn id="146" dur="500"/>
                                        <p:tgtEl>
                                          <p:spTgt spid="1056"/>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1058"/>
                                        </p:tgtEl>
                                        <p:attrNameLst>
                                          <p:attrName>style.visibility</p:attrName>
                                        </p:attrNameLst>
                                      </p:cBhvr>
                                      <p:to>
                                        <p:strVal val="visible"/>
                                      </p:to>
                                    </p:set>
                                    <p:animEffect transition="in" filter="wipe(left)">
                                      <p:cBhvr>
                                        <p:cTn id="151" dur="500"/>
                                        <p:tgtEl>
                                          <p:spTgt spid="1058"/>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1" fill="hold" grpId="0" nodeType="clickEffect">
                                  <p:stCondLst>
                                    <p:cond delay="0"/>
                                  </p:stCondLst>
                                  <p:childTnLst>
                                    <p:set>
                                      <p:cBhvr>
                                        <p:cTn id="155" dur="1" fill="hold">
                                          <p:stCondLst>
                                            <p:cond delay="0"/>
                                          </p:stCondLst>
                                        </p:cTn>
                                        <p:tgtEl>
                                          <p:spTgt spid="1059"/>
                                        </p:tgtEl>
                                        <p:attrNameLst>
                                          <p:attrName>style.visibility</p:attrName>
                                        </p:attrNameLst>
                                      </p:cBhvr>
                                      <p:to>
                                        <p:strVal val="visible"/>
                                      </p:to>
                                    </p:set>
                                    <p:animEffect transition="in" filter="wipe(up)">
                                      <p:cBhvr>
                                        <p:cTn id="156" dur="500"/>
                                        <p:tgtEl>
                                          <p:spTgt spid="1059"/>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55"/>
                                        </p:tgtEl>
                                        <p:attrNameLst>
                                          <p:attrName>style.visibility</p:attrName>
                                        </p:attrNameLst>
                                      </p:cBhvr>
                                      <p:to>
                                        <p:strVal val="visible"/>
                                      </p:to>
                                    </p:set>
                                    <p:animEffect transition="in" filter="fade">
                                      <p:cBhvr>
                                        <p:cTn id="161" dur="2000"/>
                                        <p:tgtEl>
                                          <p:spTgt spid="155"/>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56"/>
                                        </p:tgtEl>
                                        <p:attrNameLst>
                                          <p:attrName>style.visibility</p:attrName>
                                        </p:attrNameLst>
                                      </p:cBhvr>
                                      <p:to>
                                        <p:strVal val="visible"/>
                                      </p:to>
                                    </p:set>
                                    <p:animEffect transition="in" filter="fade">
                                      <p:cBhvr>
                                        <p:cTn id="164" dur="2000"/>
                                        <p:tgtEl>
                                          <p:spTgt spid="15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57"/>
                                        </p:tgtEl>
                                        <p:attrNameLst>
                                          <p:attrName>style.visibility</p:attrName>
                                        </p:attrNameLst>
                                      </p:cBhvr>
                                      <p:to>
                                        <p:strVal val="visible"/>
                                      </p:to>
                                    </p:set>
                                    <p:animEffect transition="in" filter="fade">
                                      <p:cBhvr>
                                        <p:cTn id="167" dur="2000"/>
                                        <p:tgtEl>
                                          <p:spTgt spid="15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93"/>
                                        </p:tgtEl>
                                        <p:attrNameLst>
                                          <p:attrName>style.visibility</p:attrName>
                                        </p:attrNameLst>
                                      </p:cBhvr>
                                      <p:to>
                                        <p:strVal val="visible"/>
                                      </p:to>
                                    </p:set>
                                    <p:animEffect transition="in" filter="fade">
                                      <p:cBhvr>
                                        <p:cTn id="172" dur="2000"/>
                                        <p:tgtEl>
                                          <p:spTgt spid="9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94"/>
                                        </p:tgtEl>
                                        <p:attrNameLst>
                                          <p:attrName>style.visibility</p:attrName>
                                        </p:attrNameLst>
                                      </p:cBhvr>
                                      <p:to>
                                        <p:strVal val="visible"/>
                                      </p:to>
                                    </p:set>
                                    <p:animEffect transition="in" filter="fade">
                                      <p:cBhvr>
                                        <p:cTn id="175" dur="2000"/>
                                        <p:tgtEl>
                                          <p:spTgt spid="9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92"/>
                                        </p:tgtEl>
                                        <p:attrNameLst>
                                          <p:attrName>style.visibility</p:attrName>
                                        </p:attrNameLst>
                                      </p:cBhvr>
                                      <p:to>
                                        <p:strVal val="visible"/>
                                      </p:to>
                                    </p:set>
                                    <p:animEffect transition="in" filter="fade">
                                      <p:cBhvr>
                                        <p:cTn id="178" dur="2000"/>
                                        <p:tgtEl>
                                          <p:spTgt spid="92"/>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91"/>
                                        </p:tgtEl>
                                        <p:attrNameLst>
                                          <p:attrName>style.visibility</p:attrName>
                                        </p:attrNameLst>
                                      </p:cBhvr>
                                      <p:to>
                                        <p:strVal val="visible"/>
                                      </p:to>
                                    </p:set>
                                    <p:animEffect transition="in" filter="fade">
                                      <p:cBhvr>
                                        <p:cTn id="181" dur="2000"/>
                                        <p:tgtEl>
                                          <p:spTgt spid="91"/>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1" fill="hold" grpId="0" nodeType="clickEffect">
                                  <p:stCondLst>
                                    <p:cond delay="0"/>
                                  </p:stCondLst>
                                  <p:childTnLst>
                                    <p:set>
                                      <p:cBhvr>
                                        <p:cTn id="185" dur="1" fill="hold">
                                          <p:stCondLst>
                                            <p:cond delay="0"/>
                                          </p:stCondLst>
                                        </p:cTn>
                                        <p:tgtEl>
                                          <p:spTgt spid="1060"/>
                                        </p:tgtEl>
                                        <p:attrNameLst>
                                          <p:attrName>style.visibility</p:attrName>
                                        </p:attrNameLst>
                                      </p:cBhvr>
                                      <p:to>
                                        <p:strVal val="visible"/>
                                      </p:to>
                                    </p:set>
                                    <p:animEffect transition="in" filter="wipe(up)">
                                      <p:cBhvr>
                                        <p:cTn id="186" dur="500"/>
                                        <p:tgtEl>
                                          <p:spTgt spid="1060"/>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grpId="0" nodeType="clickEffect">
                                  <p:stCondLst>
                                    <p:cond delay="0"/>
                                  </p:stCondLst>
                                  <p:childTnLst>
                                    <p:set>
                                      <p:cBhvr>
                                        <p:cTn id="190" dur="1" fill="hold">
                                          <p:stCondLst>
                                            <p:cond delay="0"/>
                                          </p:stCondLst>
                                        </p:cTn>
                                        <p:tgtEl>
                                          <p:spTgt spid="1061"/>
                                        </p:tgtEl>
                                        <p:attrNameLst>
                                          <p:attrName>style.visibility</p:attrName>
                                        </p:attrNameLst>
                                      </p:cBhvr>
                                      <p:to>
                                        <p:strVal val="visible"/>
                                      </p:to>
                                    </p:set>
                                    <p:animEffect transition="in" filter="wipe(up)">
                                      <p:cBhvr>
                                        <p:cTn id="191" dur="500"/>
                                        <p:tgtEl>
                                          <p:spTgt spid="1061"/>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1" fill="hold" grpId="0" nodeType="clickEffect">
                                  <p:stCondLst>
                                    <p:cond delay="0"/>
                                  </p:stCondLst>
                                  <p:childTnLst>
                                    <p:set>
                                      <p:cBhvr>
                                        <p:cTn id="195" dur="1" fill="hold">
                                          <p:stCondLst>
                                            <p:cond delay="0"/>
                                          </p:stCondLst>
                                        </p:cTn>
                                        <p:tgtEl>
                                          <p:spTgt spid="1062"/>
                                        </p:tgtEl>
                                        <p:attrNameLst>
                                          <p:attrName>style.visibility</p:attrName>
                                        </p:attrNameLst>
                                      </p:cBhvr>
                                      <p:to>
                                        <p:strVal val="visible"/>
                                      </p:to>
                                    </p:set>
                                    <p:animEffect transition="in" filter="wipe(up)">
                                      <p:cBhvr>
                                        <p:cTn id="196" dur="500"/>
                                        <p:tgtEl>
                                          <p:spTgt spid="1062"/>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1" fill="hold" grpId="0" nodeType="clickEffect">
                                  <p:stCondLst>
                                    <p:cond delay="0"/>
                                  </p:stCondLst>
                                  <p:childTnLst>
                                    <p:set>
                                      <p:cBhvr>
                                        <p:cTn id="200" dur="1" fill="hold">
                                          <p:stCondLst>
                                            <p:cond delay="0"/>
                                          </p:stCondLst>
                                        </p:cTn>
                                        <p:tgtEl>
                                          <p:spTgt spid="1063"/>
                                        </p:tgtEl>
                                        <p:attrNameLst>
                                          <p:attrName>style.visibility</p:attrName>
                                        </p:attrNameLst>
                                      </p:cBhvr>
                                      <p:to>
                                        <p:strVal val="visible"/>
                                      </p:to>
                                    </p:set>
                                    <p:animEffect transition="in" filter="wipe(up)">
                                      <p:cBhvr>
                                        <p:cTn id="201" dur="500"/>
                                        <p:tgtEl>
                                          <p:spTgt spid="1063"/>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130"/>
                                        </p:tgtEl>
                                        <p:attrNameLst>
                                          <p:attrName>style.visibility</p:attrName>
                                        </p:attrNameLst>
                                      </p:cBhvr>
                                      <p:to>
                                        <p:strVal val="visible"/>
                                      </p:to>
                                    </p:set>
                                    <p:animEffect transition="in" filter="fade">
                                      <p:cBhvr>
                                        <p:cTn id="206" dur="2000"/>
                                        <p:tgtEl>
                                          <p:spTgt spid="130"/>
                                        </p:tgtEl>
                                      </p:cBhvr>
                                    </p:animEffect>
                                  </p:childTnLst>
                                </p:cTn>
                              </p:par>
                              <p:par>
                                <p:cTn id="207" presetID="10" presetClass="entr" presetSubtype="0" fill="hold" nodeType="withEffect">
                                  <p:stCondLst>
                                    <p:cond delay="0"/>
                                  </p:stCondLst>
                                  <p:childTnLst>
                                    <p:set>
                                      <p:cBhvr>
                                        <p:cTn id="208" dur="1" fill="hold">
                                          <p:stCondLst>
                                            <p:cond delay="0"/>
                                          </p:stCondLst>
                                        </p:cTn>
                                        <p:tgtEl>
                                          <p:spTgt spid="132"/>
                                        </p:tgtEl>
                                        <p:attrNameLst>
                                          <p:attrName>style.visibility</p:attrName>
                                        </p:attrNameLst>
                                      </p:cBhvr>
                                      <p:to>
                                        <p:strVal val="visible"/>
                                      </p:to>
                                    </p:set>
                                    <p:animEffect transition="in" filter="fade">
                                      <p:cBhvr>
                                        <p:cTn id="209" dur="2000"/>
                                        <p:tgtEl>
                                          <p:spTgt spid="132"/>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34"/>
                                        </p:tgtEl>
                                        <p:attrNameLst>
                                          <p:attrName>style.visibility</p:attrName>
                                        </p:attrNameLst>
                                      </p:cBhvr>
                                      <p:to>
                                        <p:strVal val="visible"/>
                                      </p:to>
                                    </p:set>
                                    <p:animEffect transition="in" filter="fade">
                                      <p:cBhvr>
                                        <p:cTn id="212" dur="2000"/>
                                        <p:tgtEl>
                                          <p:spTgt spid="134"/>
                                        </p:tgtEl>
                                      </p:cBhvr>
                                    </p:animEffect>
                                  </p:childTnLst>
                                </p:cTn>
                              </p:par>
                              <p:par>
                                <p:cTn id="213" presetID="10" presetClass="entr" presetSubtype="0" fill="hold" nodeType="withEffect">
                                  <p:stCondLst>
                                    <p:cond delay="0"/>
                                  </p:stCondLst>
                                  <p:childTnLst>
                                    <p:set>
                                      <p:cBhvr>
                                        <p:cTn id="214" dur="1" fill="hold">
                                          <p:stCondLst>
                                            <p:cond delay="0"/>
                                          </p:stCondLst>
                                        </p:cTn>
                                        <p:tgtEl>
                                          <p:spTgt spid="131"/>
                                        </p:tgtEl>
                                        <p:attrNameLst>
                                          <p:attrName>style.visibility</p:attrName>
                                        </p:attrNameLst>
                                      </p:cBhvr>
                                      <p:to>
                                        <p:strVal val="visible"/>
                                      </p:to>
                                    </p:set>
                                    <p:animEffect transition="in" filter="fade">
                                      <p:cBhvr>
                                        <p:cTn id="215" dur="2000"/>
                                        <p:tgtEl>
                                          <p:spTgt spid="131"/>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1042"/>
                                        </p:tgtEl>
                                        <p:attrNameLst>
                                          <p:attrName>style.visibility</p:attrName>
                                        </p:attrNameLst>
                                      </p:cBhvr>
                                      <p:to>
                                        <p:strVal val="visible"/>
                                      </p:to>
                                    </p:set>
                                    <p:animEffect transition="in" filter="wipe(left)">
                                      <p:cBhvr>
                                        <p:cTn id="220" dur="500"/>
                                        <p:tgtEl>
                                          <p:spTgt spid="1042"/>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8" fill="hold" grpId="0" nodeType="clickEffect">
                                  <p:stCondLst>
                                    <p:cond delay="0"/>
                                  </p:stCondLst>
                                  <p:childTnLst>
                                    <p:set>
                                      <p:cBhvr>
                                        <p:cTn id="224" dur="1" fill="hold">
                                          <p:stCondLst>
                                            <p:cond delay="0"/>
                                          </p:stCondLst>
                                        </p:cTn>
                                        <p:tgtEl>
                                          <p:spTgt spid="1044"/>
                                        </p:tgtEl>
                                        <p:attrNameLst>
                                          <p:attrName>style.visibility</p:attrName>
                                        </p:attrNameLst>
                                      </p:cBhvr>
                                      <p:to>
                                        <p:strVal val="visible"/>
                                      </p:to>
                                    </p:set>
                                    <p:animEffect transition="in" filter="wipe(left)">
                                      <p:cBhvr>
                                        <p:cTn id="225" dur="500"/>
                                        <p:tgtEl>
                                          <p:spTgt spid="1044"/>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nodeType="clickEffect">
                                  <p:stCondLst>
                                    <p:cond delay="0"/>
                                  </p:stCondLst>
                                  <p:childTnLst>
                                    <p:set>
                                      <p:cBhvr>
                                        <p:cTn id="229" dur="1" fill="hold">
                                          <p:stCondLst>
                                            <p:cond delay="0"/>
                                          </p:stCondLst>
                                        </p:cTn>
                                        <p:tgtEl>
                                          <p:spTgt spid="135"/>
                                        </p:tgtEl>
                                        <p:attrNameLst>
                                          <p:attrName>style.visibility</p:attrName>
                                        </p:attrNameLst>
                                      </p:cBhvr>
                                      <p:to>
                                        <p:strVal val="visible"/>
                                      </p:to>
                                    </p:set>
                                    <p:animEffect transition="in" filter="fade">
                                      <p:cBhvr>
                                        <p:cTn id="230" dur="2000"/>
                                        <p:tgtEl>
                                          <p:spTgt spid="135"/>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36"/>
                                        </p:tgtEl>
                                        <p:attrNameLst>
                                          <p:attrName>style.visibility</p:attrName>
                                        </p:attrNameLst>
                                      </p:cBhvr>
                                      <p:to>
                                        <p:strVal val="visible"/>
                                      </p:to>
                                    </p:set>
                                    <p:animEffect transition="in" filter="fade">
                                      <p:cBhvr>
                                        <p:cTn id="233" dur="2000"/>
                                        <p:tgtEl>
                                          <p:spTgt spid="136"/>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37"/>
                                        </p:tgtEl>
                                        <p:attrNameLst>
                                          <p:attrName>style.visibility</p:attrName>
                                        </p:attrNameLst>
                                      </p:cBhvr>
                                      <p:to>
                                        <p:strVal val="visible"/>
                                      </p:to>
                                    </p:set>
                                    <p:animEffect transition="in" filter="fade">
                                      <p:cBhvr>
                                        <p:cTn id="236" dur="2000"/>
                                        <p:tgtEl>
                                          <p:spTgt spid="137"/>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1043"/>
                                        </p:tgtEl>
                                        <p:attrNameLst>
                                          <p:attrName>style.visibility</p:attrName>
                                        </p:attrNameLst>
                                      </p:cBhvr>
                                      <p:to>
                                        <p:strVal val="visible"/>
                                      </p:to>
                                    </p:set>
                                    <p:animEffect transition="in" filter="wipe(left)">
                                      <p:cBhvr>
                                        <p:cTn id="241" dur="500"/>
                                        <p:tgtEl>
                                          <p:spTgt spid="1043"/>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grpId="0" nodeType="clickEffect">
                                  <p:stCondLst>
                                    <p:cond delay="0"/>
                                  </p:stCondLst>
                                  <p:childTnLst>
                                    <p:set>
                                      <p:cBhvr>
                                        <p:cTn id="245" dur="1" fill="hold">
                                          <p:stCondLst>
                                            <p:cond delay="0"/>
                                          </p:stCondLst>
                                        </p:cTn>
                                        <p:tgtEl>
                                          <p:spTgt spid="1064"/>
                                        </p:tgtEl>
                                        <p:attrNameLst>
                                          <p:attrName>style.visibility</p:attrName>
                                        </p:attrNameLst>
                                      </p:cBhvr>
                                      <p:to>
                                        <p:strVal val="visible"/>
                                      </p:to>
                                    </p:set>
                                    <p:animEffect transition="in" filter="wipe(up)">
                                      <p:cBhvr>
                                        <p:cTn id="246" dur="500"/>
                                        <p:tgtEl>
                                          <p:spTgt spid="1064"/>
                                        </p:tgtEl>
                                      </p:cBhvr>
                                    </p:animEffect>
                                  </p:childTnLst>
                                </p:cTn>
                              </p:par>
                            </p:childTnLst>
                          </p:cTn>
                        </p:par>
                      </p:childTnLst>
                    </p:cTn>
                  </p:par>
                  <p:par>
                    <p:cTn id="247" fill="hold">
                      <p:stCondLst>
                        <p:cond delay="indefinite"/>
                      </p:stCondLst>
                      <p:childTnLst>
                        <p:par>
                          <p:cTn id="248" fill="hold">
                            <p:stCondLst>
                              <p:cond delay="0"/>
                            </p:stCondLst>
                            <p:childTnLst>
                              <p:par>
                                <p:cTn id="249" presetID="22" presetClass="entr" presetSubtype="1" fill="hold" grpId="0" nodeType="clickEffect">
                                  <p:stCondLst>
                                    <p:cond delay="0"/>
                                  </p:stCondLst>
                                  <p:childTnLst>
                                    <p:set>
                                      <p:cBhvr>
                                        <p:cTn id="250" dur="1" fill="hold">
                                          <p:stCondLst>
                                            <p:cond delay="0"/>
                                          </p:stCondLst>
                                        </p:cTn>
                                        <p:tgtEl>
                                          <p:spTgt spid="1065"/>
                                        </p:tgtEl>
                                        <p:attrNameLst>
                                          <p:attrName>style.visibility</p:attrName>
                                        </p:attrNameLst>
                                      </p:cBhvr>
                                      <p:to>
                                        <p:strVal val="visible"/>
                                      </p:to>
                                    </p:set>
                                    <p:animEffect transition="in" filter="wipe(up)">
                                      <p:cBhvr>
                                        <p:cTn id="251" dur="500"/>
                                        <p:tgtEl>
                                          <p:spTgt spid="1065"/>
                                        </p:tgtEl>
                                      </p:cBhvr>
                                    </p:animEffect>
                                  </p:childTnLst>
                                </p:cTn>
                              </p:par>
                            </p:childTnLst>
                          </p:cTn>
                        </p:par>
                      </p:childTnLst>
                    </p:cTn>
                  </p:par>
                  <p:par>
                    <p:cTn id="252" fill="hold">
                      <p:stCondLst>
                        <p:cond delay="indefinite"/>
                      </p:stCondLst>
                      <p:childTnLst>
                        <p:par>
                          <p:cTn id="253" fill="hold">
                            <p:stCondLst>
                              <p:cond delay="0"/>
                            </p:stCondLst>
                            <p:childTnLst>
                              <p:par>
                                <p:cTn id="254" presetID="22" presetClass="entr" presetSubtype="8" fill="hold" grpId="0" nodeType="clickEffect">
                                  <p:stCondLst>
                                    <p:cond delay="0"/>
                                  </p:stCondLst>
                                  <p:childTnLst>
                                    <p:set>
                                      <p:cBhvr>
                                        <p:cTn id="255" dur="1" fill="hold">
                                          <p:stCondLst>
                                            <p:cond delay="0"/>
                                          </p:stCondLst>
                                        </p:cTn>
                                        <p:tgtEl>
                                          <p:spTgt spid="1066"/>
                                        </p:tgtEl>
                                        <p:attrNameLst>
                                          <p:attrName>style.visibility</p:attrName>
                                        </p:attrNameLst>
                                      </p:cBhvr>
                                      <p:to>
                                        <p:strVal val="visible"/>
                                      </p:to>
                                    </p:set>
                                    <p:animEffect transition="in" filter="wipe(left)">
                                      <p:cBhvr>
                                        <p:cTn id="256" dur="500"/>
                                        <p:tgtEl>
                                          <p:spTgt spid="1066"/>
                                        </p:tgtEl>
                                      </p:cBhvr>
                                    </p:animEffect>
                                  </p:childTnLst>
                                </p:cTn>
                              </p:par>
                            </p:childTnLst>
                          </p:cTn>
                        </p:par>
                      </p:childTnLst>
                    </p:cTn>
                  </p:par>
                  <p:par>
                    <p:cTn id="257" fill="hold">
                      <p:stCondLst>
                        <p:cond delay="indefinite"/>
                      </p:stCondLst>
                      <p:childTnLst>
                        <p:par>
                          <p:cTn id="258" fill="hold">
                            <p:stCondLst>
                              <p:cond delay="0"/>
                            </p:stCondLst>
                            <p:childTnLst>
                              <p:par>
                                <p:cTn id="259" presetID="22" presetClass="entr" presetSubtype="1" fill="hold" grpId="0" nodeType="clickEffect">
                                  <p:stCondLst>
                                    <p:cond delay="0"/>
                                  </p:stCondLst>
                                  <p:childTnLst>
                                    <p:set>
                                      <p:cBhvr>
                                        <p:cTn id="260" dur="1" fill="hold">
                                          <p:stCondLst>
                                            <p:cond delay="0"/>
                                          </p:stCondLst>
                                        </p:cTn>
                                        <p:tgtEl>
                                          <p:spTgt spid="1067"/>
                                        </p:tgtEl>
                                        <p:attrNameLst>
                                          <p:attrName>style.visibility</p:attrName>
                                        </p:attrNameLst>
                                      </p:cBhvr>
                                      <p:to>
                                        <p:strVal val="visible"/>
                                      </p:to>
                                    </p:set>
                                    <p:animEffect transition="in" filter="wipe(up)">
                                      <p:cBhvr>
                                        <p:cTn id="261" dur="500"/>
                                        <p:tgtEl>
                                          <p:spTgt spid="1067"/>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nodeType="clickEffect">
                                  <p:stCondLst>
                                    <p:cond delay="0"/>
                                  </p:stCondLst>
                                  <p:childTnLst>
                                    <p:set>
                                      <p:cBhvr>
                                        <p:cTn id="265" dur="1" fill="hold">
                                          <p:stCondLst>
                                            <p:cond delay="0"/>
                                          </p:stCondLst>
                                        </p:cTn>
                                        <p:tgtEl>
                                          <p:spTgt spid="138"/>
                                        </p:tgtEl>
                                        <p:attrNameLst>
                                          <p:attrName>style.visibility</p:attrName>
                                        </p:attrNameLst>
                                      </p:cBhvr>
                                      <p:to>
                                        <p:strVal val="visible"/>
                                      </p:to>
                                    </p:set>
                                    <p:animEffect transition="in" filter="fade">
                                      <p:cBhvr>
                                        <p:cTn id="266" dur="2000"/>
                                        <p:tgtEl>
                                          <p:spTgt spid="138"/>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42"/>
                                        </p:tgtEl>
                                        <p:attrNameLst>
                                          <p:attrName>style.visibility</p:attrName>
                                        </p:attrNameLst>
                                      </p:cBhvr>
                                      <p:to>
                                        <p:strVal val="visible"/>
                                      </p:to>
                                    </p:set>
                                    <p:animEffect transition="in" filter="fade">
                                      <p:cBhvr>
                                        <p:cTn id="269" dur="2000"/>
                                        <p:tgtEl>
                                          <p:spTgt spid="142"/>
                                        </p:tgtEl>
                                      </p:cBhvr>
                                    </p:animEffect>
                                  </p:childTnLst>
                                </p:cTn>
                              </p:par>
                              <p:par>
                                <p:cTn id="270" presetID="10" presetClass="entr" presetSubtype="0" fill="hold" nodeType="withEffect">
                                  <p:stCondLst>
                                    <p:cond delay="0"/>
                                  </p:stCondLst>
                                  <p:childTnLst>
                                    <p:set>
                                      <p:cBhvr>
                                        <p:cTn id="271" dur="1" fill="hold">
                                          <p:stCondLst>
                                            <p:cond delay="0"/>
                                          </p:stCondLst>
                                        </p:cTn>
                                        <p:tgtEl>
                                          <p:spTgt spid="139"/>
                                        </p:tgtEl>
                                        <p:attrNameLst>
                                          <p:attrName>style.visibility</p:attrName>
                                        </p:attrNameLst>
                                      </p:cBhvr>
                                      <p:to>
                                        <p:strVal val="visible"/>
                                      </p:to>
                                    </p:set>
                                    <p:animEffect transition="in" filter="fade">
                                      <p:cBhvr>
                                        <p:cTn id="272" dur="2000"/>
                                        <p:tgtEl>
                                          <p:spTgt spid="139"/>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43"/>
                                        </p:tgtEl>
                                        <p:attrNameLst>
                                          <p:attrName>style.visibility</p:attrName>
                                        </p:attrNameLst>
                                      </p:cBhvr>
                                      <p:to>
                                        <p:strVal val="visible"/>
                                      </p:to>
                                    </p:set>
                                    <p:animEffect transition="in" filter="fade">
                                      <p:cBhvr>
                                        <p:cTn id="275" dur="2000"/>
                                        <p:tgtEl>
                                          <p:spTgt spid="143"/>
                                        </p:tgtEl>
                                      </p:cBhvr>
                                    </p:animEffect>
                                  </p:childTnLst>
                                </p:cTn>
                              </p:par>
                              <p:par>
                                <p:cTn id="276" presetID="10" presetClass="entr" presetSubtype="0" fill="hold" nodeType="withEffect">
                                  <p:stCondLst>
                                    <p:cond delay="0"/>
                                  </p:stCondLst>
                                  <p:childTnLst>
                                    <p:set>
                                      <p:cBhvr>
                                        <p:cTn id="277" dur="1" fill="hold">
                                          <p:stCondLst>
                                            <p:cond delay="0"/>
                                          </p:stCondLst>
                                        </p:cTn>
                                        <p:tgtEl>
                                          <p:spTgt spid="140"/>
                                        </p:tgtEl>
                                        <p:attrNameLst>
                                          <p:attrName>style.visibility</p:attrName>
                                        </p:attrNameLst>
                                      </p:cBhvr>
                                      <p:to>
                                        <p:strVal val="visible"/>
                                      </p:to>
                                    </p:set>
                                    <p:animEffect transition="in" filter="fade">
                                      <p:cBhvr>
                                        <p:cTn id="278" dur="2000"/>
                                        <p:tgtEl>
                                          <p:spTgt spid="140"/>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144"/>
                                        </p:tgtEl>
                                        <p:attrNameLst>
                                          <p:attrName>style.visibility</p:attrName>
                                        </p:attrNameLst>
                                      </p:cBhvr>
                                      <p:to>
                                        <p:strVal val="visible"/>
                                      </p:to>
                                    </p:set>
                                    <p:animEffect transition="in" filter="fade">
                                      <p:cBhvr>
                                        <p:cTn id="281" dur="2000"/>
                                        <p:tgtEl>
                                          <p:spTgt spid="144"/>
                                        </p:tgtEl>
                                      </p:cBhvr>
                                    </p:animEffect>
                                  </p:childTnLst>
                                </p:cTn>
                              </p:par>
                              <p:par>
                                <p:cTn id="282" presetID="10" presetClass="entr" presetSubtype="0" fill="hold" nodeType="withEffect">
                                  <p:stCondLst>
                                    <p:cond delay="0"/>
                                  </p:stCondLst>
                                  <p:childTnLst>
                                    <p:set>
                                      <p:cBhvr>
                                        <p:cTn id="283" dur="1" fill="hold">
                                          <p:stCondLst>
                                            <p:cond delay="0"/>
                                          </p:stCondLst>
                                        </p:cTn>
                                        <p:tgtEl>
                                          <p:spTgt spid="141"/>
                                        </p:tgtEl>
                                        <p:attrNameLst>
                                          <p:attrName>style.visibility</p:attrName>
                                        </p:attrNameLst>
                                      </p:cBhvr>
                                      <p:to>
                                        <p:strVal val="visible"/>
                                      </p:to>
                                    </p:set>
                                    <p:animEffect transition="in" filter="fade">
                                      <p:cBhvr>
                                        <p:cTn id="284" dur="2000"/>
                                        <p:tgtEl>
                                          <p:spTgt spid="141"/>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145"/>
                                        </p:tgtEl>
                                        <p:attrNameLst>
                                          <p:attrName>style.visibility</p:attrName>
                                        </p:attrNameLst>
                                      </p:cBhvr>
                                      <p:to>
                                        <p:strVal val="visible"/>
                                      </p:to>
                                    </p:set>
                                    <p:animEffect transition="in" filter="fade">
                                      <p:cBhvr>
                                        <p:cTn id="287" dur="2000"/>
                                        <p:tgtEl>
                                          <p:spTgt spid="145"/>
                                        </p:tgtEl>
                                      </p:cBhvr>
                                    </p:animEffect>
                                  </p:childTnLst>
                                </p:cTn>
                              </p:par>
                              <p:par>
                                <p:cTn id="288" presetID="10" presetClass="entr" presetSubtype="0" fill="hold" nodeType="withEffect">
                                  <p:stCondLst>
                                    <p:cond delay="0"/>
                                  </p:stCondLst>
                                  <p:childTnLst>
                                    <p:set>
                                      <p:cBhvr>
                                        <p:cTn id="289" dur="1" fill="hold">
                                          <p:stCondLst>
                                            <p:cond delay="0"/>
                                          </p:stCondLst>
                                        </p:cTn>
                                        <p:tgtEl>
                                          <p:spTgt spid="146"/>
                                        </p:tgtEl>
                                        <p:attrNameLst>
                                          <p:attrName>style.visibility</p:attrName>
                                        </p:attrNameLst>
                                      </p:cBhvr>
                                      <p:to>
                                        <p:strVal val="visible"/>
                                      </p:to>
                                    </p:set>
                                    <p:animEffect transition="in" filter="fade">
                                      <p:cBhvr>
                                        <p:cTn id="290" dur="2000"/>
                                        <p:tgtEl>
                                          <p:spTgt spid="146"/>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2" fill="hold" grpId="0" nodeType="clickEffect">
                                  <p:stCondLst>
                                    <p:cond delay="0"/>
                                  </p:stCondLst>
                                  <p:childTnLst>
                                    <p:set>
                                      <p:cBhvr>
                                        <p:cTn id="294" dur="1" fill="hold">
                                          <p:stCondLst>
                                            <p:cond delay="0"/>
                                          </p:stCondLst>
                                        </p:cTn>
                                        <p:tgtEl>
                                          <p:spTgt spid="1069"/>
                                        </p:tgtEl>
                                        <p:attrNameLst>
                                          <p:attrName>style.visibility</p:attrName>
                                        </p:attrNameLst>
                                      </p:cBhvr>
                                      <p:to>
                                        <p:strVal val="visible"/>
                                      </p:to>
                                    </p:set>
                                    <p:animEffect transition="in" filter="wipe(right)">
                                      <p:cBhvr>
                                        <p:cTn id="295" dur="500"/>
                                        <p:tgtEl>
                                          <p:spTgt spid="1069"/>
                                        </p:tgtEl>
                                      </p:cBhvr>
                                    </p:animEffect>
                                  </p:childTnLst>
                                </p:cTn>
                              </p:par>
                            </p:childTnLst>
                          </p:cTn>
                        </p:par>
                      </p:childTnLst>
                    </p:cTn>
                  </p:par>
                  <p:par>
                    <p:cTn id="296" fill="hold">
                      <p:stCondLst>
                        <p:cond delay="indefinite"/>
                      </p:stCondLst>
                      <p:childTnLst>
                        <p:par>
                          <p:cTn id="297" fill="hold">
                            <p:stCondLst>
                              <p:cond delay="0"/>
                            </p:stCondLst>
                            <p:childTnLst>
                              <p:par>
                                <p:cTn id="298" presetID="22" presetClass="entr" presetSubtype="1" fill="hold" grpId="0" nodeType="clickEffect">
                                  <p:stCondLst>
                                    <p:cond delay="0"/>
                                  </p:stCondLst>
                                  <p:childTnLst>
                                    <p:set>
                                      <p:cBhvr>
                                        <p:cTn id="299" dur="1" fill="hold">
                                          <p:stCondLst>
                                            <p:cond delay="0"/>
                                          </p:stCondLst>
                                        </p:cTn>
                                        <p:tgtEl>
                                          <p:spTgt spid="1068"/>
                                        </p:tgtEl>
                                        <p:attrNameLst>
                                          <p:attrName>style.visibility</p:attrName>
                                        </p:attrNameLst>
                                      </p:cBhvr>
                                      <p:to>
                                        <p:strVal val="visible"/>
                                      </p:to>
                                    </p:set>
                                    <p:animEffect transition="in" filter="wipe(up)">
                                      <p:cBhvr>
                                        <p:cTn id="300" dur="500"/>
                                        <p:tgtEl>
                                          <p:spTgt spid="1068"/>
                                        </p:tgtEl>
                                      </p:cBhvr>
                                    </p:animEffect>
                                  </p:childTnLst>
                                </p:cTn>
                              </p:par>
                            </p:childTnLst>
                          </p:cTn>
                        </p:par>
                      </p:childTnLst>
                    </p:cTn>
                  </p:par>
                  <p:par>
                    <p:cTn id="301" fill="hold">
                      <p:stCondLst>
                        <p:cond delay="indefinite"/>
                      </p:stCondLst>
                      <p:childTnLst>
                        <p:par>
                          <p:cTn id="302" fill="hold">
                            <p:stCondLst>
                              <p:cond delay="0"/>
                            </p:stCondLst>
                            <p:childTnLst>
                              <p:par>
                                <p:cTn id="303" presetID="22" presetClass="entr" presetSubtype="2" fill="hold" grpId="0" nodeType="clickEffect">
                                  <p:stCondLst>
                                    <p:cond delay="0"/>
                                  </p:stCondLst>
                                  <p:childTnLst>
                                    <p:set>
                                      <p:cBhvr>
                                        <p:cTn id="304" dur="1" fill="hold">
                                          <p:stCondLst>
                                            <p:cond delay="0"/>
                                          </p:stCondLst>
                                        </p:cTn>
                                        <p:tgtEl>
                                          <p:spTgt spid="1099"/>
                                        </p:tgtEl>
                                        <p:attrNameLst>
                                          <p:attrName>style.visibility</p:attrName>
                                        </p:attrNameLst>
                                      </p:cBhvr>
                                      <p:to>
                                        <p:strVal val="visible"/>
                                      </p:to>
                                    </p:set>
                                    <p:animEffect transition="in" filter="wipe(right)">
                                      <p:cBhvr>
                                        <p:cTn id="305" dur="500"/>
                                        <p:tgtEl>
                                          <p:spTgt spid="1099"/>
                                        </p:tgtEl>
                                      </p:cBhvr>
                                    </p:animEffect>
                                  </p:childTnLst>
                                </p:cTn>
                              </p:par>
                            </p:childTnLst>
                          </p:cTn>
                        </p:par>
                      </p:childTnLst>
                    </p:cTn>
                  </p:par>
                  <p:par>
                    <p:cTn id="306" fill="hold">
                      <p:stCondLst>
                        <p:cond delay="indefinite"/>
                      </p:stCondLst>
                      <p:childTnLst>
                        <p:par>
                          <p:cTn id="307" fill="hold">
                            <p:stCondLst>
                              <p:cond delay="0"/>
                            </p:stCondLst>
                            <p:childTnLst>
                              <p:par>
                                <p:cTn id="308" presetID="22" presetClass="entr" presetSubtype="2" fill="hold" grpId="0" nodeType="clickEffect">
                                  <p:stCondLst>
                                    <p:cond delay="0"/>
                                  </p:stCondLst>
                                  <p:childTnLst>
                                    <p:set>
                                      <p:cBhvr>
                                        <p:cTn id="309" dur="1" fill="hold">
                                          <p:stCondLst>
                                            <p:cond delay="0"/>
                                          </p:stCondLst>
                                        </p:cTn>
                                        <p:tgtEl>
                                          <p:spTgt spid="1100"/>
                                        </p:tgtEl>
                                        <p:attrNameLst>
                                          <p:attrName>style.visibility</p:attrName>
                                        </p:attrNameLst>
                                      </p:cBhvr>
                                      <p:to>
                                        <p:strVal val="visible"/>
                                      </p:to>
                                    </p:set>
                                    <p:animEffect transition="in" filter="wipe(right)">
                                      <p:cBhvr>
                                        <p:cTn id="310" dur="500"/>
                                        <p:tgtEl>
                                          <p:spTgt spid="1100"/>
                                        </p:tgtEl>
                                      </p:cBhvr>
                                    </p:animEffect>
                                  </p:childTnLst>
                                </p:cTn>
                              </p:par>
                            </p:childTnLst>
                          </p:cTn>
                        </p:par>
                      </p:childTnLst>
                    </p:cTn>
                  </p:par>
                  <p:par>
                    <p:cTn id="311" fill="hold">
                      <p:stCondLst>
                        <p:cond delay="indefinite"/>
                      </p:stCondLst>
                      <p:childTnLst>
                        <p:par>
                          <p:cTn id="312" fill="hold">
                            <p:stCondLst>
                              <p:cond delay="0"/>
                            </p:stCondLst>
                            <p:childTnLst>
                              <p:par>
                                <p:cTn id="313" presetID="10" presetClass="entr" presetSubtype="0" fill="hold" grpId="0" nodeType="clickEffect">
                                  <p:stCondLst>
                                    <p:cond delay="0"/>
                                  </p:stCondLst>
                                  <p:childTnLst>
                                    <p:set>
                                      <p:cBhvr>
                                        <p:cTn id="314" dur="1" fill="hold">
                                          <p:stCondLst>
                                            <p:cond delay="0"/>
                                          </p:stCondLst>
                                        </p:cTn>
                                        <p:tgtEl>
                                          <p:spTgt spid="160"/>
                                        </p:tgtEl>
                                        <p:attrNameLst>
                                          <p:attrName>style.visibility</p:attrName>
                                        </p:attrNameLst>
                                      </p:cBhvr>
                                      <p:to>
                                        <p:strVal val="visible"/>
                                      </p:to>
                                    </p:set>
                                    <p:animEffect transition="in" filter="fade">
                                      <p:cBhvr>
                                        <p:cTn id="315" dur="2000"/>
                                        <p:tgtEl>
                                          <p:spTgt spid="160"/>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159"/>
                                        </p:tgtEl>
                                        <p:attrNameLst>
                                          <p:attrName>style.visibility</p:attrName>
                                        </p:attrNameLst>
                                      </p:cBhvr>
                                      <p:to>
                                        <p:strVal val="visible"/>
                                      </p:to>
                                    </p:set>
                                    <p:animEffect transition="in" filter="fade">
                                      <p:cBhvr>
                                        <p:cTn id="318" dur="2000"/>
                                        <p:tgtEl>
                                          <p:spTgt spid="159"/>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58"/>
                                        </p:tgtEl>
                                        <p:attrNameLst>
                                          <p:attrName>style.visibility</p:attrName>
                                        </p:attrNameLst>
                                      </p:cBhvr>
                                      <p:to>
                                        <p:strVal val="visible"/>
                                      </p:to>
                                    </p:set>
                                    <p:animEffect transition="in" filter="fade">
                                      <p:cBhvr>
                                        <p:cTn id="321" dur="2000"/>
                                        <p:tgtEl>
                                          <p:spTgt spid="158"/>
                                        </p:tgtEl>
                                      </p:cBhvr>
                                    </p:animEffect>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grpId="0" nodeType="clickEffect">
                                  <p:stCondLst>
                                    <p:cond delay="0"/>
                                  </p:stCondLst>
                                  <p:childTnLst>
                                    <p:set>
                                      <p:cBhvr>
                                        <p:cTn id="325" dur="1" fill="hold">
                                          <p:stCondLst>
                                            <p:cond delay="0"/>
                                          </p:stCondLst>
                                        </p:cTn>
                                        <p:tgtEl>
                                          <p:spTgt spid="85"/>
                                        </p:tgtEl>
                                        <p:attrNameLst>
                                          <p:attrName>style.visibility</p:attrName>
                                        </p:attrNameLst>
                                      </p:cBhvr>
                                      <p:to>
                                        <p:strVal val="visible"/>
                                      </p:to>
                                    </p:set>
                                    <p:animEffect transition="in" filter="fade">
                                      <p:cBhvr>
                                        <p:cTn id="326" dur="2000"/>
                                        <p:tgtEl>
                                          <p:spTgt spid="85"/>
                                        </p:tgtEl>
                                      </p:cBhvr>
                                    </p:animEffect>
                                  </p:childTnLst>
                                </p:cTn>
                              </p:par>
                              <p:par>
                                <p:cTn id="327" presetID="10" presetClass="entr" presetSubtype="0" fill="hold" grpId="0" nodeType="withEffect">
                                  <p:stCondLst>
                                    <p:cond delay="0"/>
                                  </p:stCondLst>
                                  <p:childTnLst>
                                    <p:set>
                                      <p:cBhvr>
                                        <p:cTn id="328" dur="1" fill="hold">
                                          <p:stCondLst>
                                            <p:cond delay="0"/>
                                          </p:stCondLst>
                                        </p:cTn>
                                        <p:tgtEl>
                                          <p:spTgt spid="90"/>
                                        </p:tgtEl>
                                        <p:attrNameLst>
                                          <p:attrName>style.visibility</p:attrName>
                                        </p:attrNameLst>
                                      </p:cBhvr>
                                      <p:to>
                                        <p:strVal val="visible"/>
                                      </p:to>
                                    </p:set>
                                    <p:animEffect transition="in" filter="fade">
                                      <p:cBhvr>
                                        <p:cTn id="329" dur="2000"/>
                                        <p:tgtEl>
                                          <p:spTgt spid="90"/>
                                        </p:tgtEl>
                                      </p:cBhvr>
                                    </p:animEffect>
                                  </p:childTnLst>
                                </p:cTn>
                              </p:par>
                              <p:par>
                                <p:cTn id="330" presetID="10" presetClass="entr" presetSubtype="0" fill="hold" grpId="0" nodeType="withEffect">
                                  <p:stCondLst>
                                    <p:cond delay="0"/>
                                  </p:stCondLst>
                                  <p:childTnLst>
                                    <p:set>
                                      <p:cBhvr>
                                        <p:cTn id="331" dur="1" fill="hold">
                                          <p:stCondLst>
                                            <p:cond delay="0"/>
                                          </p:stCondLst>
                                        </p:cTn>
                                        <p:tgtEl>
                                          <p:spTgt spid="87"/>
                                        </p:tgtEl>
                                        <p:attrNameLst>
                                          <p:attrName>style.visibility</p:attrName>
                                        </p:attrNameLst>
                                      </p:cBhvr>
                                      <p:to>
                                        <p:strVal val="visible"/>
                                      </p:to>
                                    </p:set>
                                    <p:animEffect transition="in" filter="fade">
                                      <p:cBhvr>
                                        <p:cTn id="332" dur="2000"/>
                                        <p:tgtEl>
                                          <p:spTgt spid="87"/>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89"/>
                                        </p:tgtEl>
                                        <p:attrNameLst>
                                          <p:attrName>style.visibility</p:attrName>
                                        </p:attrNameLst>
                                      </p:cBhvr>
                                      <p:to>
                                        <p:strVal val="visible"/>
                                      </p:to>
                                    </p:set>
                                    <p:animEffect transition="in" filter="fade">
                                      <p:cBhvr>
                                        <p:cTn id="335" dur="2000"/>
                                        <p:tgtEl>
                                          <p:spTgt spid="89"/>
                                        </p:tgtEl>
                                      </p:cBhvr>
                                    </p:animEffect>
                                  </p:childTnLst>
                                </p:cTn>
                              </p:par>
                            </p:childTnLst>
                          </p:cTn>
                        </p:par>
                      </p:childTnLst>
                    </p:cTn>
                  </p:par>
                  <p:par>
                    <p:cTn id="336" fill="hold">
                      <p:stCondLst>
                        <p:cond delay="indefinite"/>
                      </p:stCondLst>
                      <p:childTnLst>
                        <p:par>
                          <p:cTn id="337" fill="hold">
                            <p:stCondLst>
                              <p:cond delay="0"/>
                            </p:stCondLst>
                            <p:childTnLst>
                              <p:par>
                                <p:cTn id="338" presetID="10" presetClass="entr" presetSubtype="0" fill="hold" grpId="0" nodeType="clickEffect">
                                  <p:stCondLst>
                                    <p:cond delay="0"/>
                                  </p:stCondLst>
                                  <p:childTnLst>
                                    <p:set>
                                      <p:cBhvr>
                                        <p:cTn id="339" dur="1" fill="hold">
                                          <p:stCondLst>
                                            <p:cond delay="0"/>
                                          </p:stCondLst>
                                        </p:cTn>
                                        <p:tgtEl>
                                          <p:spTgt spid="148"/>
                                        </p:tgtEl>
                                        <p:attrNameLst>
                                          <p:attrName>style.visibility</p:attrName>
                                        </p:attrNameLst>
                                      </p:cBhvr>
                                      <p:to>
                                        <p:strVal val="visible"/>
                                      </p:to>
                                    </p:set>
                                    <p:animEffect transition="in" filter="fade">
                                      <p:cBhvr>
                                        <p:cTn id="340" dur="2000"/>
                                        <p:tgtEl>
                                          <p:spTgt spid="148"/>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151"/>
                                        </p:tgtEl>
                                        <p:attrNameLst>
                                          <p:attrName>style.visibility</p:attrName>
                                        </p:attrNameLst>
                                      </p:cBhvr>
                                      <p:to>
                                        <p:strVal val="visible"/>
                                      </p:to>
                                    </p:set>
                                    <p:animEffect transition="in" filter="fade">
                                      <p:cBhvr>
                                        <p:cTn id="343" dur="2000"/>
                                        <p:tgtEl>
                                          <p:spTgt spid="151"/>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53"/>
                                        </p:tgtEl>
                                        <p:attrNameLst>
                                          <p:attrName>style.visibility</p:attrName>
                                        </p:attrNameLst>
                                      </p:cBhvr>
                                      <p:to>
                                        <p:strVal val="visible"/>
                                      </p:to>
                                    </p:set>
                                    <p:animEffect transition="in" filter="fade">
                                      <p:cBhvr>
                                        <p:cTn id="346" dur="2000"/>
                                        <p:tgtEl>
                                          <p:spTgt spid="153"/>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154"/>
                                        </p:tgtEl>
                                        <p:attrNameLst>
                                          <p:attrName>style.visibility</p:attrName>
                                        </p:attrNameLst>
                                      </p:cBhvr>
                                      <p:to>
                                        <p:strVal val="visible"/>
                                      </p:to>
                                    </p:set>
                                    <p:animEffect transition="in" filter="fade">
                                      <p:cBhvr>
                                        <p:cTn id="349" dur="2000"/>
                                        <p:tgtEl>
                                          <p:spTgt spid="154"/>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149"/>
                                        </p:tgtEl>
                                        <p:attrNameLst>
                                          <p:attrName>style.visibility</p:attrName>
                                        </p:attrNameLst>
                                      </p:cBhvr>
                                      <p:to>
                                        <p:strVal val="visible"/>
                                      </p:to>
                                    </p:set>
                                    <p:animEffect transition="in" filter="fade">
                                      <p:cBhvr>
                                        <p:cTn id="352" dur="2000"/>
                                        <p:tgtEl>
                                          <p:spTgt spid="149"/>
                                        </p:tgtEl>
                                      </p:cBhvr>
                                    </p:animEffect>
                                  </p:childTnLst>
                                </p:cTn>
                              </p:par>
                            </p:childTnLst>
                          </p:cTn>
                        </p:par>
                      </p:childTnLst>
                    </p:cTn>
                  </p:par>
                  <p:par>
                    <p:cTn id="353" fill="hold">
                      <p:stCondLst>
                        <p:cond delay="indefinite"/>
                      </p:stCondLst>
                      <p:childTnLst>
                        <p:par>
                          <p:cTn id="354" fill="hold">
                            <p:stCondLst>
                              <p:cond delay="0"/>
                            </p:stCondLst>
                            <p:childTnLst>
                              <p:par>
                                <p:cTn id="355" presetID="22" presetClass="entr" presetSubtype="4" fill="hold" grpId="0" nodeType="clickEffect">
                                  <p:stCondLst>
                                    <p:cond delay="0"/>
                                  </p:stCondLst>
                                  <p:childTnLst>
                                    <p:set>
                                      <p:cBhvr>
                                        <p:cTn id="356" dur="1" fill="hold">
                                          <p:stCondLst>
                                            <p:cond delay="0"/>
                                          </p:stCondLst>
                                        </p:cTn>
                                        <p:tgtEl>
                                          <p:spTgt spid="1070"/>
                                        </p:tgtEl>
                                        <p:attrNameLst>
                                          <p:attrName>style.visibility</p:attrName>
                                        </p:attrNameLst>
                                      </p:cBhvr>
                                      <p:to>
                                        <p:strVal val="visible"/>
                                      </p:to>
                                    </p:set>
                                    <p:animEffect transition="in" filter="wipe(down)">
                                      <p:cBhvr>
                                        <p:cTn id="357" dur="500"/>
                                        <p:tgtEl>
                                          <p:spTgt spid="1070"/>
                                        </p:tgtEl>
                                      </p:cBhvr>
                                    </p:animEffect>
                                  </p:childTnLst>
                                </p:cTn>
                              </p:par>
                            </p:childTnLst>
                          </p:cTn>
                        </p:par>
                      </p:childTnLst>
                    </p:cTn>
                  </p:par>
                  <p:par>
                    <p:cTn id="358" fill="hold">
                      <p:stCondLst>
                        <p:cond delay="indefinite"/>
                      </p:stCondLst>
                      <p:childTnLst>
                        <p:par>
                          <p:cTn id="359" fill="hold">
                            <p:stCondLst>
                              <p:cond delay="0"/>
                            </p:stCondLst>
                            <p:childTnLst>
                              <p:par>
                                <p:cTn id="360" presetID="22" presetClass="entr" presetSubtype="4" fill="hold" grpId="0" nodeType="clickEffect">
                                  <p:stCondLst>
                                    <p:cond delay="0"/>
                                  </p:stCondLst>
                                  <p:childTnLst>
                                    <p:set>
                                      <p:cBhvr>
                                        <p:cTn id="361" dur="1" fill="hold">
                                          <p:stCondLst>
                                            <p:cond delay="0"/>
                                          </p:stCondLst>
                                        </p:cTn>
                                        <p:tgtEl>
                                          <p:spTgt spid="1071"/>
                                        </p:tgtEl>
                                        <p:attrNameLst>
                                          <p:attrName>style.visibility</p:attrName>
                                        </p:attrNameLst>
                                      </p:cBhvr>
                                      <p:to>
                                        <p:strVal val="visible"/>
                                      </p:to>
                                    </p:set>
                                    <p:animEffect transition="in" filter="wipe(down)">
                                      <p:cBhvr>
                                        <p:cTn id="362" dur="500"/>
                                        <p:tgtEl>
                                          <p:spTgt spid="1071"/>
                                        </p:tgtEl>
                                      </p:cBhvr>
                                    </p:animEffect>
                                  </p:childTnLst>
                                </p:cTn>
                              </p:par>
                            </p:childTnLst>
                          </p:cTn>
                        </p:par>
                      </p:childTnLst>
                    </p:cTn>
                  </p:par>
                  <p:par>
                    <p:cTn id="363" fill="hold">
                      <p:stCondLst>
                        <p:cond delay="indefinite"/>
                      </p:stCondLst>
                      <p:childTnLst>
                        <p:par>
                          <p:cTn id="364" fill="hold">
                            <p:stCondLst>
                              <p:cond delay="0"/>
                            </p:stCondLst>
                            <p:childTnLst>
                              <p:par>
                                <p:cTn id="365" presetID="22" presetClass="entr" presetSubtype="1" fill="hold" grpId="0" nodeType="clickEffect">
                                  <p:stCondLst>
                                    <p:cond delay="0"/>
                                  </p:stCondLst>
                                  <p:childTnLst>
                                    <p:set>
                                      <p:cBhvr>
                                        <p:cTn id="366" dur="1" fill="hold">
                                          <p:stCondLst>
                                            <p:cond delay="0"/>
                                          </p:stCondLst>
                                        </p:cTn>
                                        <p:tgtEl>
                                          <p:spTgt spid="1095"/>
                                        </p:tgtEl>
                                        <p:attrNameLst>
                                          <p:attrName>style.visibility</p:attrName>
                                        </p:attrNameLst>
                                      </p:cBhvr>
                                      <p:to>
                                        <p:strVal val="visible"/>
                                      </p:to>
                                    </p:set>
                                    <p:animEffect transition="in" filter="wipe(up)">
                                      <p:cBhvr>
                                        <p:cTn id="367" dur="500"/>
                                        <p:tgtEl>
                                          <p:spTgt spid="1095"/>
                                        </p:tgtEl>
                                      </p:cBhvr>
                                    </p:animEffect>
                                  </p:childTnLst>
                                </p:cTn>
                              </p:par>
                            </p:childTnLst>
                          </p:cTn>
                        </p:par>
                      </p:childTnLst>
                    </p:cTn>
                  </p:par>
                  <p:par>
                    <p:cTn id="368" fill="hold">
                      <p:stCondLst>
                        <p:cond delay="indefinite"/>
                      </p:stCondLst>
                      <p:childTnLst>
                        <p:par>
                          <p:cTn id="369" fill="hold">
                            <p:stCondLst>
                              <p:cond delay="0"/>
                            </p:stCondLst>
                            <p:childTnLst>
                              <p:par>
                                <p:cTn id="370" presetID="22" presetClass="entr" presetSubtype="1" fill="hold" grpId="0" nodeType="clickEffect">
                                  <p:stCondLst>
                                    <p:cond delay="0"/>
                                  </p:stCondLst>
                                  <p:childTnLst>
                                    <p:set>
                                      <p:cBhvr>
                                        <p:cTn id="371" dur="1" fill="hold">
                                          <p:stCondLst>
                                            <p:cond delay="0"/>
                                          </p:stCondLst>
                                        </p:cTn>
                                        <p:tgtEl>
                                          <p:spTgt spid="1097"/>
                                        </p:tgtEl>
                                        <p:attrNameLst>
                                          <p:attrName>style.visibility</p:attrName>
                                        </p:attrNameLst>
                                      </p:cBhvr>
                                      <p:to>
                                        <p:strVal val="visible"/>
                                      </p:to>
                                    </p:set>
                                    <p:animEffect transition="in" filter="wipe(up)">
                                      <p:cBhvr>
                                        <p:cTn id="372" dur="500"/>
                                        <p:tgtEl>
                                          <p:spTgt spid="1097"/>
                                        </p:tgtEl>
                                      </p:cBhvr>
                                    </p:animEffect>
                                  </p:childTnLst>
                                </p:cTn>
                              </p:par>
                            </p:childTnLst>
                          </p:cTn>
                        </p:par>
                      </p:childTnLst>
                    </p:cTn>
                  </p:par>
                  <p:par>
                    <p:cTn id="373" fill="hold">
                      <p:stCondLst>
                        <p:cond delay="indefinite"/>
                      </p:stCondLst>
                      <p:childTnLst>
                        <p:par>
                          <p:cTn id="374" fill="hold">
                            <p:stCondLst>
                              <p:cond delay="0"/>
                            </p:stCondLst>
                            <p:childTnLst>
                              <p:par>
                                <p:cTn id="375" presetID="22" presetClass="entr" presetSubtype="8" fill="hold" grpId="0" nodeType="clickEffect">
                                  <p:stCondLst>
                                    <p:cond delay="0"/>
                                  </p:stCondLst>
                                  <p:childTnLst>
                                    <p:set>
                                      <p:cBhvr>
                                        <p:cTn id="376" dur="1" fill="hold">
                                          <p:stCondLst>
                                            <p:cond delay="0"/>
                                          </p:stCondLst>
                                        </p:cTn>
                                        <p:tgtEl>
                                          <p:spTgt spid="1096"/>
                                        </p:tgtEl>
                                        <p:attrNameLst>
                                          <p:attrName>style.visibility</p:attrName>
                                        </p:attrNameLst>
                                      </p:cBhvr>
                                      <p:to>
                                        <p:strVal val="visible"/>
                                      </p:to>
                                    </p:set>
                                    <p:animEffect transition="in" filter="wipe(left)">
                                      <p:cBhvr>
                                        <p:cTn id="377" dur="500"/>
                                        <p:tgtEl>
                                          <p:spTgt spid="1096"/>
                                        </p:tgtEl>
                                      </p:cBhvr>
                                    </p:animEffect>
                                  </p:childTnLst>
                                </p:cTn>
                              </p:par>
                            </p:childTnLst>
                          </p:cTn>
                        </p:par>
                      </p:childTnLst>
                    </p:cTn>
                  </p:par>
                  <p:par>
                    <p:cTn id="378" fill="hold">
                      <p:stCondLst>
                        <p:cond delay="indefinite"/>
                      </p:stCondLst>
                      <p:childTnLst>
                        <p:par>
                          <p:cTn id="379" fill="hold">
                            <p:stCondLst>
                              <p:cond delay="0"/>
                            </p:stCondLst>
                            <p:childTnLst>
                              <p:par>
                                <p:cTn id="380" presetID="10" presetClass="entr" presetSubtype="0" fill="hold" grpId="0" nodeType="clickEffect">
                                  <p:stCondLst>
                                    <p:cond delay="0"/>
                                  </p:stCondLst>
                                  <p:childTnLst>
                                    <p:set>
                                      <p:cBhvr>
                                        <p:cTn id="381" dur="1" fill="hold">
                                          <p:stCondLst>
                                            <p:cond delay="0"/>
                                          </p:stCondLst>
                                        </p:cTn>
                                        <p:tgtEl>
                                          <p:spTgt spid="161"/>
                                        </p:tgtEl>
                                        <p:attrNameLst>
                                          <p:attrName>style.visibility</p:attrName>
                                        </p:attrNameLst>
                                      </p:cBhvr>
                                      <p:to>
                                        <p:strVal val="visible"/>
                                      </p:to>
                                    </p:set>
                                    <p:animEffect transition="in" filter="fade">
                                      <p:cBhvr>
                                        <p:cTn id="382" dur="2000"/>
                                        <p:tgtEl>
                                          <p:spTgt spid="161"/>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162"/>
                                        </p:tgtEl>
                                        <p:attrNameLst>
                                          <p:attrName>style.visibility</p:attrName>
                                        </p:attrNameLst>
                                      </p:cBhvr>
                                      <p:to>
                                        <p:strVal val="visible"/>
                                      </p:to>
                                    </p:set>
                                    <p:animEffect transition="in" filter="fade">
                                      <p:cBhvr>
                                        <p:cTn id="385" dur="2000"/>
                                        <p:tgtEl>
                                          <p:spTgt spid="162"/>
                                        </p:tgtEl>
                                      </p:cBhvr>
                                    </p:animEffect>
                                  </p:childTnLst>
                                </p:cTn>
                              </p:par>
                            </p:childTnLst>
                          </p:cTn>
                        </p:par>
                      </p:childTnLst>
                    </p:cTn>
                  </p:par>
                  <p:par>
                    <p:cTn id="386" fill="hold">
                      <p:stCondLst>
                        <p:cond delay="indefinite"/>
                      </p:stCondLst>
                      <p:childTnLst>
                        <p:par>
                          <p:cTn id="387" fill="hold">
                            <p:stCondLst>
                              <p:cond delay="0"/>
                            </p:stCondLst>
                            <p:childTnLst>
                              <p:par>
                                <p:cTn id="388" presetID="10" presetClass="entr" presetSubtype="0" fill="hold" grpId="0" nodeType="clickEffect">
                                  <p:stCondLst>
                                    <p:cond delay="0"/>
                                  </p:stCondLst>
                                  <p:childTnLst>
                                    <p:set>
                                      <p:cBhvr>
                                        <p:cTn id="389" dur="1" fill="hold">
                                          <p:stCondLst>
                                            <p:cond delay="0"/>
                                          </p:stCondLst>
                                        </p:cTn>
                                        <p:tgtEl>
                                          <p:spTgt spid="82"/>
                                        </p:tgtEl>
                                        <p:attrNameLst>
                                          <p:attrName>style.visibility</p:attrName>
                                        </p:attrNameLst>
                                      </p:cBhvr>
                                      <p:to>
                                        <p:strVal val="visible"/>
                                      </p:to>
                                    </p:set>
                                    <p:animEffect transition="in" filter="fade">
                                      <p:cBhvr>
                                        <p:cTn id="390" dur="2000"/>
                                        <p:tgtEl>
                                          <p:spTgt spid="82"/>
                                        </p:tgtEl>
                                      </p:cBhvr>
                                    </p:animEffect>
                                  </p:childTnLst>
                                </p:cTn>
                              </p:par>
                              <p:par>
                                <p:cTn id="391" presetID="10" presetClass="entr" presetSubtype="0" fill="hold" grpId="0" nodeType="withEffect">
                                  <p:stCondLst>
                                    <p:cond delay="0"/>
                                  </p:stCondLst>
                                  <p:childTnLst>
                                    <p:set>
                                      <p:cBhvr>
                                        <p:cTn id="392" dur="1" fill="hold">
                                          <p:stCondLst>
                                            <p:cond delay="0"/>
                                          </p:stCondLst>
                                        </p:cTn>
                                        <p:tgtEl>
                                          <p:spTgt spid="88"/>
                                        </p:tgtEl>
                                        <p:attrNameLst>
                                          <p:attrName>style.visibility</p:attrName>
                                        </p:attrNameLst>
                                      </p:cBhvr>
                                      <p:to>
                                        <p:strVal val="visible"/>
                                      </p:to>
                                    </p:set>
                                    <p:animEffect transition="in" filter="fade">
                                      <p:cBhvr>
                                        <p:cTn id="393" dur="2000"/>
                                        <p:tgtEl>
                                          <p:spTgt spid="88"/>
                                        </p:tgtEl>
                                      </p:cBhvr>
                                    </p:animEffect>
                                  </p:childTnLst>
                                </p:cTn>
                              </p:par>
                            </p:childTnLst>
                          </p:cTn>
                        </p:par>
                      </p:childTnLst>
                    </p:cTn>
                  </p:par>
                  <p:par>
                    <p:cTn id="394" fill="hold">
                      <p:stCondLst>
                        <p:cond delay="indefinite"/>
                      </p:stCondLst>
                      <p:childTnLst>
                        <p:par>
                          <p:cTn id="395" fill="hold">
                            <p:stCondLst>
                              <p:cond delay="0"/>
                            </p:stCondLst>
                            <p:childTnLst>
                              <p:par>
                                <p:cTn id="396" presetID="22" presetClass="entr" presetSubtype="4" fill="hold" grpId="0" nodeType="clickEffect">
                                  <p:stCondLst>
                                    <p:cond delay="0"/>
                                  </p:stCondLst>
                                  <p:childTnLst>
                                    <p:set>
                                      <p:cBhvr>
                                        <p:cTn id="397" dur="1" fill="hold">
                                          <p:stCondLst>
                                            <p:cond delay="0"/>
                                          </p:stCondLst>
                                        </p:cTn>
                                        <p:tgtEl>
                                          <p:spTgt spid="1072"/>
                                        </p:tgtEl>
                                        <p:attrNameLst>
                                          <p:attrName>style.visibility</p:attrName>
                                        </p:attrNameLst>
                                      </p:cBhvr>
                                      <p:to>
                                        <p:strVal val="visible"/>
                                      </p:to>
                                    </p:set>
                                    <p:animEffect transition="in" filter="wipe(down)">
                                      <p:cBhvr>
                                        <p:cTn id="398" dur="500"/>
                                        <p:tgtEl>
                                          <p:spTgt spid="1072"/>
                                        </p:tgtEl>
                                      </p:cBhvr>
                                    </p:animEffect>
                                  </p:childTnLst>
                                </p:cTn>
                              </p:par>
                            </p:childTnLst>
                          </p:cTn>
                        </p:par>
                      </p:childTnLst>
                    </p:cTn>
                  </p:par>
                  <p:par>
                    <p:cTn id="399" fill="hold">
                      <p:stCondLst>
                        <p:cond delay="indefinite"/>
                      </p:stCondLst>
                      <p:childTnLst>
                        <p:par>
                          <p:cTn id="400" fill="hold">
                            <p:stCondLst>
                              <p:cond delay="0"/>
                            </p:stCondLst>
                            <p:childTnLst>
                              <p:par>
                                <p:cTn id="401" presetID="22" presetClass="entr" presetSubtype="8" fill="hold" grpId="0" nodeType="clickEffect">
                                  <p:stCondLst>
                                    <p:cond delay="0"/>
                                  </p:stCondLst>
                                  <p:childTnLst>
                                    <p:set>
                                      <p:cBhvr>
                                        <p:cTn id="402" dur="1" fill="hold">
                                          <p:stCondLst>
                                            <p:cond delay="0"/>
                                          </p:stCondLst>
                                        </p:cTn>
                                        <p:tgtEl>
                                          <p:spTgt spid="1098"/>
                                        </p:tgtEl>
                                        <p:attrNameLst>
                                          <p:attrName>style.visibility</p:attrName>
                                        </p:attrNameLst>
                                      </p:cBhvr>
                                      <p:to>
                                        <p:strVal val="visible"/>
                                      </p:to>
                                    </p:set>
                                    <p:animEffect transition="in" filter="wipe(left)">
                                      <p:cBhvr>
                                        <p:cTn id="403" dur="500"/>
                                        <p:tgtEl>
                                          <p:spTgt spid="1098"/>
                                        </p:tgtEl>
                                      </p:cBhvr>
                                    </p:animEffect>
                                  </p:childTnLst>
                                </p:cTn>
                              </p:par>
                            </p:childTnLst>
                          </p:cTn>
                        </p:par>
                      </p:childTnLst>
                    </p:cTn>
                  </p:par>
                  <p:par>
                    <p:cTn id="404" fill="hold">
                      <p:stCondLst>
                        <p:cond delay="indefinite"/>
                      </p:stCondLst>
                      <p:childTnLst>
                        <p:par>
                          <p:cTn id="405" fill="hold">
                            <p:stCondLst>
                              <p:cond delay="0"/>
                            </p:stCondLst>
                            <p:childTnLst>
                              <p:par>
                                <p:cTn id="406" presetID="22" presetClass="entr" presetSubtype="4" fill="hold" grpId="0" nodeType="clickEffect">
                                  <p:stCondLst>
                                    <p:cond delay="0"/>
                                  </p:stCondLst>
                                  <p:childTnLst>
                                    <p:set>
                                      <p:cBhvr>
                                        <p:cTn id="407" dur="1" fill="hold">
                                          <p:stCondLst>
                                            <p:cond delay="0"/>
                                          </p:stCondLst>
                                        </p:cTn>
                                        <p:tgtEl>
                                          <p:spTgt spid="1073"/>
                                        </p:tgtEl>
                                        <p:attrNameLst>
                                          <p:attrName>style.visibility</p:attrName>
                                        </p:attrNameLst>
                                      </p:cBhvr>
                                      <p:to>
                                        <p:strVal val="visible"/>
                                      </p:to>
                                    </p:set>
                                    <p:animEffect transition="in" filter="wipe(down)">
                                      <p:cBhvr>
                                        <p:cTn id="408" dur="500"/>
                                        <p:tgtEl>
                                          <p:spTgt spid="1073"/>
                                        </p:tgtEl>
                                      </p:cBhvr>
                                    </p:animEffect>
                                  </p:childTnLst>
                                </p:cTn>
                              </p:par>
                            </p:childTnLst>
                          </p:cTn>
                        </p:par>
                      </p:childTnLst>
                    </p:cTn>
                  </p:par>
                  <p:par>
                    <p:cTn id="409" fill="hold">
                      <p:stCondLst>
                        <p:cond delay="indefinite"/>
                      </p:stCondLst>
                      <p:childTnLst>
                        <p:par>
                          <p:cTn id="410" fill="hold">
                            <p:stCondLst>
                              <p:cond delay="0"/>
                            </p:stCondLst>
                            <p:childTnLst>
                              <p:par>
                                <p:cTn id="411" presetID="22" presetClass="entr" presetSubtype="4" fill="hold" grpId="0" nodeType="clickEffect">
                                  <p:stCondLst>
                                    <p:cond delay="0"/>
                                  </p:stCondLst>
                                  <p:childTnLst>
                                    <p:set>
                                      <p:cBhvr>
                                        <p:cTn id="412" dur="1" fill="hold">
                                          <p:stCondLst>
                                            <p:cond delay="0"/>
                                          </p:stCondLst>
                                        </p:cTn>
                                        <p:tgtEl>
                                          <p:spTgt spid="1087"/>
                                        </p:tgtEl>
                                        <p:attrNameLst>
                                          <p:attrName>style.visibility</p:attrName>
                                        </p:attrNameLst>
                                      </p:cBhvr>
                                      <p:to>
                                        <p:strVal val="visible"/>
                                      </p:to>
                                    </p:set>
                                    <p:animEffect transition="in" filter="wipe(down)">
                                      <p:cBhvr>
                                        <p:cTn id="413" dur="500"/>
                                        <p:tgtEl>
                                          <p:spTgt spid="1087"/>
                                        </p:tgtEl>
                                      </p:cBhvr>
                                    </p:animEffect>
                                  </p:childTnLst>
                                </p:cTn>
                              </p:par>
                            </p:childTnLst>
                          </p:cTn>
                        </p:par>
                      </p:childTnLst>
                    </p:cTn>
                  </p:par>
                  <p:par>
                    <p:cTn id="414" fill="hold">
                      <p:stCondLst>
                        <p:cond delay="indefinite"/>
                      </p:stCondLst>
                      <p:childTnLst>
                        <p:par>
                          <p:cTn id="415" fill="hold">
                            <p:stCondLst>
                              <p:cond delay="0"/>
                            </p:stCondLst>
                            <p:childTnLst>
                              <p:par>
                                <p:cTn id="416" presetID="22" presetClass="entr" presetSubtype="4" fill="hold" grpId="0" nodeType="clickEffect">
                                  <p:stCondLst>
                                    <p:cond delay="0"/>
                                  </p:stCondLst>
                                  <p:childTnLst>
                                    <p:set>
                                      <p:cBhvr>
                                        <p:cTn id="417" dur="1" fill="hold">
                                          <p:stCondLst>
                                            <p:cond delay="0"/>
                                          </p:stCondLst>
                                        </p:cTn>
                                        <p:tgtEl>
                                          <p:spTgt spid="1074"/>
                                        </p:tgtEl>
                                        <p:attrNameLst>
                                          <p:attrName>style.visibility</p:attrName>
                                        </p:attrNameLst>
                                      </p:cBhvr>
                                      <p:to>
                                        <p:strVal val="visible"/>
                                      </p:to>
                                    </p:set>
                                    <p:animEffect transition="in" filter="wipe(down)">
                                      <p:cBhvr>
                                        <p:cTn id="418" dur="500"/>
                                        <p:tgtEl>
                                          <p:spTgt spid="1074"/>
                                        </p:tgtEl>
                                      </p:cBhvr>
                                    </p:animEffect>
                                  </p:childTnLst>
                                </p:cTn>
                              </p:par>
                            </p:childTnLst>
                          </p:cTn>
                        </p:par>
                      </p:childTnLst>
                    </p:cTn>
                  </p:par>
                  <p:par>
                    <p:cTn id="419" fill="hold">
                      <p:stCondLst>
                        <p:cond delay="indefinite"/>
                      </p:stCondLst>
                      <p:childTnLst>
                        <p:par>
                          <p:cTn id="420" fill="hold">
                            <p:stCondLst>
                              <p:cond delay="0"/>
                            </p:stCondLst>
                            <p:childTnLst>
                              <p:par>
                                <p:cTn id="421" presetID="22" presetClass="entr" presetSubtype="4" fill="hold" grpId="0" nodeType="clickEffect">
                                  <p:stCondLst>
                                    <p:cond delay="0"/>
                                  </p:stCondLst>
                                  <p:childTnLst>
                                    <p:set>
                                      <p:cBhvr>
                                        <p:cTn id="422" dur="1" fill="hold">
                                          <p:stCondLst>
                                            <p:cond delay="0"/>
                                          </p:stCondLst>
                                        </p:cTn>
                                        <p:tgtEl>
                                          <p:spTgt spid="1075"/>
                                        </p:tgtEl>
                                        <p:attrNameLst>
                                          <p:attrName>style.visibility</p:attrName>
                                        </p:attrNameLst>
                                      </p:cBhvr>
                                      <p:to>
                                        <p:strVal val="visible"/>
                                      </p:to>
                                    </p:set>
                                    <p:animEffect transition="in" filter="wipe(down)">
                                      <p:cBhvr>
                                        <p:cTn id="423" dur="500"/>
                                        <p:tgtEl>
                                          <p:spTgt spid="1075"/>
                                        </p:tgtEl>
                                      </p:cBhvr>
                                    </p:animEffect>
                                  </p:childTnLst>
                                </p:cTn>
                              </p:par>
                            </p:childTnLst>
                          </p:cTn>
                        </p:par>
                      </p:childTnLst>
                    </p:cTn>
                  </p:par>
                  <p:par>
                    <p:cTn id="424" fill="hold">
                      <p:stCondLst>
                        <p:cond delay="indefinite"/>
                      </p:stCondLst>
                      <p:childTnLst>
                        <p:par>
                          <p:cTn id="425" fill="hold">
                            <p:stCondLst>
                              <p:cond delay="0"/>
                            </p:stCondLst>
                            <p:childTnLst>
                              <p:par>
                                <p:cTn id="426" presetID="22" presetClass="entr" presetSubtype="4" fill="hold" grpId="0" nodeType="clickEffect">
                                  <p:stCondLst>
                                    <p:cond delay="0"/>
                                  </p:stCondLst>
                                  <p:childTnLst>
                                    <p:set>
                                      <p:cBhvr>
                                        <p:cTn id="427" dur="1" fill="hold">
                                          <p:stCondLst>
                                            <p:cond delay="0"/>
                                          </p:stCondLst>
                                        </p:cTn>
                                        <p:tgtEl>
                                          <p:spTgt spid="1076"/>
                                        </p:tgtEl>
                                        <p:attrNameLst>
                                          <p:attrName>style.visibility</p:attrName>
                                        </p:attrNameLst>
                                      </p:cBhvr>
                                      <p:to>
                                        <p:strVal val="visible"/>
                                      </p:to>
                                    </p:set>
                                    <p:animEffect transition="in" filter="wipe(down)">
                                      <p:cBhvr>
                                        <p:cTn id="428" dur="500"/>
                                        <p:tgtEl>
                                          <p:spTgt spid="1076"/>
                                        </p:tgtEl>
                                      </p:cBhvr>
                                    </p:animEffect>
                                  </p:childTnLst>
                                </p:cTn>
                              </p:par>
                            </p:childTnLst>
                          </p:cTn>
                        </p:par>
                      </p:childTnLst>
                    </p:cTn>
                  </p:par>
                  <p:par>
                    <p:cTn id="429" fill="hold">
                      <p:stCondLst>
                        <p:cond delay="indefinite"/>
                      </p:stCondLst>
                      <p:childTnLst>
                        <p:par>
                          <p:cTn id="430" fill="hold">
                            <p:stCondLst>
                              <p:cond delay="0"/>
                            </p:stCondLst>
                            <p:childTnLst>
                              <p:par>
                                <p:cTn id="431" presetID="22" presetClass="entr" presetSubtype="8" fill="hold" grpId="0" nodeType="clickEffect">
                                  <p:stCondLst>
                                    <p:cond delay="0"/>
                                  </p:stCondLst>
                                  <p:childTnLst>
                                    <p:set>
                                      <p:cBhvr>
                                        <p:cTn id="432" dur="1" fill="hold">
                                          <p:stCondLst>
                                            <p:cond delay="0"/>
                                          </p:stCondLst>
                                        </p:cTn>
                                        <p:tgtEl>
                                          <p:spTgt spid="1080"/>
                                        </p:tgtEl>
                                        <p:attrNameLst>
                                          <p:attrName>style.visibility</p:attrName>
                                        </p:attrNameLst>
                                      </p:cBhvr>
                                      <p:to>
                                        <p:strVal val="visible"/>
                                      </p:to>
                                    </p:set>
                                    <p:animEffect transition="in" filter="wipe(left)">
                                      <p:cBhvr>
                                        <p:cTn id="433" dur="500"/>
                                        <p:tgtEl>
                                          <p:spTgt spid="1080"/>
                                        </p:tgtEl>
                                      </p:cBhvr>
                                    </p:animEffect>
                                  </p:childTnLst>
                                </p:cTn>
                              </p:par>
                            </p:childTnLst>
                          </p:cTn>
                        </p:par>
                      </p:childTnLst>
                    </p:cTn>
                  </p:par>
                  <p:par>
                    <p:cTn id="434" fill="hold">
                      <p:stCondLst>
                        <p:cond delay="indefinite"/>
                      </p:stCondLst>
                      <p:childTnLst>
                        <p:par>
                          <p:cTn id="435" fill="hold">
                            <p:stCondLst>
                              <p:cond delay="0"/>
                            </p:stCondLst>
                            <p:childTnLst>
                              <p:par>
                                <p:cTn id="436" presetID="22" presetClass="entr" presetSubtype="8" fill="hold" grpId="0" nodeType="clickEffect">
                                  <p:stCondLst>
                                    <p:cond delay="0"/>
                                  </p:stCondLst>
                                  <p:childTnLst>
                                    <p:set>
                                      <p:cBhvr>
                                        <p:cTn id="437" dur="1" fill="hold">
                                          <p:stCondLst>
                                            <p:cond delay="0"/>
                                          </p:stCondLst>
                                        </p:cTn>
                                        <p:tgtEl>
                                          <p:spTgt spid="1077"/>
                                        </p:tgtEl>
                                        <p:attrNameLst>
                                          <p:attrName>style.visibility</p:attrName>
                                        </p:attrNameLst>
                                      </p:cBhvr>
                                      <p:to>
                                        <p:strVal val="visible"/>
                                      </p:to>
                                    </p:set>
                                    <p:animEffect transition="in" filter="wipe(left)">
                                      <p:cBhvr>
                                        <p:cTn id="438" dur="500"/>
                                        <p:tgtEl>
                                          <p:spTgt spid="1077"/>
                                        </p:tgtEl>
                                      </p:cBhvr>
                                    </p:animEffect>
                                  </p:childTnLst>
                                </p:cTn>
                              </p:par>
                            </p:childTnLst>
                          </p:cTn>
                        </p:par>
                      </p:childTnLst>
                    </p:cTn>
                  </p:par>
                  <p:par>
                    <p:cTn id="439" fill="hold">
                      <p:stCondLst>
                        <p:cond delay="indefinite"/>
                      </p:stCondLst>
                      <p:childTnLst>
                        <p:par>
                          <p:cTn id="440" fill="hold">
                            <p:stCondLst>
                              <p:cond delay="0"/>
                            </p:stCondLst>
                            <p:childTnLst>
                              <p:par>
                                <p:cTn id="441" presetID="22" presetClass="entr" presetSubtype="8" fill="hold" grpId="0" nodeType="clickEffect">
                                  <p:stCondLst>
                                    <p:cond delay="0"/>
                                  </p:stCondLst>
                                  <p:childTnLst>
                                    <p:set>
                                      <p:cBhvr>
                                        <p:cTn id="442" dur="1" fill="hold">
                                          <p:stCondLst>
                                            <p:cond delay="0"/>
                                          </p:stCondLst>
                                        </p:cTn>
                                        <p:tgtEl>
                                          <p:spTgt spid="1079"/>
                                        </p:tgtEl>
                                        <p:attrNameLst>
                                          <p:attrName>style.visibility</p:attrName>
                                        </p:attrNameLst>
                                      </p:cBhvr>
                                      <p:to>
                                        <p:strVal val="visible"/>
                                      </p:to>
                                    </p:set>
                                    <p:animEffect transition="in" filter="wipe(left)">
                                      <p:cBhvr>
                                        <p:cTn id="443" dur="500"/>
                                        <p:tgtEl>
                                          <p:spTgt spid="1079"/>
                                        </p:tgtEl>
                                      </p:cBhvr>
                                    </p:animEffect>
                                  </p:childTnLst>
                                </p:cTn>
                              </p:par>
                            </p:childTnLst>
                          </p:cTn>
                        </p:par>
                      </p:childTnLst>
                    </p:cTn>
                  </p:par>
                  <p:par>
                    <p:cTn id="444" fill="hold">
                      <p:stCondLst>
                        <p:cond delay="indefinite"/>
                      </p:stCondLst>
                      <p:childTnLst>
                        <p:par>
                          <p:cTn id="445" fill="hold">
                            <p:stCondLst>
                              <p:cond delay="0"/>
                            </p:stCondLst>
                            <p:childTnLst>
                              <p:par>
                                <p:cTn id="446" presetID="22" presetClass="entr" presetSubtype="8" fill="hold" grpId="0" nodeType="clickEffect">
                                  <p:stCondLst>
                                    <p:cond delay="0"/>
                                  </p:stCondLst>
                                  <p:childTnLst>
                                    <p:set>
                                      <p:cBhvr>
                                        <p:cTn id="447" dur="1" fill="hold">
                                          <p:stCondLst>
                                            <p:cond delay="0"/>
                                          </p:stCondLst>
                                        </p:cTn>
                                        <p:tgtEl>
                                          <p:spTgt spid="1078"/>
                                        </p:tgtEl>
                                        <p:attrNameLst>
                                          <p:attrName>style.visibility</p:attrName>
                                        </p:attrNameLst>
                                      </p:cBhvr>
                                      <p:to>
                                        <p:strVal val="visible"/>
                                      </p:to>
                                    </p:set>
                                    <p:animEffect transition="in" filter="wipe(left)">
                                      <p:cBhvr>
                                        <p:cTn id="448" dur="500"/>
                                        <p:tgtEl>
                                          <p:spTgt spid="1078"/>
                                        </p:tgtEl>
                                      </p:cBhvr>
                                    </p:animEffect>
                                  </p:childTnLst>
                                </p:cTn>
                              </p:par>
                            </p:childTnLst>
                          </p:cTn>
                        </p:par>
                      </p:childTnLst>
                    </p:cTn>
                  </p:par>
                  <p:par>
                    <p:cTn id="449" fill="hold">
                      <p:stCondLst>
                        <p:cond delay="indefinite"/>
                      </p:stCondLst>
                      <p:childTnLst>
                        <p:par>
                          <p:cTn id="450" fill="hold">
                            <p:stCondLst>
                              <p:cond delay="0"/>
                            </p:stCondLst>
                            <p:childTnLst>
                              <p:par>
                                <p:cTn id="451" presetID="22" presetClass="entr" presetSubtype="4" fill="hold" grpId="0" nodeType="clickEffect">
                                  <p:stCondLst>
                                    <p:cond delay="0"/>
                                  </p:stCondLst>
                                  <p:childTnLst>
                                    <p:set>
                                      <p:cBhvr>
                                        <p:cTn id="452" dur="1" fill="hold">
                                          <p:stCondLst>
                                            <p:cond delay="0"/>
                                          </p:stCondLst>
                                        </p:cTn>
                                        <p:tgtEl>
                                          <p:spTgt spid="1082"/>
                                        </p:tgtEl>
                                        <p:attrNameLst>
                                          <p:attrName>style.visibility</p:attrName>
                                        </p:attrNameLst>
                                      </p:cBhvr>
                                      <p:to>
                                        <p:strVal val="visible"/>
                                      </p:to>
                                    </p:set>
                                    <p:animEffect transition="in" filter="wipe(down)">
                                      <p:cBhvr>
                                        <p:cTn id="453" dur="500"/>
                                        <p:tgtEl>
                                          <p:spTgt spid="1082"/>
                                        </p:tgtEl>
                                      </p:cBhvr>
                                    </p:animEffect>
                                  </p:childTnLst>
                                </p:cTn>
                              </p:par>
                            </p:childTnLst>
                          </p:cTn>
                        </p:par>
                      </p:childTnLst>
                    </p:cTn>
                  </p:par>
                  <p:par>
                    <p:cTn id="454" fill="hold">
                      <p:stCondLst>
                        <p:cond delay="indefinite"/>
                      </p:stCondLst>
                      <p:childTnLst>
                        <p:par>
                          <p:cTn id="455" fill="hold">
                            <p:stCondLst>
                              <p:cond delay="0"/>
                            </p:stCondLst>
                            <p:childTnLst>
                              <p:par>
                                <p:cTn id="456" presetID="22" presetClass="entr" presetSubtype="4" fill="hold" grpId="0" nodeType="clickEffect">
                                  <p:stCondLst>
                                    <p:cond delay="0"/>
                                  </p:stCondLst>
                                  <p:childTnLst>
                                    <p:set>
                                      <p:cBhvr>
                                        <p:cTn id="457" dur="1" fill="hold">
                                          <p:stCondLst>
                                            <p:cond delay="0"/>
                                          </p:stCondLst>
                                        </p:cTn>
                                        <p:tgtEl>
                                          <p:spTgt spid="1088"/>
                                        </p:tgtEl>
                                        <p:attrNameLst>
                                          <p:attrName>style.visibility</p:attrName>
                                        </p:attrNameLst>
                                      </p:cBhvr>
                                      <p:to>
                                        <p:strVal val="visible"/>
                                      </p:to>
                                    </p:set>
                                    <p:animEffect transition="in" filter="wipe(down)">
                                      <p:cBhvr>
                                        <p:cTn id="458" dur="500"/>
                                        <p:tgtEl>
                                          <p:spTgt spid="1088"/>
                                        </p:tgtEl>
                                      </p:cBhvr>
                                    </p:animEffect>
                                  </p:childTnLst>
                                </p:cTn>
                              </p:par>
                            </p:childTnLst>
                          </p:cTn>
                        </p:par>
                      </p:childTnLst>
                    </p:cTn>
                  </p:par>
                  <p:par>
                    <p:cTn id="459" fill="hold">
                      <p:stCondLst>
                        <p:cond delay="indefinite"/>
                      </p:stCondLst>
                      <p:childTnLst>
                        <p:par>
                          <p:cTn id="460" fill="hold">
                            <p:stCondLst>
                              <p:cond delay="0"/>
                            </p:stCondLst>
                            <p:childTnLst>
                              <p:par>
                                <p:cTn id="461" presetID="22" presetClass="entr" presetSubtype="4" fill="hold" grpId="0" nodeType="clickEffect">
                                  <p:stCondLst>
                                    <p:cond delay="0"/>
                                  </p:stCondLst>
                                  <p:childTnLst>
                                    <p:set>
                                      <p:cBhvr>
                                        <p:cTn id="462" dur="1" fill="hold">
                                          <p:stCondLst>
                                            <p:cond delay="0"/>
                                          </p:stCondLst>
                                        </p:cTn>
                                        <p:tgtEl>
                                          <p:spTgt spid="1086"/>
                                        </p:tgtEl>
                                        <p:attrNameLst>
                                          <p:attrName>style.visibility</p:attrName>
                                        </p:attrNameLst>
                                      </p:cBhvr>
                                      <p:to>
                                        <p:strVal val="visible"/>
                                      </p:to>
                                    </p:set>
                                    <p:animEffect transition="in" filter="wipe(down)">
                                      <p:cBhvr>
                                        <p:cTn id="463" dur="500"/>
                                        <p:tgtEl>
                                          <p:spTgt spid="1086"/>
                                        </p:tgtEl>
                                      </p:cBhvr>
                                    </p:animEffect>
                                  </p:childTnLst>
                                </p:cTn>
                              </p:par>
                            </p:childTnLst>
                          </p:cTn>
                        </p:par>
                      </p:childTnLst>
                    </p:cTn>
                  </p:par>
                  <p:par>
                    <p:cTn id="464" fill="hold">
                      <p:stCondLst>
                        <p:cond delay="indefinite"/>
                      </p:stCondLst>
                      <p:childTnLst>
                        <p:par>
                          <p:cTn id="465" fill="hold">
                            <p:stCondLst>
                              <p:cond delay="0"/>
                            </p:stCondLst>
                            <p:childTnLst>
                              <p:par>
                                <p:cTn id="466" presetID="22" presetClass="entr" presetSubtype="4" fill="hold" grpId="0" nodeType="clickEffect">
                                  <p:stCondLst>
                                    <p:cond delay="0"/>
                                  </p:stCondLst>
                                  <p:childTnLst>
                                    <p:set>
                                      <p:cBhvr>
                                        <p:cTn id="467" dur="1" fill="hold">
                                          <p:stCondLst>
                                            <p:cond delay="0"/>
                                          </p:stCondLst>
                                        </p:cTn>
                                        <p:tgtEl>
                                          <p:spTgt spid="1091"/>
                                        </p:tgtEl>
                                        <p:attrNameLst>
                                          <p:attrName>style.visibility</p:attrName>
                                        </p:attrNameLst>
                                      </p:cBhvr>
                                      <p:to>
                                        <p:strVal val="visible"/>
                                      </p:to>
                                    </p:set>
                                    <p:animEffect transition="in" filter="wipe(down)">
                                      <p:cBhvr>
                                        <p:cTn id="468" dur="500"/>
                                        <p:tgtEl>
                                          <p:spTgt spid="1091"/>
                                        </p:tgtEl>
                                      </p:cBhvr>
                                    </p:animEffect>
                                  </p:childTnLst>
                                </p:cTn>
                              </p:par>
                            </p:childTnLst>
                          </p:cTn>
                        </p:par>
                      </p:childTnLst>
                    </p:cTn>
                  </p:par>
                  <p:par>
                    <p:cTn id="469" fill="hold">
                      <p:stCondLst>
                        <p:cond delay="indefinite"/>
                      </p:stCondLst>
                      <p:childTnLst>
                        <p:par>
                          <p:cTn id="470" fill="hold">
                            <p:stCondLst>
                              <p:cond delay="0"/>
                            </p:stCondLst>
                            <p:childTnLst>
                              <p:par>
                                <p:cTn id="471" presetID="22" presetClass="entr" presetSubtype="4" fill="hold" grpId="0" nodeType="clickEffect">
                                  <p:stCondLst>
                                    <p:cond delay="0"/>
                                  </p:stCondLst>
                                  <p:childTnLst>
                                    <p:set>
                                      <p:cBhvr>
                                        <p:cTn id="472" dur="1" fill="hold">
                                          <p:stCondLst>
                                            <p:cond delay="0"/>
                                          </p:stCondLst>
                                        </p:cTn>
                                        <p:tgtEl>
                                          <p:spTgt spid="1083"/>
                                        </p:tgtEl>
                                        <p:attrNameLst>
                                          <p:attrName>style.visibility</p:attrName>
                                        </p:attrNameLst>
                                      </p:cBhvr>
                                      <p:to>
                                        <p:strVal val="visible"/>
                                      </p:to>
                                    </p:set>
                                    <p:animEffect transition="in" filter="wipe(down)">
                                      <p:cBhvr>
                                        <p:cTn id="473" dur="500"/>
                                        <p:tgtEl>
                                          <p:spTgt spid="1083"/>
                                        </p:tgtEl>
                                      </p:cBhvr>
                                    </p:animEffect>
                                  </p:childTnLst>
                                </p:cTn>
                              </p:par>
                            </p:childTnLst>
                          </p:cTn>
                        </p:par>
                      </p:childTnLst>
                    </p:cTn>
                  </p:par>
                  <p:par>
                    <p:cTn id="474" fill="hold">
                      <p:stCondLst>
                        <p:cond delay="indefinite"/>
                      </p:stCondLst>
                      <p:childTnLst>
                        <p:par>
                          <p:cTn id="475" fill="hold">
                            <p:stCondLst>
                              <p:cond delay="0"/>
                            </p:stCondLst>
                            <p:childTnLst>
                              <p:par>
                                <p:cTn id="476" presetID="22" presetClass="entr" presetSubtype="4" fill="hold" grpId="0" nodeType="clickEffect">
                                  <p:stCondLst>
                                    <p:cond delay="0"/>
                                  </p:stCondLst>
                                  <p:childTnLst>
                                    <p:set>
                                      <p:cBhvr>
                                        <p:cTn id="477" dur="1" fill="hold">
                                          <p:stCondLst>
                                            <p:cond delay="0"/>
                                          </p:stCondLst>
                                        </p:cTn>
                                        <p:tgtEl>
                                          <p:spTgt spid="1081"/>
                                        </p:tgtEl>
                                        <p:attrNameLst>
                                          <p:attrName>style.visibility</p:attrName>
                                        </p:attrNameLst>
                                      </p:cBhvr>
                                      <p:to>
                                        <p:strVal val="visible"/>
                                      </p:to>
                                    </p:set>
                                    <p:animEffect transition="in" filter="wipe(down)">
                                      <p:cBhvr>
                                        <p:cTn id="478" dur="500"/>
                                        <p:tgtEl>
                                          <p:spTgt spid="1081"/>
                                        </p:tgtEl>
                                      </p:cBhvr>
                                    </p:animEffect>
                                  </p:childTnLst>
                                </p:cTn>
                              </p:par>
                            </p:childTnLst>
                          </p:cTn>
                        </p:par>
                      </p:childTnLst>
                    </p:cTn>
                  </p:par>
                  <p:par>
                    <p:cTn id="479" fill="hold">
                      <p:stCondLst>
                        <p:cond delay="indefinite"/>
                      </p:stCondLst>
                      <p:childTnLst>
                        <p:par>
                          <p:cTn id="480" fill="hold">
                            <p:stCondLst>
                              <p:cond delay="0"/>
                            </p:stCondLst>
                            <p:childTnLst>
                              <p:par>
                                <p:cTn id="481" presetID="22" presetClass="entr" presetSubtype="8" fill="hold" grpId="0" nodeType="clickEffect">
                                  <p:stCondLst>
                                    <p:cond delay="0"/>
                                  </p:stCondLst>
                                  <p:childTnLst>
                                    <p:set>
                                      <p:cBhvr>
                                        <p:cTn id="482" dur="1" fill="hold">
                                          <p:stCondLst>
                                            <p:cond delay="0"/>
                                          </p:stCondLst>
                                        </p:cTn>
                                        <p:tgtEl>
                                          <p:spTgt spid="1089"/>
                                        </p:tgtEl>
                                        <p:attrNameLst>
                                          <p:attrName>style.visibility</p:attrName>
                                        </p:attrNameLst>
                                      </p:cBhvr>
                                      <p:to>
                                        <p:strVal val="visible"/>
                                      </p:to>
                                    </p:set>
                                    <p:animEffect transition="in" filter="wipe(left)">
                                      <p:cBhvr>
                                        <p:cTn id="483" dur="500"/>
                                        <p:tgtEl>
                                          <p:spTgt spid="1089"/>
                                        </p:tgtEl>
                                      </p:cBhvr>
                                    </p:animEffect>
                                  </p:childTnLst>
                                </p:cTn>
                              </p:par>
                            </p:childTnLst>
                          </p:cTn>
                        </p:par>
                      </p:childTnLst>
                    </p:cTn>
                  </p:par>
                  <p:par>
                    <p:cTn id="484" fill="hold">
                      <p:stCondLst>
                        <p:cond delay="indefinite"/>
                      </p:stCondLst>
                      <p:childTnLst>
                        <p:par>
                          <p:cTn id="485" fill="hold">
                            <p:stCondLst>
                              <p:cond delay="0"/>
                            </p:stCondLst>
                            <p:childTnLst>
                              <p:par>
                                <p:cTn id="486" presetID="22" presetClass="entr" presetSubtype="8" fill="hold" grpId="0" nodeType="clickEffect">
                                  <p:stCondLst>
                                    <p:cond delay="0"/>
                                  </p:stCondLst>
                                  <p:childTnLst>
                                    <p:set>
                                      <p:cBhvr>
                                        <p:cTn id="487" dur="1" fill="hold">
                                          <p:stCondLst>
                                            <p:cond delay="0"/>
                                          </p:stCondLst>
                                        </p:cTn>
                                        <p:tgtEl>
                                          <p:spTgt spid="1094"/>
                                        </p:tgtEl>
                                        <p:attrNameLst>
                                          <p:attrName>style.visibility</p:attrName>
                                        </p:attrNameLst>
                                      </p:cBhvr>
                                      <p:to>
                                        <p:strVal val="visible"/>
                                      </p:to>
                                    </p:set>
                                    <p:animEffect transition="in" filter="wipe(left)">
                                      <p:cBhvr>
                                        <p:cTn id="488" dur="500"/>
                                        <p:tgtEl>
                                          <p:spTgt spid="1094"/>
                                        </p:tgtEl>
                                      </p:cBhvr>
                                    </p:animEffect>
                                  </p:childTnLst>
                                </p:cTn>
                              </p:par>
                            </p:childTnLst>
                          </p:cTn>
                        </p:par>
                      </p:childTnLst>
                    </p:cTn>
                  </p:par>
                  <p:par>
                    <p:cTn id="489" fill="hold">
                      <p:stCondLst>
                        <p:cond delay="indefinite"/>
                      </p:stCondLst>
                      <p:childTnLst>
                        <p:par>
                          <p:cTn id="490" fill="hold">
                            <p:stCondLst>
                              <p:cond delay="0"/>
                            </p:stCondLst>
                            <p:childTnLst>
                              <p:par>
                                <p:cTn id="491" presetID="22" presetClass="entr" presetSubtype="8" fill="hold" grpId="0" nodeType="clickEffect">
                                  <p:stCondLst>
                                    <p:cond delay="0"/>
                                  </p:stCondLst>
                                  <p:childTnLst>
                                    <p:set>
                                      <p:cBhvr>
                                        <p:cTn id="492" dur="1" fill="hold">
                                          <p:stCondLst>
                                            <p:cond delay="0"/>
                                          </p:stCondLst>
                                        </p:cTn>
                                        <p:tgtEl>
                                          <p:spTgt spid="1092"/>
                                        </p:tgtEl>
                                        <p:attrNameLst>
                                          <p:attrName>style.visibility</p:attrName>
                                        </p:attrNameLst>
                                      </p:cBhvr>
                                      <p:to>
                                        <p:strVal val="visible"/>
                                      </p:to>
                                    </p:set>
                                    <p:animEffect transition="in" filter="wipe(left)">
                                      <p:cBhvr>
                                        <p:cTn id="493" dur="500"/>
                                        <p:tgtEl>
                                          <p:spTgt spid="1092"/>
                                        </p:tgtEl>
                                      </p:cBhvr>
                                    </p:animEffect>
                                  </p:childTnLst>
                                </p:cTn>
                              </p:par>
                            </p:childTnLst>
                          </p:cTn>
                        </p:par>
                      </p:childTnLst>
                    </p:cTn>
                  </p:par>
                  <p:par>
                    <p:cTn id="494" fill="hold">
                      <p:stCondLst>
                        <p:cond delay="indefinite"/>
                      </p:stCondLst>
                      <p:childTnLst>
                        <p:par>
                          <p:cTn id="495" fill="hold">
                            <p:stCondLst>
                              <p:cond delay="0"/>
                            </p:stCondLst>
                            <p:childTnLst>
                              <p:par>
                                <p:cTn id="496" presetID="22" presetClass="entr" presetSubtype="8" fill="hold" grpId="0" nodeType="clickEffect">
                                  <p:stCondLst>
                                    <p:cond delay="0"/>
                                  </p:stCondLst>
                                  <p:childTnLst>
                                    <p:set>
                                      <p:cBhvr>
                                        <p:cTn id="497" dur="1" fill="hold">
                                          <p:stCondLst>
                                            <p:cond delay="0"/>
                                          </p:stCondLst>
                                        </p:cTn>
                                        <p:tgtEl>
                                          <p:spTgt spid="1085"/>
                                        </p:tgtEl>
                                        <p:attrNameLst>
                                          <p:attrName>style.visibility</p:attrName>
                                        </p:attrNameLst>
                                      </p:cBhvr>
                                      <p:to>
                                        <p:strVal val="visible"/>
                                      </p:to>
                                    </p:set>
                                    <p:animEffect transition="in" filter="wipe(left)">
                                      <p:cBhvr>
                                        <p:cTn id="498" dur="500"/>
                                        <p:tgtEl>
                                          <p:spTgt spid="1085"/>
                                        </p:tgtEl>
                                      </p:cBhvr>
                                    </p:animEffect>
                                  </p:childTnLst>
                                </p:cTn>
                              </p:par>
                            </p:childTnLst>
                          </p:cTn>
                        </p:par>
                      </p:childTnLst>
                    </p:cTn>
                  </p:par>
                  <p:par>
                    <p:cTn id="499" fill="hold">
                      <p:stCondLst>
                        <p:cond delay="indefinite"/>
                      </p:stCondLst>
                      <p:childTnLst>
                        <p:par>
                          <p:cTn id="500" fill="hold">
                            <p:stCondLst>
                              <p:cond delay="0"/>
                            </p:stCondLst>
                            <p:childTnLst>
                              <p:par>
                                <p:cTn id="501" presetID="22" presetClass="entr" presetSubtype="1" fill="hold" grpId="0" nodeType="clickEffect">
                                  <p:stCondLst>
                                    <p:cond delay="0"/>
                                  </p:stCondLst>
                                  <p:childTnLst>
                                    <p:set>
                                      <p:cBhvr>
                                        <p:cTn id="502" dur="1" fill="hold">
                                          <p:stCondLst>
                                            <p:cond delay="0"/>
                                          </p:stCondLst>
                                        </p:cTn>
                                        <p:tgtEl>
                                          <p:spTgt spid="1090"/>
                                        </p:tgtEl>
                                        <p:attrNameLst>
                                          <p:attrName>style.visibility</p:attrName>
                                        </p:attrNameLst>
                                      </p:cBhvr>
                                      <p:to>
                                        <p:strVal val="visible"/>
                                      </p:to>
                                    </p:set>
                                    <p:animEffect transition="in" filter="wipe(up)">
                                      <p:cBhvr>
                                        <p:cTn id="503" dur="500"/>
                                        <p:tgtEl>
                                          <p:spTgt spid="1090"/>
                                        </p:tgtEl>
                                      </p:cBhvr>
                                    </p:animEffect>
                                  </p:childTnLst>
                                </p:cTn>
                              </p:par>
                            </p:childTnLst>
                          </p:cTn>
                        </p:par>
                      </p:childTnLst>
                    </p:cTn>
                  </p:par>
                  <p:par>
                    <p:cTn id="504" fill="hold">
                      <p:stCondLst>
                        <p:cond delay="indefinite"/>
                      </p:stCondLst>
                      <p:childTnLst>
                        <p:par>
                          <p:cTn id="505" fill="hold">
                            <p:stCondLst>
                              <p:cond delay="0"/>
                            </p:stCondLst>
                            <p:childTnLst>
                              <p:par>
                                <p:cTn id="506" presetID="22" presetClass="entr" presetSubtype="1" fill="hold" grpId="0" nodeType="clickEffect">
                                  <p:stCondLst>
                                    <p:cond delay="0"/>
                                  </p:stCondLst>
                                  <p:childTnLst>
                                    <p:set>
                                      <p:cBhvr>
                                        <p:cTn id="507" dur="1" fill="hold">
                                          <p:stCondLst>
                                            <p:cond delay="0"/>
                                          </p:stCondLst>
                                        </p:cTn>
                                        <p:tgtEl>
                                          <p:spTgt spid="1093"/>
                                        </p:tgtEl>
                                        <p:attrNameLst>
                                          <p:attrName>style.visibility</p:attrName>
                                        </p:attrNameLst>
                                      </p:cBhvr>
                                      <p:to>
                                        <p:strVal val="visible"/>
                                      </p:to>
                                    </p:set>
                                    <p:animEffect transition="in" filter="wipe(up)">
                                      <p:cBhvr>
                                        <p:cTn id="508" dur="500"/>
                                        <p:tgtEl>
                                          <p:spTgt spid="1093"/>
                                        </p:tgtEl>
                                      </p:cBhvr>
                                    </p:animEffect>
                                  </p:childTnLst>
                                </p:cTn>
                              </p:par>
                            </p:childTnLst>
                          </p:cTn>
                        </p:par>
                      </p:childTnLst>
                    </p:cTn>
                  </p:par>
                  <p:par>
                    <p:cTn id="509" fill="hold">
                      <p:stCondLst>
                        <p:cond delay="indefinite"/>
                      </p:stCondLst>
                      <p:childTnLst>
                        <p:par>
                          <p:cTn id="510" fill="hold">
                            <p:stCondLst>
                              <p:cond delay="0"/>
                            </p:stCondLst>
                            <p:childTnLst>
                              <p:par>
                                <p:cTn id="511" presetID="22" presetClass="entr" presetSubtype="1" fill="hold" grpId="0" nodeType="clickEffect">
                                  <p:stCondLst>
                                    <p:cond delay="0"/>
                                  </p:stCondLst>
                                  <p:childTnLst>
                                    <p:set>
                                      <p:cBhvr>
                                        <p:cTn id="512" dur="1" fill="hold">
                                          <p:stCondLst>
                                            <p:cond delay="0"/>
                                          </p:stCondLst>
                                        </p:cTn>
                                        <p:tgtEl>
                                          <p:spTgt spid="1084"/>
                                        </p:tgtEl>
                                        <p:attrNameLst>
                                          <p:attrName>style.visibility</p:attrName>
                                        </p:attrNameLst>
                                      </p:cBhvr>
                                      <p:to>
                                        <p:strVal val="visible"/>
                                      </p:to>
                                    </p:set>
                                    <p:animEffect transition="in" filter="wipe(up)">
                                      <p:cBhvr>
                                        <p:cTn id="513" dur="500"/>
                                        <p:tgtEl>
                                          <p:spTgt spid="1084"/>
                                        </p:tgtEl>
                                      </p:cBhvr>
                                    </p:animEffect>
                                  </p:childTnLst>
                                </p:cTn>
                              </p:par>
                            </p:childTnLst>
                          </p:cTn>
                        </p:par>
                      </p:childTnLst>
                    </p:cTn>
                  </p:par>
                  <p:par>
                    <p:cTn id="514" fill="hold">
                      <p:stCondLst>
                        <p:cond delay="indefinite"/>
                      </p:stCondLst>
                      <p:childTnLst>
                        <p:par>
                          <p:cTn id="515" fill="hold">
                            <p:stCondLst>
                              <p:cond delay="0"/>
                            </p:stCondLst>
                            <p:childTnLst>
                              <p:par>
                                <p:cTn id="516" presetID="10" presetClass="entr" presetSubtype="0" fill="hold" grpId="0" nodeType="clickEffect">
                                  <p:stCondLst>
                                    <p:cond delay="0"/>
                                  </p:stCondLst>
                                  <p:childTnLst>
                                    <p:set>
                                      <p:cBhvr>
                                        <p:cTn id="517" dur="1" fill="hold">
                                          <p:stCondLst>
                                            <p:cond delay="0"/>
                                          </p:stCondLst>
                                        </p:cTn>
                                        <p:tgtEl>
                                          <p:spTgt spid="165"/>
                                        </p:tgtEl>
                                        <p:attrNameLst>
                                          <p:attrName>style.visibility</p:attrName>
                                        </p:attrNameLst>
                                      </p:cBhvr>
                                      <p:to>
                                        <p:strVal val="visible"/>
                                      </p:to>
                                    </p:set>
                                    <p:animEffect transition="in" filter="fade">
                                      <p:cBhvr>
                                        <p:cTn id="518" dur="2000"/>
                                        <p:tgtEl>
                                          <p:spTgt spid="165"/>
                                        </p:tgtEl>
                                      </p:cBhvr>
                                    </p:animEffect>
                                  </p:childTnLst>
                                </p:cTn>
                              </p:par>
                              <p:par>
                                <p:cTn id="519" presetID="10" presetClass="entr" presetSubtype="0" fill="hold" grpId="0" nodeType="withEffect">
                                  <p:stCondLst>
                                    <p:cond delay="0"/>
                                  </p:stCondLst>
                                  <p:childTnLst>
                                    <p:set>
                                      <p:cBhvr>
                                        <p:cTn id="520" dur="1" fill="hold">
                                          <p:stCondLst>
                                            <p:cond delay="0"/>
                                          </p:stCondLst>
                                        </p:cTn>
                                        <p:tgtEl>
                                          <p:spTgt spid="164"/>
                                        </p:tgtEl>
                                        <p:attrNameLst>
                                          <p:attrName>style.visibility</p:attrName>
                                        </p:attrNameLst>
                                      </p:cBhvr>
                                      <p:to>
                                        <p:strVal val="visible"/>
                                      </p:to>
                                    </p:set>
                                    <p:animEffect transition="in" filter="fade">
                                      <p:cBhvr>
                                        <p:cTn id="521" dur="2000"/>
                                        <p:tgtEl>
                                          <p:spTgt spid="164"/>
                                        </p:tgtEl>
                                      </p:cBhvr>
                                    </p:animEffect>
                                  </p:childTnLst>
                                </p:cTn>
                              </p:par>
                              <p:par>
                                <p:cTn id="522" presetID="10" presetClass="entr" presetSubtype="0" fill="hold" grpId="0" nodeType="withEffect">
                                  <p:stCondLst>
                                    <p:cond delay="0"/>
                                  </p:stCondLst>
                                  <p:childTnLst>
                                    <p:set>
                                      <p:cBhvr>
                                        <p:cTn id="523" dur="1" fill="hold">
                                          <p:stCondLst>
                                            <p:cond delay="0"/>
                                          </p:stCondLst>
                                        </p:cTn>
                                        <p:tgtEl>
                                          <p:spTgt spid="163"/>
                                        </p:tgtEl>
                                        <p:attrNameLst>
                                          <p:attrName>style.visibility</p:attrName>
                                        </p:attrNameLst>
                                      </p:cBhvr>
                                      <p:to>
                                        <p:strVal val="visible"/>
                                      </p:to>
                                    </p:set>
                                    <p:animEffect transition="in" filter="fade">
                                      <p:cBhvr>
                                        <p:cTn id="524"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165" grpId="0" animBg="1"/>
      <p:bldP spid="161" grpId="0" animBg="1"/>
      <p:bldP spid="162" grpId="0" animBg="1"/>
      <p:bldP spid="159" grpId="0" animBg="1"/>
      <p:bldP spid="158" grpId="0" animBg="1"/>
      <p:bldP spid="160" grpId="0" animBg="1"/>
      <p:bldP spid="155" grpId="0" animBg="1"/>
      <p:bldP spid="156" grpId="0" animBg="1"/>
      <p:bldP spid="157" grpId="0" animBg="1"/>
      <p:bldP spid="1051" grpId="0" animBg="1"/>
      <p:bldP spid="1055" grpId="0" animBg="1"/>
      <p:bldP spid="1083" grpId="0" animBg="1"/>
      <p:bldP spid="1088" grpId="0" animBg="1"/>
      <p:bldP spid="1091" grpId="0" animBg="1"/>
      <p:bldP spid="1041" grpId="0" animBg="1"/>
      <p:bldP spid="1042" grpId="0" animBg="1"/>
      <p:bldP spid="1043" grpId="0" animBg="1"/>
      <p:bldP spid="1044" grpId="0" animBg="1"/>
      <p:bldP spid="1045" grpId="0" animBg="1"/>
      <p:bldP spid="1046" grpId="0" animBg="1"/>
      <p:bldP spid="1047" grpId="0" animBg="1"/>
      <p:bldP spid="1049" grpId="0" animBg="1"/>
      <p:bldP spid="1050" grpId="0" animBg="1"/>
      <p:bldP spid="1052" grpId="0" animBg="1"/>
      <p:bldP spid="1053" grpId="0" animBg="1"/>
      <p:bldP spid="1054"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4" grpId="0" animBg="1"/>
      <p:bldP spid="1085" grpId="0" animBg="1"/>
      <p:bldP spid="1086" grpId="0" animBg="1"/>
      <p:bldP spid="1087" grpId="0" animBg="1"/>
      <p:bldP spid="1089" grpId="0" animBg="1"/>
      <p:bldP spid="1090"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80" grpId="0" animBg="1"/>
      <p:bldP spid="82" grpId="0" animBg="1"/>
      <p:bldP spid="1068" grpId="0" animBg="1"/>
      <p:bldP spid="85" grpId="0" animBg="1"/>
      <p:bldP spid="1067" grpId="0" animBg="1"/>
      <p:bldP spid="87" grpId="0" animBg="1"/>
      <p:bldP spid="88" grpId="0" animBg="1"/>
      <p:bldP spid="89" grpId="0" animBg="1"/>
      <p:bldP spid="90" grpId="0" animBg="1"/>
      <p:bldP spid="91" grpId="0" animBg="1"/>
      <p:bldP spid="92" grpId="0" animBg="1"/>
      <p:bldP spid="93" grpId="0" animBg="1"/>
      <p:bldP spid="94" grpId="0" animBg="1"/>
      <p:bldP spid="104" grpId="0"/>
      <p:bldP spid="110" grpId="0"/>
      <p:bldP spid="112" grpId="0"/>
      <p:bldP spid="115" grpId="0"/>
      <p:bldP spid="118" grpId="0"/>
      <p:bldP spid="120" grpId="0"/>
      <p:bldP spid="127" grpId="0"/>
      <p:bldP spid="129" grpId="0"/>
      <p:bldP spid="134" grpId="0"/>
      <p:bldP spid="136" grpId="0"/>
      <p:bldP spid="137" grpId="0"/>
      <p:bldP spid="142" grpId="0"/>
      <p:bldP spid="143" grpId="0"/>
      <p:bldP spid="144" grpId="0"/>
      <p:bldP spid="145" grpId="0"/>
      <p:bldP spid="148" grpId="0" animBg="1"/>
      <p:bldP spid="149" grpId="0" animBg="1"/>
      <p:bldP spid="151" grpId="0" animBg="1"/>
      <p:bldP spid="153" grpId="0" animBg="1"/>
      <p:bldP spid="154" grpId="0" animBg="1"/>
      <p:bldP spid="10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0" name="Line 58"/>
          <p:cNvSpPr>
            <a:spLocks noChangeShapeType="1"/>
          </p:cNvSpPr>
          <p:nvPr/>
        </p:nvSpPr>
        <p:spPr bwMode="auto">
          <a:xfrm flipV="1">
            <a:off x="6729412" y="3293837"/>
            <a:ext cx="2503488" cy="264001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3159" name="Picture 87"/>
          <p:cNvPicPr>
            <a:picLocks noChangeAspect="1" noChangeArrowheads="1"/>
          </p:cNvPicPr>
          <p:nvPr/>
        </p:nvPicPr>
        <p:blipFill>
          <a:blip r:embed="rId2" cstate="print"/>
          <a:srcRect l="7297" t="2432"/>
          <a:stretch>
            <a:fillRect/>
          </a:stretch>
        </p:blipFill>
        <p:spPr bwMode="auto">
          <a:xfrm>
            <a:off x="7886685" y="3562474"/>
            <a:ext cx="2623628" cy="3079776"/>
          </a:xfrm>
          <a:prstGeom prst="rect">
            <a:avLst/>
          </a:prstGeom>
          <a:noFill/>
          <a:ln w="9525">
            <a:noFill/>
            <a:miter lim="800000"/>
            <a:headEnd/>
            <a:tailEnd/>
          </a:ln>
        </p:spPr>
      </p:pic>
      <p:sp>
        <p:nvSpPr>
          <p:cNvPr id="173" name="Right Arrow 172"/>
          <p:cNvSpPr/>
          <p:nvPr/>
        </p:nvSpPr>
        <p:spPr>
          <a:xfrm rot="2869403">
            <a:off x="2496117" y="2294096"/>
            <a:ext cx="1007078" cy="25358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70" name="Freeform 169"/>
          <p:cNvSpPr/>
          <p:nvPr/>
        </p:nvSpPr>
        <p:spPr>
          <a:xfrm>
            <a:off x="2952750" y="2590800"/>
            <a:ext cx="1385888" cy="700088"/>
          </a:xfrm>
          <a:custGeom>
            <a:avLst/>
            <a:gdLst>
              <a:gd name="connsiteX0" fmla="*/ 0 w 1385888"/>
              <a:gd name="connsiteY0" fmla="*/ 700088 h 700088"/>
              <a:gd name="connsiteX1" fmla="*/ 0 w 1385888"/>
              <a:gd name="connsiteY1" fmla="*/ 357188 h 700088"/>
              <a:gd name="connsiteX2" fmla="*/ 619125 w 1385888"/>
              <a:gd name="connsiteY2" fmla="*/ 361950 h 700088"/>
              <a:gd name="connsiteX3" fmla="*/ 609600 w 1385888"/>
              <a:gd name="connsiteY3" fmla="*/ 14288 h 700088"/>
              <a:gd name="connsiteX4" fmla="*/ 1385888 w 1385888"/>
              <a:gd name="connsiteY4" fmla="*/ 0 h 700088"/>
              <a:gd name="connsiteX5" fmla="*/ 1381125 w 1385888"/>
              <a:gd name="connsiteY5" fmla="*/ 690563 h 700088"/>
              <a:gd name="connsiteX6" fmla="*/ 0 w 1385888"/>
              <a:gd name="connsiteY6" fmla="*/ 700088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888" h="700088">
                <a:moveTo>
                  <a:pt x="0" y="700088"/>
                </a:moveTo>
                <a:lnTo>
                  <a:pt x="0" y="357188"/>
                </a:lnTo>
                <a:lnTo>
                  <a:pt x="619125" y="361950"/>
                </a:lnTo>
                <a:lnTo>
                  <a:pt x="609600" y="14288"/>
                </a:lnTo>
                <a:lnTo>
                  <a:pt x="1385888" y="0"/>
                </a:lnTo>
                <a:cubicBezTo>
                  <a:pt x="1384300" y="230188"/>
                  <a:pt x="1382713" y="460375"/>
                  <a:pt x="1381125" y="690563"/>
                </a:cubicBezTo>
                <a:lnTo>
                  <a:pt x="0" y="700088"/>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a:off x="8255000" y="2603500"/>
            <a:ext cx="965200" cy="685800"/>
          </a:xfrm>
          <a:custGeom>
            <a:avLst/>
            <a:gdLst>
              <a:gd name="connsiteX0" fmla="*/ 6350 w 965200"/>
              <a:gd name="connsiteY0" fmla="*/ 679450 h 685800"/>
              <a:gd name="connsiteX1" fmla="*/ 965200 w 965200"/>
              <a:gd name="connsiteY1" fmla="*/ 685800 h 685800"/>
              <a:gd name="connsiteX2" fmla="*/ 965200 w 965200"/>
              <a:gd name="connsiteY2" fmla="*/ 349250 h 685800"/>
              <a:gd name="connsiteX3" fmla="*/ 565150 w 965200"/>
              <a:gd name="connsiteY3" fmla="*/ 336550 h 685800"/>
              <a:gd name="connsiteX4" fmla="*/ 539750 w 965200"/>
              <a:gd name="connsiteY4" fmla="*/ 6350 h 685800"/>
              <a:gd name="connsiteX5" fmla="*/ 0 w 965200"/>
              <a:gd name="connsiteY5" fmla="*/ 0 h 685800"/>
              <a:gd name="connsiteX6" fmla="*/ 6350 w 965200"/>
              <a:gd name="connsiteY6" fmla="*/ 67945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0" h="685800">
                <a:moveTo>
                  <a:pt x="6350" y="679450"/>
                </a:moveTo>
                <a:lnTo>
                  <a:pt x="965200" y="685800"/>
                </a:lnTo>
                <a:lnTo>
                  <a:pt x="965200" y="349250"/>
                </a:lnTo>
                <a:lnTo>
                  <a:pt x="565150" y="336550"/>
                </a:lnTo>
                <a:lnTo>
                  <a:pt x="539750" y="6350"/>
                </a:lnTo>
                <a:lnTo>
                  <a:pt x="0" y="0"/>
                </a:lnTo>
                <a:cubicBezTo>
                  <a:pt x="2117" y="226483"/>
                  <a:pt x="4233" y="452967"/>
                  <a:pt x="6350" y="679450"/>
                </a:cubicBezTo>
                <a:close/>
              </a:path>
            </a:pathLst>
          </a:custGeom>
          <a:solidFill>
            <a:srgbClr val="FF00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167"/>
          <p:cNvSpPr/>
          <p:nvPr/>
        </p:nvSpPr>
        <p:spPr>
          <a:xfrm>
            <a:off x="7175500" y="2597150"/>
            <a:ext cx="1085850" cy="717550"/>
          </a:xfrm>
          <a:custGeom>
            <a:avLst/>
            <a:gdLst>
              <a:gd name="connsiteX0" fmla="*/ 0 w 1085850"/>
              <a:gd name="connsiteY0" fmla="*/ 12700 h 717550"/>
              <a:gd name="connsiteX1" fmla="*/ 0 w 1085850"/>
              <a:gd name="connsiteY1" fmla="*/ 717550 h 717550"/>
              <a:gd name="connsiteX2" fmla="*/ 1085850 w 1085850"/>
              <a:gd name="connsiteY2" fmla="*/ 692150 h 717550"/>
              <a:gd name="connsiteX3" fmla="*/ 1066800 w 1085850"/>
              <a:gd name="connsiteY3" fmla="*/ 0 h 717550"/>
              <a:gd name="connsiteX4" fmla="*/ 0 w 1085850"/>
              <a:gd name="connsiteY4" fmla="*/ 12700 h 71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717550">
                <a:moveTo>
                  <a:pt x="0" y="12700"/>
                </a:moveTo>
                <a:lnTo>
                  <a:pt x="0" y="717550"/>
                </a:lnTo>
                <a:lnTo>
                  <a:pt x="1085850" y="692150"/>
                </a:lnTo>
                <a:lnTo>
                  <a:pt x="1066800" y="0"/>
                </a:lnTo>
                <a:lnTo>
                  <a:pt x="0" y="12700"/>
                </a:lnTo>
                <a:close/>
              </a:path>
            </a:pathLst>
          </a:custGeom>
          <a:gradFill>
            <a:gsLst>
              <a:gs pos="0">
                <a:srgbClr val="D6B19C"/>
              </a:gs>
              <a:gs pos="30000">
                <a:srgbClr val="D49E6C"/>
              </a:gs>
              <a:gs pos="70000">
                <a:srgbClr val="A65528"/>
              </a:gs>
              <a:gs pos="100000">
                <a:srgbClr val="66301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166"/>
          <p:cNvSpPr/>
          <p:nvPr/>
        </p:nvSpPr>
        <p:spPr>
          <a:xfrm>
            <a:off x="7156450" y="1339850"/>
            <a:ext cx="863600" cy="1263650"/>
          </a:xfrm>
          <a:custGeom>
            <a:avLst/>
            <a:gdLst>
              <a:gd name="connsiteX0" fmla="*/ 19050 w 863600"/>
              <a:gd name="connsiteY0" fmla="*/ 1257300 h 1263650"/>
              <a:gd name="connsiteX1" fmla="*/ 0 w 863600"/>
              <a:gd name="connsiteY1" fmla="*/ 0 h 1263650"/>
              <a:gd name="connsiteX2" fmla="*/ 539750 w 863600"/>
              <a:gd name="connsiteY2" fmla="*/ 0 h 1263650"/>
              <a:gd name="connsiteX3" fmla="*/ 863600 w 863600"/>
              <a:gd name="connsiteY3" fmla="*/ 1263650 h 1263650"/>
              <a:gd name="connsiteX4" fmla="*/ 19050 w 863600"/>
              <a:gd name="connsiteY4" fmla="*/ 1257300 h 126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1263650">
                <a:moveTo>
                  <a:pt x="19050" y="1257300"/>
                </a:moveTo>
                <a:lnTo>
                  <a:pt x="0" y="0"/>
                </a:lnTo>
                <a:lnTo>
                  <a:pt x="539750" y="0"/>
                </a:lnTo>
                <a:lnTo>
                  <a:pt x="863600" y="1263650"/>
                </a:lnTo>
                <a:lnTo>
                  <a:pt x="19050" y="1257300"/>
                </a:lnTo>
                <a:close/>
              </a:path>
            </a:pathLst>
          </a:cu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5441951" y="4330700"/>
            <a:ext cx="1298575" cy="336550"/>
          </a:xfrm>
          <a:custGeom>
            <a:avLst/>
            <a:gdLst>
              <a:gd name="connsiteX0" fmla="*/ 0 w 1298575"/>
              <a:gd name="connsiteY0" fmla="*/ 336550 h 336550"/>
              <a:gd name="connsiteX1" fmla="*/ 533400 w 1298575"/>
              <a:gd name="connsiteY1" fmla="*/ 0 h 336550"/>
              <a:gd name="connsiteX2" fmla="*/ 1289050 w 1298575"/>
              <a:gd name="connsiteY2" fmla="*/ 3175 h 336550"/>
              <a:gd name="connsiteX3" fmla="*/ 1298575 w 1298575"/>
              <a:gd name="connsiteY3" fmla="*/ 330200 h 336550"/>
              <a:gd name="connsiteX4" fmla="*/ 0 w 1298575"/>
              <a:gd name="connsiteY4" fmla="*/ 336550 h 33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575" h="336550">
                <a:moveTo>
                  <a:pt x="0" y="336550"/>
                </a:moveTo>
                <a:lnTo>
                  <a:pt x="533400" y="0"/>
                </a:lnTo>
                <a:lnTo>
                  <a:pt x="1289050" y="3175"/>
                </a:lnTo>
                <a:lnTo>
                  <a:pt x="1298575" y="330200"/>
                </a:lnTo>
                <a:lnTo>
                  <a:pt x="0" y="336550"/>
                </a:ln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164"/>
          <p:cNvSpPr/>
          <p:nvPr/>
        </p:nvSpPr>
        <p:spPr>
          <a:xfrm>
            <a:off x="5416551" y="3746501"/>
            <a:ext cx="555625" cy="917575"/>
          </a:xfrm>
          <a:custGeom>
            <a:avLst/>
            <a:gdLst>
              <a:gd name="connsiteX0" fmla="*/ 15875 w 555625"/>
              <a:gd name="connsiteY0" fmla="*/ 917575 h 917575"/>
              <a:gd name="connsiteX1" fmla="*/ 549275 w 555625"/>
              <a:gd name="connsiteY1" fmla="*/ 561975 h 917575"/>
              <a:gd name="connsiteX2" fmla="*/ 555625 w 555625"/>
              <a:gd name="connsiteY2" fmla="*/ 0 h 917575"/>
              <a:gd name="connsiteX3" fmla="*/ 0 w 555625"/>
              <a:gd name="connsiteY3" fmla="*/ 12700 h 917575"/>
              <a:gd name="connsiteX4" fmla="*/ 15875 w 555625"/>
              <a:gd name="connsiteY4" fmla="*/ 917575 h 917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25" h="917575">
                <a:moveTo>
                  <a:pt x="15875" y="917575"/>
                </a:moveTo>
                <a:lnTo>
                  <a:pt x="549275" y="561975"/>
                </a:lnTo>
                <a:cubicBezTo>
                  <a:pt x="551392" y="374650"/>
                  <a:pt x="553508" y="187325"/>
                  <a:pt x="555625" y="0"/>
                </a:cubicBezTo>
                <a:lnTo>
                  <a:pt x="0" y="12700"/>
                </a:lnTo>
                <a:lnTo>
                  <a:pt x="15875" y="917575"/>
                </a:lnTo>
                <a:close/>
              </a:path>
            </a:pathLst>
          </a:cu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163"/>
          <p:cNvSpPr/>
          <p:nvPr/>
        </p:nvSpPr>
        <p:spPr>
          <a:xfrm>
            <a:off x="5972175" y="3752851"/>
            <a:ext cx="762000" cy="561975"/>
          </a:xfrm>
          <a:custGeom>
            <a:avLst/>
            <a:gdLst>
              <a:gd name="connsiteX0" fmla="*/ 0 w 762000"/>
              <a:gd name="connsiteY0" fmla="*/ 561975 h 561975"/>
              <a:gd name="connsiteX1" fmla="*/ 9525 w 762000"/>
              <a:gd name="connsiteY1" fmla="*/ 3175 h 561975"/>
              <a:gd name="connsiteX2" fmla="*/ 739775 w 762000"/>
              <a:gd name="connsiteY2" fmla="*/ 0 h 561975"/>
              <a:gd name="connsiteX3" fmla="*/ 762000 w 762000"/>
              <a:gd name="connsiteY3" fmla="*/ 561975 h 561975"/>
              <a:gd name="connsiteX4" fmla="*/ 0 w 762000"/>
              <a:gd name="connsiteY4" fmla="*/ 561975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561975">
                <a:moveTo>
                  <a:pt x="0" y="561975"/>
                </a:moveTo>
                <a:lnTo>
                  <a:pt x="9525" y="3175"/>
                </a:lnTo>
                <a:lnTo>
                  <a:pt x="739775" y="0"/>
                </a:lnTo>
                <a:lnTo>
                  <a:pt x="762000" y="561975"/>
                </a:lnTo>
                <a:lnTo>
                  <a:pt x="0" y="561975"/>
                </a:ln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160"/>
          <p:cNvSpPr/>
          <p:nvPr/>
        </p:nvSpPr>
        <p:spPr>
          <a:xfrm>
            <a:off x="4337050" y="3752850"/>
            <a:ext cx="2393950" cy="1720850"/>
          </a:xfrm>
          <a:custGeom>
            <a:avLst/>
            <a:gdLst>
              <a:gd name="connsiteX0" fmla="*/ 0 w 2393950"/>
              <a:gd name="connsiteY0" fmla="*/ 0 h 1720850"/>
              <a:gd name="connsiteX1" fmla="*/ 6350 w 2393950"/>
              <a:gd name="connsiteY1" fmla="*/ 1155700 h 1720850"/>
              <a:gd name="connsiteX2" fmla="*/ 552450 w 2393950"/>
              <a:gd name="connsiteY2" fmla="*/ 1720850 h 1720850"/>
              <a:gd name="connsiteX3" fmla="*/ 2387600 w 2393950"/>
              <a:gd name="connsiteY3" fmla="*/ 1720850 h 1720850"/>
              <a:gd name="connsiteX4" fmla="*/ 2393950 w 2393950"/>
              <a:gd name="connsiteY4" fmla="*/ 914400 h 1720850"/>
              <a:gd name="connsiteX5" fmla="*/ 1085850 w 2393950"/>
              <a:gd name="connsiteY5" fmla="*/ 933450 h 1720850"/>
              <a:gd name="connsiteX6" fmla="*/ 1092200 w 2393950"/>
              <a:gd name="connsiteY6" fmla="*/ 12700 h 1720850"/>
              <a:gd name="connsiteX7" fmla="*/ 0 w 2393950"/>
              <a:gd name="connsiteY7" fmla="*/ 0 h 17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3950" h="1720850">
                <a:moveTo>
                  <a:pt x="0" y="0"/>
                </a:moveTo>
                <a:cubicBezTo>
                  <a:pt x="2117" y="385233"/>
                  <a:pt x="4233" y="770467"/>
                  <a:pt x="6350" y="1155700"/>
                </a:cubicBezTo>
                <a:lnTo>
                  <a:pt x="552450" y="1720850"/>
                </a:lnTo>
                <a:lnTo>
                  <a:pt x="2387600" y="1720850"/>
                </a:lnTo>
                <a:cubicBezTo>
                  <a:pt x="2389717" y="1452033"/>
                  <a:pt x="2391833" y="1183217"/>
                  <a:pt x="2393950" y="914400"/>
                </a:cubicBezTo>
                <a:lnTo>
                  <a:pt x="1085850" y="933450"/>
                </a:lnTo>
                <a:cubicBezTo>
                  <a:pt x="1087967" y="626533"/>
                  <a:pt x="1090083" y="319617"/>
                  <a:pt x="1092200" y="12700"/>
                </a:cubicBezTo>
                <a:lnTo>
                  <a:pt x="0" y="0"/>
                </a:lnTo>
                <a:close/>
              </a:path>
            </a:pathLst>
          </a:custGeom>
          <a:solidFill>
            <a:srgbClr val="FFFF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158"/>
          <p:cNvSpPr/>
          <p:nvPr/>
        </p:nvSpPr>
        <p:spPr>
          <a:xfrm>
            <a:off x="4891089" y="2605089"/>
            <a:ext cx="1838325" cy="695325"/>
          </a:xfrm>
          <a:custGeom>
            <a:avLst/>
            <a:gdLst>
              <a:gd name="connsiteX0" fmla="*/ 0 w 1838325"/>
              <a:gd name="connsiteY0" fmla="*/ 0 h 695325"/>
              <a:gd name="connsiteX1" fmla="*/ 1838325 w 1838325"/>
              <a:gd name="connsiteY1" fmla="*/ 14287 h 695325"/>
              <a:gd name="connsiteX2" fmla="*/ 1828800 w 1838325"/>
              <a:gd name="connsiteY2" fmla="*/ 681037 h 695325"/>
              <a:gd name="connsiteX3" fmla="*/ 1785937 w 1838325"/>
              <a:gd name="connsiteY3" fmla="*/ 681037 h 695325"/>
              <a:gd name="connsiteX4" fmla="*/ 428625 w 1838325"/>
              <a:gd name="connsiteY4" fmla="*/ 695325 h 695325"/>
              <a:gd name="connsiteX5" fmla="*/ 428625 w 1838325"/>
              <a:gd name="connsiteY5" fmla="*/ 347662 h 695325"/>
              <a:gd name="connsiteX6" fmla="*/ 4762 w 1838325"/>
              <a:gd name="connsiteY6" fmla="*/ 328612 h 695325"/>
              <a:gd name="connsiteX7" fmla="*/ 0 w 1838325"/>
              <a:gd name="connsiteY7"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325" h="695325">
                <a:moveTo>
                  <a:pt x="0" y="0"/>
                </a:moveTo>
                <a:lnTo>
                  <a:pt x="1838325" y="14287"/>
                </a:lnTo>
                <a:lnTo>
                  <a:pt x="1828800" y="681037"/>
                </a:lnTo>
                <a:lnTo>
                  <a:pt x="1785937" y="681037"/>
                </a:lnTo>
                <a:lnTo>
                  <a:pt x="428625" y="695325"/>
                </a:lnTo>
                <a:lnTo>
                  <a:pt x="428625" y="347662"/>
                </a:lnTo>
                <a:lnTo>
                  <a:pt x="4762" y="328612"/>
                </a:lnTo>
                <a:cubicBezTo>
                  <a:pt x="3175" y="219075"/>
                  <a:pt x="1587" y="109537"/>
                  <a:pt x="0" y="0"/>
                </a:cubicBez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157"/>
          <p:cNvSpPr/>
          <p:nvPr/>
        </p:nvSpPr>
        <p:spPr>
          <a:xfrm>
            <a:off x="4333876" y="2586039"/>
            <a:ext cx="981075" cy="714375"/>
          </a:xfrm>
          <a:custGeom>
            <a:avLst/>
            <a:gdLst>
              <a:gd name="connsiteX0" fmla="*/ 0 w 981075"/>
              <a:gd name="connsiteY0" fmla="*/ 14287 h 714375"/>
              <a:gd name="connsiteX1" fmla="*/ 4763 w 981075"/>
              <a:gd name="connsiteY1" fmla="*/ 714375 h 714375"/>
              <a:gd name="connsiteX2" fmla="*/ 971550 w 981075"/>
              <a:gd name="connsiteY2" fmla="*/ 700087 h 714375"/>
              <a:gd name="connsiteX3" fmla="*/ 981075 w 981075"/>
              <a:gd name="connsiteY3" fmla="*/ 371475 h 714375"/>
              <a:gd name="connsiteX4" fmla="*/ 557213 w 981075"/>
              <a:gd name="connsiteY4" fmla="*/ 361950 h 714375"/>
              <a:gd name="connsiteX5" fmla="*/ 542925 w 981075"/>
              <a:gd name="connsiteY5" fmla="*/ 0 h 714375"/>
              <a:gd name="connsiteX6" fmla="*/ 0 w 981075"/>
              <a:gd name="connsiteY6" fmla="*/ 14287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075" h="714375">
                <a:moveTo>
                  <a:pt x="0" y="14287"/>
                </a:moveTo>
                <a:cubicBezTo>
                  <a:pt x="1588" y="247650"/>
                  <a:pt x="3175" y="481012"/>
                  <a:pt x="4763" y="714375"/>
                </a:cubicBezTo>
                <a:lnTo>
                  <a:pt x="971550" y="700087"/>
                </a:lnTo>
                <a:lnTo>
                  <a:pt x="981075" y="371475"/>
                </a:lnTo>
                <a:lnTo>
                  <a:pt x="557213" y="361950"/>
                </a:lnTo>
                <a:lnTo>
                  <a:pt x="542925" y="0"/>
                </a:lnTo>
                <a:lnTo>
                  <a:pt x="0" y="14287"/>
                </a:lnTo>
                <a:close/>
              </a:path>
            </a:pathLst>
          </a:custGeom>
          <a:solidFill>
            <a:srgbClr val="FF00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5448300" y="1341120"/>
            <a:ext cx="1280160" cy="1272540"/>
          </a:xfrm>
          <a:custGeom>
            <a:avLst/>
            <a:gdLst>
              <a:gd name="connsiteX0" fmla="*/ 0 w 1280160"/>
              <a:gd name="connsiteY0" fmla="*/ 1264920 h 1272540"/>
              <a:gd name="connsiteX1" fmla="*/ 525780 w 1280160"/>
              <a:gd name="connsiteY1" fmla="*/ 7620 h 1272540"/>
              <a:gd name="connsiteX2" fmla="*/ 1280160 w 1280160"/>
              <a:gd name="connsiteY2" fmla="*/ 0 h 1272540"/>
              <a:gd name="connsiteX3" fmla="*/ 1272540 w 1280160"/>
              <a:gd name="connsiteY3" fmla="*/ 1272540 h 1272540"/>
              <a:gd name="connsiteX4" fmla="*/ 0 w 1280160"/>
              <a:gd name="connsiteY4" fmla="*/ 1264920 h 127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0" h="1272540">
                <a:moveTo>
                  <a:pt x="0" y="1264920"/>
                </a:moveTo>
                <a:lnTo>
                  <a:pt x="525780" y="7620"/>
                </a:lnTo>
                <a:lnTo>
                  <a:pt x="1280160" y="0"/>
                </a:lnTo>
                <a:lnTo>
                  <a:pt x="1272540" y="1272540"/>
                </a:lnTo>
                <a:lnTo>
                  <a:pt x="0" y="1264920"/>
                </a:lnTo>
                <a:close/>
              </a:path>
            </a:pathLst>
          </a:cu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8" name="Line 26"/>
          <p:cNvSpPr>
            <a:spLocks noChangeShapeType="1"/>
          </p:cNvSpPr>
          <p:nvPr/>
        </p:nvSpPr>
        <p:spPr bwMode="auto">
          <a:xfrm flipV="1">
            <a:off x="6729412" y="1341212"/>
            <a:ext cx="1588" cy="19526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4" name="Line 82"/>
          <p:cNvSpPr>
            <a:spLocks noChangeShapeType="1"/>
          </p:cNvSpPr>
          <p:nvPr/>
        </p:nvSpPr>
        <p:spPr bwMode="auto">
          <a:xfrm flipH="1">
            <a:off x="2813642" y="2949348"/>
            <a:ext cx="1516063"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7" name="Line 5"/>
          <p:cNvSpPr>
            <a:spLocks noChangeShapeType="1"/>
          </p:cNvSpPr>
          <p:nvPr/>
        </p:nvSpPr>
        <p:spPr bwMode="auto">
          <a:xfrm>
            <a:off x="2555875" y="3293836"/>
            <a:ext cx="7575550" cy="1588"/>
          </a:xfrm>
          <a:prstGeom prst="line">
            <a:avLst/>
          </a:prstGeom>
          <a:no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8" name="Line 6"/>
          <p:cNvSpPr>
            <a:spLocks noChangeShapeType="1"/>
          </p:cNvSpPr>
          <p:nvPr/>
        </p:nvSpPr>
        <p:spPr bwMode="auto">
          <a:xfrm>
            <a:off x="1524000" y="7712"/>
            <a:ext cx="1588" cy="6819901"/>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79" name="Line 7"/>
          <p:cNvSpPr>
            <a:spLocks noChangeShapeType="1"/>
          </p:cNvSpPr>
          <p:nvPr/>
        </p:nvSpPr>
        <p:spPr bwMode="auto">
          <a:xfrm>
            <a:off x="1524000" y="7711"/>
            <a:ext cx="91440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0" name="Line 8"/>
          <p:cNvSpPr>
            <a:spLocks noChangeShapeType="1"/>
          </p:cNvSpPr>
          <p:nvPr/>
        </p:nvSpPr>
        <p:spPr bwMode="auto">
          <a:xfrm>
            <a:off x="1743075" y="237898"/>
            <a:ext cx="87058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1" name="Line 9"/>
          <p:cNvSpPr>
            <a:spLocks noChangeShapeType="1"/>
          </p:cNvSpPr>
          <p:nvPr/>
        </p:nvSpPr>
        <p:spPr bwMode="auto">
          <a:xfrm>
            <a:off x="1743075" y="398236"/>
            <a:ext cx="8705850"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2" name="Line 10"/>
          <p:cNvSpPr>
            <a:spLocks noChangeShapeType="1"/>
          </p:cNvSpPr>
          <p:nvPr/>
        </p:nvSpPr>
        <p:spPr bwMode="auto">
          <a:xfrm>
            <a:off x="1743075" y="466498"/>
            <a:ext cx="8705850"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3" name="Line 11"/>
          <p:cNvSpPr>
            <a:spLocks noChangeShapeType="1"/>
          </p:cNvSpPr>
          <p:nvPr/>
        </p:nvSpPr>
        <p:spPr bwMode="auto">
          <a:xfrm>
            <a:off x="1743075" y="536348"/>
            <a:ext cx="8705850"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4" name="Line 12"/>
          <p:cNvSpPr>
            <a:spLocks noChangeShapeType="1"/>
          </p:cNvSpPr>
          <p:nvPr/>
        </p:nvSpPr>
        <p:spPr bwMode="auto">
          <a:xfrm>
            <a:off x="1743075" y="696686"/>
            <a:ext cx="87058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5" name="Line 13"/>
          <p:cNvSpPr>
            <a:spLocks noChangeShapeType="1"/>
          </p:cNvSpPr>
          <p:nvPr/>
        </p:nvSpPr>
        <p:spPr bwMode="auto">
          <a:xfrm>
            <a:off x="10668000" y="7712"/>
            <a:ext cx="1588" cy="6819901"/>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6" name="Line 14"/>
          <p:cNvSpPr>
            <a:spLocks noChangeShapeType="1"/>
          </p:cNvSpPr>
          <p:nvPr/>
        </p:nvSpPr>
        <p:spPr bwMode="auto">
          <a:xfrm>
            <a:off x="10448925" y="237899"/>
            <a:ext cx="1588" cy="63611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7" name="Line 15"/>
          <p:cNvSpPr>
            <a:spLocks noChangeShapeType="1"/>
          </p:cNvSpPr>
          <p:nvPr/>
        </p:nvSpPr>
        <p:spPr bwMode="auto">
          <a:xfrm flipH="1">
            <a:off x="1524000" y="6827611"/>
            <a:ext cx="91440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8" name="Line 16"/>
          <p:cNvSpPr>
            <a:spLocks noChangeShapeType="1"/>
          </p:cNvSpPr>
          <p:nvPr/>
        </p:nvSpPr>
        <p:spPr bwMode="auto">
          <a:xfrm flipH="1">
            <a:off x="1743075" y="6599011"/>
            <a:ext cx="87058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9" name="Line 17"/>
          <p:cNvSpPr>
            <a:spLocks noChangeShapeType="1"/>
          </p:cNvSpPr>
          <p:nvPr/>
        </p:nvSpPr>
        <p:spPr bwMode="auto">
          <a:xfrm>
            <a:off x="1743075" y="237899"/>
            <a:ext cx="1588" cy="63611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0" name="Line 18"/>
          <p:cNvSpPr>
            <a:spLocks noChangeShapeType="1"/>
          </p:cNvSpPr>
          <p:nvPr/>
        </p:nvSpPr>
        <p:spPr bwMode="auto">
          <a:xfrm>
            <a:off x="4335462" y="3293836"/>
            <a:ext cx="23939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1" name="Line 19"/>
          <p:cNvSpPr>
            <a:spLocks noChangeShapeType="1"/>
          </p:cNvSpPr>
          <p:nvPr/>
        </p:nvSpPr>
        <p:spPr bwMode="auto">
          <a:xfrm>
            <a:off x="4335462" y="3752624"/>
            <a:ext cx="23939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2" name="Line 20"/>
          <p:cNvSpPr>
            <a:spLocks noChangeShapeType="1"/>
          </p:cNvSpPr>
          <p:nvPr/>
        </p:nvSpPr>
        <p:spPr bwMode="auto">
          <a:xfrm>
            <a:off x="4335462" y="4327299"/>
            <a:ext cx="239395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3" name="Line 21"/>
          <p:cNvSpPr>
            <a:spLocks noChangeShapeType="1"/>
          </p:cNvSpPr>
          <p:nvPr/>
        </p:nvSpPr>
        <p:spPr bwMode="auto">
          <a:xfrm>
            <a:off x="4335462" y="4671786"/>
            <a:ext cx="239395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4" name="Line 22"/>
          <p:cNvSpPr>
            <a:spLocks noChangeShapeType="1"/>
          </p:cNvSpPr>
          <p:nvPr/>
        </p:nvSpPr>
        <p:spPr bwMode="auto">
          <a:xfrm>
            <a:off x="4335462" y="5933849"/>
            <a:ext cx="239395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5" name="Line 23"/>
          <p:cNvSpPr>
            <a:spLocks noChangeShapeType="1"/>
          </p:cNvSpPr>
          <p:nvPr/>
        </p:nvSpPr>
        <p:spPr bwMode="auto">
          <a:xfrm>
            <a:off x="4335462" y="4900386"/>
            <a:ext cx="239395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6" name="Line 24"/>
          <p:cNvSpPr>
            <a:spLocks noChangeShapeType="1"/>
          </p:cNvSpPr>
          <p:nvPr/>
        </p:nvSpPr>
        <p:spPr bwMode="auto">
          <a:xfrm>
            <a:off x="4335462" y="2949348"/>
            <a:ext cx="239395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7" name="Line 25"/>
          <p:cNvSpPr>
            <a:spLocks noChangeShapeType="1"/>
          </p:cNvSpPr>
          <p:nvPr/>
        </p:nvSpPr>
        <p:spPr bwMode="auto">
          <a:xfrm>
            <a:off x="4335462" y="2604861"/>
            <a:ext cx="23939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9" name="Line 27"/>
          <p:cNvSpPr>
            <a:spLocks noChangeShapeType="1"/>
          </p:cNvSpPr>
          <p:nvPr/>
        </p:nvSpPr>
        <p:spPr bwMode="auto">
          <a:xfrm flipH="1">
            <a:off x="4335462" y="1341211"/>
            <a:ext cx="239395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0" name="Line 28"/>
          <p:cNvSpPr>
            <a:spLocks noChangeShapeType="1"/>
          </p:cNvSpPr>
          <p:nvPr/>
        </p:nvSpPr>
        <p:spPr bwMode="auto">
          <a:xfrm>
            <a:off x="4335462" y="1341212"/>
            <a:ext cx="1588" cy="19526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1" name="Line 29"/>
          <p:cNvSpPr>
            <a:spLocks noChangeShapeType="1"/>
          </p:cNvSpPr>
          <p:nvPr/>
        </p:nvSpPr>
        <p:spPr bwMode="auto">
          <a:xfrm>
            <a:off x="5424487" y="1341212"/>
            <a:ext cx="1588" cy="19526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2" name="Line 30"/>
          <p:cNvSpPr>
            <a:spLocks noChangeShapeType="1"/>
          </p:cNvSpPr>
          <p:nvPr/>
        </p:nvSpPr>
        <p:spPr bwMode="auto">
          <a:xfrm flipV="1">
            <a:off x="5424488" y="1341211"/>
            <a:ext cx="544513" cy="12636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3" name="Line 31"/>
          <p:cNvSpPr>
            <a:spLocks noChangeShapeType="1"/>
          </p:cNvSpPr>
          <p:nvPr/>
        </p:nvSpPr>
        <p:spPr bwMode="auto">
          <a:xfrm>
            <a:off x="5969001" y="1341211"/>
            <a:ext cx="7604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4" name="Line 32"/>
          <p:cNvSpPr>
            <a:spLocks noChangeShapeType="1"/>
          </p:cNvSpPr>
          <p:nvPr/>
        </p:nvSpPr>
        <p:spPr bwMode="auto">
          <a:xfrm>
            <a:off x="4335462" y="2604862"/>
            <a:ext cx="1588" cy="6889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5" name="Line 33"/>
          <p:cNvSpPr>
            <a:spLocks noChangeShapeType="1"/>
          </p:cNvSpPr>
          <p:nvPr/>
        </p:nvSpPr>
        <p:spPr bwMode="auto">
          <a:xfrm>
            <a:off x="4335462" y="3293836"/>
            <a:ext cx="1588" cy="28209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6" name="Line 34"/>
          <p:cNvSpPr>
            <a:spLocks noChangeShapeType="1"/>
          </p:cNvSpPr>
          <p:nvPr/>
        </p:nvSpPr>
        <p:spPr bwMode="auto">
          <a:xfrm>
            <a:off x="5314950" y="3293836"/>
            <a:ext cx="1588" cy="28209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7" name="Line 35"/>
          <p:cNvSpPr>
            <a:spLocks noChangeShapeType="1"/>
          </p:cNvSpPr>
          <p:nvPr/>
        </p:nvSpPr>
        <p:spPr bwMode="auto">
          <a:xfrm>
            <a:off x="5424487" y="3293837"/>
            <a:ext cx="1588" cy="144621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8" name="Line 36"/>
          <p:cNvSpPr>
            <a:spLocks noChangeShapeType="1"/>
          </p:cNvSpPr>
          <p:nvPr/>
        </p:nvSpPr>
        <p:spPr bwMode="auto">
          <a:xfrm>
            <a:off x="6729412" y="3293837"/>
            <a:ext cx="1588" cy="29051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9" name="Line 37"/>
          <p:cNvSpPr>
            <a:spLocks noChangeShapeType="1"/>
          </p:cNvSpPr>
          <p:nvPr/>
        </p:nvSpPr>
        <p:spPr bwMode="auto">
          <a:xfrm flipV="1">
            <a:off x="5314950" y="2604862"/>
            <a:ext cx="1588" cy="6889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0" name="Line 38"/>
          <p:cNvSpPr>
            <a:spLocks noChangeShapeType="1"/>
          </p:cNvSpPr>
          <p:nvPr/>
        </p:nvSpPr>
        <p:spPr bwMode="auto">
          <a:xfrm>
            <a:off x="4335462" y="3752625"/>
            <a:ext cx="1588" cy="11477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1" name="Line 39"/>
          <p:cNvSpPr>
            <a:spLocks noChangeShapeType="1"/>
          </p:cNvSpPr>
          <p:nvPr/>
        </p:nvSpPr>
        <p:spPr bwMode="auto">
          <a:xfrm flipH="1" flipV="1">
            <a:off x="4337124" y="4900387"/>
            <a:ext cx="979488" cy="10334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2" name="Line 40"/>
          <p:cNvSpPr>
            <a:spLocks noChangeShapeType="1"/>
          </p:cNvSpPr>
          <p:nvPr/>
        </p:nvSpPr>
        <p:spPr bwMode="auto">
          <a:xfrm>
            <a:off x="5314951" y="5933849"/>
            <a:ext cx="14144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3" name="Line 41"/>
          <p:cNvSpPr>
            <a:spLocks noChangeShapeType="1"/>
          </p:cNvSpPr>
          <p:nvPr/>
        </p:nvSpPr>
        <p:spPr bwMode="auto">
          <a:xfrm>
            <a:off x="4879975" y="5475386"/>
            <a:ext cx="184943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5" name="Line 43"/>
          <p:cNvSpPr>
            <a:spLocks noChangeShapeType="1"/>
          </p:cNvSpPr>
          <p:nvPr/>
        </p:nvSpPr>
        <p:spPr bwMode="auto">
          <a:xfrm>
            <a:off x="5969000" y="1341212"/>
            <a:ext cx="1588" cy="19526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6" name="Line 44"/>
          <p:cNvSpPr>
            <a:spLocks noChangeShapeType="1"/>
          </p:cNvSpPr>
          <p:nvPr/>
        </p:nvSpPr>
        <p:spPr bwMode="auto">
          <a:xfrm>
            <a:off x="5969000" y="3293836"/>
            <a:ext cx="1588" cy="12192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7" name="Line 45"/>
          <p:cNvSpPr>
            <a:spLocks noChangeShapeType="1"/>
          </p:cNvSpPr>
          <p:nvPr/>
        </p:nvSpPr>
        <p:spPr bwMode="auto">
          <a:xfrm flipV="1">
            <a:off x="5969000" y="3752625"/>
            <a:ext cx="1588" cy="5746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8" name="Line 46"/>
          <p:cNvSpPr>
            <a:spLocks noChangeShapeType="1"/>
          </p:cNvSpPr>
          <p:nvPr/>
        </p:nvSpPr>
        <p:spPr bwMode="auto">
          <a:xfrm>
            <a:off x="5969001" y="4327299"/>
            <a:ext cx="7604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9" name="Line 47"/>
          <p:cNvSpPr>
            <a:spLocks noChangeShapeType="1"/>
          </p:cNvSpPr>
          <p:nvPr/>
        </p:nvSpPr>
        <p:spPr bwMode="auto">
          <a:xfrm flipV="1">
            <a:off x="5424487" y="3752625"/>
            <a:ext cx="1588" cy="9191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0" name="Line 48"/>
          <p:cNvSpPr>
            <a:spLocks noChangeShapeType="1"/>
          </p:cNvSpPr>
          <p:nvPr/>
        </p:nvSpPr>
        <p:spPr bwMode="auto">
          <a:xfrm>
            <a:off x="5424488" y="4671786"/>
            <a:ext cx="13049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1" name="Line 49"/>
          <p:cNvSpPr>
            <a:spLocks noChangeShapeType="1"/>
          </p:cNvSpPr>
          <p:nvPr/>
        </p:nvSpPr>
        <p:spPr bwMode="auto">
          <a:xfrm flipV="1">
            <a:off x="5424488" y="4327299"/>
            <a:ext cx="544513" cy="3444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2" name="Line 50"/>
          <p:cNvSpPr>
            <a:spLocks noChangeShapeType="1"/>
          </p:cNvSpPr>
          <p:nvPr/>
        </p:nvSpPr>
        <p:spPr bwMode="auto">
          <a:xfrm flipV="1">
            <a:off x="4879975" y="2284187"/>
            <a:ext cx="1588" cy="3190875"/>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3" name="Line 51"/>
          <p:cNvSpPr>
            <a:spLocks noChangeShapeType="1"/>
          </p:cNvSpPr>
          <p:nvPr/>
        </p:nvSpPr>
        <p:spPr bwMode="auto">
          <a:xfrm>
            <a:off x="4879975" y="2604861"/>
            <a:ext cx="1588" cy="3444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4" name="Line 52"/>
          <p:cNvSpPr>
            <a:spLocks noChangeShapeType="1"/>
          </p:cNvSpPr>
          <p:nvPr/>
        </p:nvSpPr>
        <p:spPr bwMode="auto">
          <a:xfrm>
            <a:off x="4879976" y="2949348"/>
            <a:ext cx="1864097" cy="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5" name="Line 53"/>
          <p:cNvSpPr>
            <a:spLocks noChangeShapeType="1"/>
          </p:cNvSpPr>
          <p:nvPr/>
        </p:nvSpPr>
        <p:spPr bwMode="auto">
          <a:xfrm>
            <a:off x="5314950" y="2949348"/>
            <a:ext cx="1588" cy="3444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6" name="Line 54"/>
          <p:cNvSpPr>
            <a:spLocks noChangeShapeType="1"/>
          </p:cNvSpPr>
          <p:nvPr/>
        </p:nvSpPr>
        <p:spPr bwMode="auto">
          <a:xfrm flipV="1">
            <a:off x="6729413" y="3293836"/>
            <a:ext cx="436563" cy="4587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7" name="Line 55"/>
          <p:cNvSpPr>
            <a:spLocks noChangeShapeType="1"/>
          </p:cNvSpPr>
          <p:nvPr/>
        </p:nvSpPr>
        <p:spPr bwMode="auto">
          <a:xfrm flipV="1">
            <a:off x="6729412" y="3293837"/>
            <a:ext cx="979488" cy="10334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8" name="Line 56"/>
          <p:cNvSpPr>
            <a:spLocks noChangeShapeType="1"/>
          </p:cNvSpPr>
          <p:nvPr/>
        </p:nvSpPr>
        <p:spPr bwMode="auto">
          <a:xfrm flipV="1">
            <a:off x="6729413" y="3293836"/>
            <a:ext cx="1306513" cy="137795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9" name="Line 57"/>
          <p:cNvSpPr>
            <a:spLocks noChangeShapeType="1"/>
          </p:cNvSpPr>
          <p:nvPr/>
        </p:nvSpPr>
        <p:spPr bwMode="auto">
          <a:xfrm flipV="1">
            <a:off x="6729413" y="3293837"/>
            <a:ext cx="2068513" cy="2181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2" name="Line 60"/>
          <p:cNvSpPr>
            <a:spLocks noChangeShapeType="1"/>
          </p:cNvSpPr>
          <p:nvPr/>
        </p:nvSpPr>
        <p:spPr bwMode="auto">
          <a:xfrm>
            <a:off x="6729412" y="1341211"/>
            <a:ext cx="1404938"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3" name="Line 61"/>
          <p:cNvSpPr>
            <a:spLocks noChangeShapeType="1"/>
          </p:cNvSpPr>
          <p:nvPr/>
        </p:nvSpPr>
        <p:spPr bwMode="auto">
          <a:xfrm>
            <a:off x="6729413" y="2604861"/>
            <a:ext cx="2601913"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4" name="Line 62"/>
          <p:cNvSpPr>
            <a:spLocks noChangeShapeType="1"/>
          </p:cNvSpPr>
          <p:nvPr/>
        </p:nvSpPr>
        <p:spPr bwMode="auto">
          <a:xfrm>
            <a:off x="6729413" y="2949348"/>
            <a:ext cx="275272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5" name="Line 63"/>
          <p:cNvSpPr>
            <a:spLocks noChangeShapeType="1"/>
          </p:cNvSpPr>
          <p:nvPr/>
        </p:nvSpPr>
        <p:spPr bwMode="auto">
          <a:xfrm flipV="1">
            <a:off x="7165975" y="1341212"/>
            <a:ext cx="1588" cy="19526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6" name="Line 64"/>
          <p:cNvSpPr>
            <a:spLocks noChangeShapeType="1"/>
          </p:cNvSpPr>
          <p:nvPr/>
        </p:nvSpPr>
        <p:spPr bwMode="auto">
          <a:xfrm flipV="1">
            <a:off x="7708900" y="1341212"/>
            <a:ext cx="1588" cy="19526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7" name="Line 65"/>
          <p:cNvSpPr>
            <a:spLocks noChangeShapeType="1"/>
          </p:cNvSpPr>
          <p:nvPr/>
        </p:nvSpPr>
        <p:spPr bwMode="auto">
          <a:xfrm flipH="1">
            <a:off x="7165976" y="1341211"/>
            <a:ext cx="5429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8" name="Line 66"/>
          <p:cNvSpPr>
            <a:spLocks noChangeShapeType="1"/>
          </p:cNvSpPr>
          <p:nvPr/>
        </p:nvSpPr>
        <p:spPr bwMode="auto">
          <a:xfrm flipV="1">
            <a:off x="8035925" y="2509612"/>
            <a:ext cx="1588" cy="7842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9" name="Line 67"/>
          <p:cNvSpPr>
            <a:spLocks noChangeShapeType="1"/>
          </p:cNvSpPr>
          <p:nvPr/>
        </p:nvSpPr>
        <p:spPr bwMode="auto">
          <a:xfrm flipH="1" flipV="1">
            <a:off x="7708901" y="1341211"/>
            <a:ext cx="327025" cy="12636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0" name="Line 68"/>
          <p:cNvSpPr>
            <a:spLocks noChangeShapeType="1"/>
          </p:cNvSpPr>
          <p:nvPr/>
        </p:nvSpPr>
        <p:spPr bwMode="auto">
          <a:xfrm flipV="1">
            <a:off x="9232900" y="2949348"/>
            <a:ext cx="1588" cy="3444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1" name="Line 69"/>
          <p:cNvSpPr>
            <a:spLocks noChangeShapeType="1"/>
          </p:cNvSpPr>
          <p:nvPr/>
        </p:nvSpPr>
        <p:spPr bwMode="auto">
          <a:xfrm flipV="1">
            <a:off x="8797925" y="2500086"/>
            <a:ext cx="1588" cy="79375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2" name="Line 70"/>
          <p:cNvSpPr>
            <a:spLocks noChangeShapeType="1"/>
          </p:cNvSpPr>
          <p:nvPr/>
        </p:nvSpPr>
        <p:spPr bwMode="auto">
          <a:xfrm>
            <a:off x="8031163" y="2604861"/>
            <a:ext cx="76676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3" name="Line 71"/>
          <p:cNvSpPr>
            <a:spLocks noChangeShapeType="1"/>
          </p:cNvSpPr>
          <p:nvPr/>
        </p:nvSpPr>
        <p:spPr bwMode="auto">
          <a:xfrm>
            <a:off x="8797925" y="2604861"/>
            <a:ext cx="1588" cy="3444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4" name="Line 72"/>
          <p:cNvSpPr>
            <a:spLocks noChangeShapeType="1"/>
          </p:cNvSpPr>
          <p:nvPr/>
        </p:nvSpPr>
        <p:spPr bwMode="auto">
          <a:xfrm>
            <a:off x="8797926" y="2949348"/>
            <a:ext cx="4349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5" name="Line 73"/>
          <p:cNvSpPr>
            <a:spLocks noChangeShapeType="1"/>
          </p:cNvSpPr>
          <p:nvPr/>
        </p:nvSpPr>
        <p:spPr bwMode="auto">
          <a:xfrm flipV="1">
            <a:off x="6729412" y="3293836"/>
            <a:ext cx="1524000" cy="160655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6" name="Line 74"/>
          <p:cNvSpPr>
            <a:spLocks noChangeShapeType="1"/>
          </p:cNvSpPr>
          <p:nvPr/>
        </p:nvSpPr>
        <p:spPr bwMode="auto">
          <a:xfrm flipV="1">
            <a:off x="8253412" y="2604862"/>
            <a:ext cx="1588" cy="6889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7" name="Line 75"/>
          <p:cNvSpPr>
            <a:spLocks noChangeShapeType="1"/>
          </p:cNvSpPr>
          <p:nvPr/>
        </p:nvSpPr>
        <p:spPr bwMode="auto">
          <a:xfrm flipH="1">
            <a:off x="7165975" y="2604861"/>
            <a:ext cx="8651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8" name="Line 76"/>
          <p:cNvSpPr>
            <a:spLocks noChangeShapeType="1"/>
          </p:cNvSpPr>
          <p:nvPr/>
        </p:nvSpPr>
        <p:spPr bwMode="auto">
          <a:xfrm flipH="1">
            <a:off x="2633267" y="4900386"/>
            <a:ext cx="1700213"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9" name="Freeform 77"/>
          <p:cNvSpPr>
            <a:spLocks/>
          </p:cNvSpPr>
          <p:nvPr/>
        </p:nvSpPr>
        <p:spPr bwMode="auto">
          <a:xfrm>
            <a:off x="2949576" y="4900386"/>
            <a:ext cx="2365375" cy="1462088"/>
          </a:xfrm>
          <a:custGeom>
            <a:avLst/>
            <a:gdLst/>
            <a:ahLst/>
            <a:cxnLst>
              <a:cxn ang="0">
                <a:pos x="0" y="0"/>
              </a:cxn>
              <a:cxn ang="0">
                <a:pos x="4" y="164"/>
              </a:cxn>
              <a:cxn ang="0">
                <a:pos x="14" y="327"/>
              </a:cxn>
              <a:cxn ang="0">
                <a:pos x="31" y="489"/>
              </a:cxn>
              <a:cxn ang="0">
                <a:pos x="55" y="651"/>
              </a:cxn>
              <a:cxn ang="0">
                <a:pos x="86" y="812"/>
              </a:cxn>
              <a:cxn ang="0">
                <a:pos x="124" y="970"/>
              </a:cxn>
              <a:cxn ang="0">
                <a:pos x="168" y="1127"/>
              </a:cxn>
              <a:cxn ang="0">
                <a:pos x="219" y="1282"/>
              </a:cxn>
              <a:cxn ang="0">
                <a:pos x="277" y="1434"/>
              </a:cxn>
              <a:cxn ang="0">
                <a:pos x="340" y="1583"/>
              </a:cxn>
              <a:cxn ang="0">
                <a:pos x="410" y="1729"/>
              </a:cxn>
              <a:cxn ang="0">
                <a:pos x="485" y="1872"/>
              </a:cxn>
              <a:cxn ang="0">
                <a:pos x="568" y="2011"/>
              </a:cxn>
              <a:cxn ang="0">
                <a:pos x="655" y="2146"/>
              </a:cxn>
              <a:cxn ang="0">
                <a:pos x="748" y="2277"/>
              </a:cxn>
              <a:cxn ang="0">
                <a:pos x="847" y="2404"/>
              </a:cxn>
              <a:cxn ang="0">
                <a:pos x="951" y="2526"/>
              </a:cxn>
              <a:cxn ang="0">
                <a:pos x="1060" y="2642"/>
              </a:cxn>
              <a:cxn ang="0">
                <a:pos x="1173" y="2753"/>
              </a:cxn>
              <a:cxn ang="0">
                <a:pos x="1292" y="2860"/>
              </a:cxn>
              <a:cxn ang="0">
                <a:pos x="1414" y="2960"/>
              </a:cxn>
              <a:cxn ang="0">
                <a:pos x="1542" y="3054"/>
              </a:cxn>
              <a:cxn ang="0">
                <a:pos x="1672" y="3142"/>
              </a:cxn>
              <a:cxn ang="0">
                <a:pos x="1806" y="3225"/>
              </a:cxn>
              <a:cxn ang="0">
                <a:pos x="1943" y="3301"/>
              </a:cxn>
              <a:cxn ang="0">
                <a:pos x="2084" y="3370"/>
              </a:cxn>
              <a:cxn ang="0">
                <a:pos x="2227" y="3432"/>
              </a:cxn>
              <a:cxn ang="0">
                <a:pos x="2373" y="3488"/>
              </a:cxn>
              <a:cxn ang="0">
                <a:pos x="2521" y="3538"/>
              </a:cxn>
              <a:cxn ang="0">
                <a:pos x="2671" y="3579"/>
              </a:cxn>
              <a:cxn ang="0">
                <a:pos x="2822" y="3614"/>
              </a:cxn>
              <a:cxn ang="0">
                <a:pos x="2976" y="3642"/>
              </a:cxn>
              <a:cxn ang="0">
                <a:pos x="3130" y="3662"/>
              </a:cxn>
              <a:cxn ang="0">
                <a:pos x="3285" y="3675"/>
              </a:cxn>
              <a:cxn ang="0">
                <a:pos x="3439" y="3681"/>
              </a:cxn>
              <a:cxn ang="0">
                <a:pos x="3594" y="3680"/>
              </a:cxn>
              <a:cxn ang="0">
                <a:pos x="3749" y="3672"/>
              </a:cxn>
              <a:cxn ang="0">
                <a:pos x="3904" y="3656"/>
              </a:cxn>
              <a:cxn ang="0">
                <a:pos x="4057" y="3633"/>
              </a:cxn>
              <a:cxn ang="0">
                <a:pos x="4210" y="3603"/>
              </a:cxn>
              <a:cxn ang="0">
                <a:pos x="4361" y="3565"/>
              </a:cxn>
              <a:cxn ang="0">
                <a:pos x="4510" y="3522"/>
              </a:cxn>
              <a:cxn ang="0">
                <a:pos x="4658" y="3470"/>
              </a:cxn>
              <a:cxn ang="0">
                <a:pos x="4803" y="3412"/>
              </a:cxn>
              <a:cxn ang="0">
                <a:pos x="4945" y="3348"/>
              </a:cxn>
              <a:cxn ang="0">
                <a:pos x="5085" y="3275"/>
              </a:cxn>
              <a:cxn ang="0">
                <a:pos x="5221" y="3198"/>
              </a:cxn>
              <a:cxn ang="0">
                <a:pos x="5354" y="3113"/>
              </a:cxn>
              <a:cxn ang="0">
                <a:pos x="5484" y="3023"/>
              </a:cxn>
              <a:cxn ang="0">
                <a:pos x="5609" y="2927"/>
              </a:cxn>
              <a:cxn ang="0">
                <a:pos x="5730" y="2824"/>
              </a:cxn>
              <a:cxn ang="0">
                <a:pos x="5847" y="2717"/>
              </a:cxn>
              <a:cxn ang="0">
                <a:pos x="5960" y="2603"/>
              </a:cxn>
            </a:cxnLst>
            <a:rect l="0" t="0" r="r" b="b"/>
            <a:pathLst>
              <a:path w="5960" h="3681">
                <a:moveTo>
                  <a:pt x="0" y="0"/>
                </a:moveTo>
                <a:lnTo>
                  <a:pt x="4" y="164"/>
                </a:lnTo>
                <a:lnTo>
                  <a:pt x="14" y="327"/>
                </a:lnTo>
                <a:lnTo>
                  <a:pt x="31" y="489"/>
                </a:lnTo>
                <a:lnTo>
                  <a:pt x="55" y="651"/>
                </a:lnTo>
                <a:lnTo>
                  <a:pt x="86" y="812"/>
                </a:lnTo>
                <a:lnTo>
                  <a:pt x="124" y="970"/>
                </a:lnTo>
                <a:lnTo>
                  <a:pt x="168" y="1127"/>
                </a:lnTo>
                <a:lnTo>
                  <a:pt x="219" y="1282"/>
                </a:lnTo>
                <a:lnTo>
                  <a:pt x="277" y="1434"/>
                </a:lnTo>
                <a:lnTo>
                  <a:pt x="340" y="1583"/>
                </a:lnTo>
                <a:lnTo>
                  <a:pt x="410" y="1729"/>
                </a:lnTo>
                <a:lnTo>
                  <a:pt x="485" y="1872"/>
                </a:lnTo>
                <a:lnTo>
                  <a:pt x="568" y="2011"/>
                </a:lnTo>
                <a:lnTo>
                  <a:pt x="655" y="2146"/>
                </a:lnTo>
                <a:lnTo>
                  <a:pt x="748" y="2277"/>
                </a:lnTo>
                <a:lnTo>
                  <a:pt x="847" y="2404"/>
                </a:lnTo>
                <a:lnTo>
                  <a:pt x="951" y="2526"/>
                </a:lnTo>
                <a:lnTo>
                  <a:pt x="1060" y="2642"/>
                </a:lnTo>
                <a:lnTo>
                  <a:pt x="1173" y="2753"/>
                </a:lnTo>
                <a:lnTo>
                  <a:pt x="1292" y="2860"/>
                </a:lnTo>
                <a:lnTo>
                  <a:pt x="1414" y="2960"/>
                </a:lnTo>
                <a:lnTo>
                  <a:pt x="1542" y="3054"/>
                </a:lnTo>
                <a:lnTo>
                  <a:pt x="1672" y="3142"/>
                </a:lnTo>
                <a:lnTo>
                  <a:pt x="1806" y="3225"/>
                </a:lnTo>
                <a:lnTo>
                  <a:pt x="1943" y="3301"/>
                </a:lnTo>
                <a:lnTo>
                  <a:pt x="2084" y="3370"/>
                </a:lnTo>
                <a:lnTo>
                  <a:pt x="2227" y="3432"/>
                </a:lnTo>
                <a:lnTo>
                  <a:pt x="2373" y="3488"/>
                </a:lnTo>
                <a:lnTo>
                  <a:pt x="2521" y="3538"/>
                </a:lnTo>
                <a:lnTo>
                  <a:pt x="2671" y="3579"/>
                </a:lnTo>
                <a:lnTo>
                  <a:pt x="2822" y="3614"/>
                </a:lnTo>
                <a:lnTo>
                  <a:pt x="2976" y="3642"/>
                </a:lnTo>
                <a:lnTo>
                  <a:pt x="3130" y="3662"/>
                </a:lnTo>
                <a:lnTo>
                  <a:pt x="3285" y="3675"/>
                </a:lnTo>
                <a:lnTo>
                  <a:pt x="3439" y="3681"/>
                </a:lnTo>
                <a:lnTo>
                  <a:pt x="3594" y="3680"/>
                </a:lnTo>
                <a:lnTo>
                  <a:pt x="3749" y="3672"/>
                </a:lnTo>
                <a:lnTo>
                  <a:pt x="3904" y="3656"/>
                </a:lnTo>
                <a:lnTo>
                  <a:pt x="4057" y="3633"/>
                </a:lnTo>
                <a:lnTo>
                  <a:pt x="4210" y="3603"/>
                </a:lnTo>
                <a:lnTo>
                  <a:pt x="4361" y="3565"/>
                </a:lnTo>
                <a:lnTo>
                  <a:pt x="4510" y="3522"/>
                </a:lnTo>
                <a:lnTo>
                  <a:pt x="4658" y="3470"/>
                </a:lnTo>
                <a:lnTo>
                  <a:pt x="4803" y="3412"/>
                </a:lnTo>
                <a:lnTo>
                  <a:pt x="4945" y="3348"/>
                </a:lnTo>
                <a:lnTo>
                  <a:pt x="5085" y="3275"/>
                </a:lnTo>
                <a:lnTo>
                  <a:pt x="5221" y="3198"/>
                </a:lnTo>
                <a:lnTo>
                  <a:pt x="5354" y="3113"/>
                </a:lnTo>
                <a:lnTo>
                  <a:pt x="5484" y="3023"/>
                </a:lnTo>
                <a:lnTo>
                  <a:pt x="5609" y="2927"/>
                </a:lnTo>
                <a:lnTo>
                  <a:pt x="5730" y="2824"/>
                </a:lnTo>
                <a:lnTo>
                  <a:pt x="5847" y="2717"/>
                </a:lnTo>
                <a:lnTo>
                  <a:pt x="5960" y="2603"/>
                </a:lnTo>
              </a:path>
            </a:pathLst>
          </a:cu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0" name="Line 78"/>
          <p:cNvSpPr>
            <a:spLocks noChangeShapeType="1"/>
          </p:cNvSpPr>
          <p:nvPr/>
        </p:nvSpPr>
        <p:spPr bwMode="auto">
          <a:xfrm flipV="1">
            <a:off x="2949575" y="2481036"/>
            <a:ext cx="1588" cy="2419350"/>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1" name="Freeform 79"/>
          <p:cNvSpPr>
            <a:spLocks/>
          </p:cNvSpPr>
          <p:nvPr/>
        </p:nvSpPr>
        <p:spPr bwMode="auto">
          <a:xfrm>
            <a:off x="3565525" y="4900386"/>
            <a:ext cx="1314450" cy="812800"/>
          </a:xfrm>
          <a:custGeom>
            <a:avLst/>
            <a:gdLst/>
            <a:ahLst/>
            <a:cxnLst>
              <a:cxn ang="0">
                <a:pos x="0" y="0"/>
              </a:cxn>
              <a:cxn ang="0">
                <a:pos x="6" y="151"/>
              </a:cxn>
              <a:cxn ang="0">
                <a:pos x="20" y="301"/>
              </a:cxn>
              <a:cxn ang="0">
                <a:pos x="47" y="448"/>
              </a:cxn>
              <a:cxn ang="0">
                <a:pos x="84" y="593"/>
              </a:cxn>
              <a:cxn ang="0">
                <a:pos x="129" y="736"/>
              </a:cxn>
              <a:cxn ang="0">
                <a:pos x="186" y="875"/>
              </a:cxn>
              <a:cxn ang="0">
                <a:pos x="252" y="1008"/>
              </a:cxn>
              <a:cxn ang="0">
                <a:pos x="327" y="1136"/>
              </a:cxn>
              <a:cxn ang="0">
                <a:pos x="410" y="1258"/>
              </a:cxn>
              <a:cxn ang="0">
                <a:pos x="502" y="1374"/>
              </a:cxn>
              <a:cxn ang="0">
                <a:pos x="602" y="1482"/>
              </a:cxn>
              <a:cxn ang="0">
                <a:pos x="709" y="1581"/>
              </a:cxn>
              <a:cxn ang="0">
                <a:pos x="822" y="1672"/>
              </a:cxn>
              <a:cxn ang="0">
                <a:pos x="942" y="1755"/>
              </a:cxn>
              <a:cxn ang="0">
                <a:pos x="1067" y="1827"/>
              </a:cxn>
              <a:cxn ang="0">
                <a:pos x="1197" y="1890"/>
              </a:cxn>
              <a:cxn ang="0">
                <a:pos x="1331" y="1942"/>
              </a:cxn>
              <a:cxn ang="0">
                <a:pos x="1468" y="1984"/>
              </a:cxn>
              <a:cxn ang="0">
                <a:pos x="1608" y="2016"/>
              </a:cxn>
              <a:cxn ang="0">
                <a:pos x="1749" y="2035"/>
              </a:cxn>
              <a:cxn ang="0">
                <a:pos x="1892" y="2045"/>
              </a:cxn>
              <a:cxn ang="0">
                <a:pos x="2034" y="2044"/>
              </a:cxn>
              <a:cxn ang="0">
                <a:pos x="2176" y="2030"/>
              </a:cxn>
              <a:cxn ang="0">
                <a:pos x="2317" y="2006"/>
              </a:cxn>
              <a:cxn ang="0">
                <a:pos x="2456" y="1971"/>
              </a:cxn>
              <a:cxn ang="0">
                <a:pos x="2593" y="1926"/>
              </a:cxn>
              <a:cxn ang="0">
                <a:pos x="2724" y="1870"/>
              </a:cxn>
              <a:cxn ang="0">
                <a:pos x="2853" y="1804"/>
              </a:cxn>
              <a:cxn ang="0">
                <a:pos x="2977" y="1728"/>
              </a:cxn>
              <a:cxn ang="0">
                <a:pos x="3095" y="1643"/>
              </a:cxn>
              <a:cxn ang="0">
                <a:pos x="3206" y="1549"/>
              </a:cxn>
              <a:cxn ang="0">
                <a:pos x="3310" y="1446"/>
              </a:cxn>
            </a:cxnLst>
            <a:rect l="0" t="0" r="r" b="b"/>
            <a:pathLst>
              <a:path w="3310" h="2045">
                <a:moveTo>
                  <a:pt x="0" y="0"/>
                </a:moveTo>
                <a:lnTo>
                  <a:pt x="6" y="151"/>
                </a:lnTo>
                <a:lnTo>
                  <a:pt x="20" y="301"/>
                </a:lnTo>
                <a:lnTo>
                  <a:pt x="47" y="448"/>
                </a:lnTo>
                <a:lnTo>
                  <a:pt x="84" y="593"/>
                </a:lnTo>
                <a:lnTo>
                  <a:pt x="129" y="736"/>
                </a:lnTo>
                <a:lnTo>
                  <a:pt x="186" y="875"/>
                </a:lnTo>
                <a:lnTo>
                  <a:pt x="252" y="1008"/>
                </a:lnTo>
                <a:lnTo>
                  <a:pt x="327" y="1136"/>
                </a:lnTo>
                <a:lnTo>
                  <a:pt x="410" y="1258"/>
                </a:lnTo>
                <a:lnTo>
                  <a:pt x="502" y="1374"/>
                </a:lnTo>
                <a:lnTo>
                  <a:pt x="602" y="1482"/>
                </a:lnTo>
                <a:lnTo>
                  <a:pt x="709" y="1581"/>
                </a:lnTo>
                <a:lnTo>
                  <a:pt x="822" y="1672"/>
                </a:lnTo>
                <a:lnTo>
                  <a:pt x="942" y="1755"/>
                </a:lnTo>
                <a:lnTo>
                  <a:pt x="1067" y="1827"/>
                </a:lnTo>
                <a:lnTo>
                  <a:pt x="1197" y="1890"/>
                </a:lnTo>
                <a:lnTo>
                  <a:pt x="1331" y="1942"/>
                </a:lnTo>
                <a:lnTo>
                  <a:pt x="1468" y="1984"/>
                </a:lnTo>
                <a:lnTo>
                  <a:pt x="1608" y="2016"/>
                </a:lnTo>
                <a:lnTo>
                  <a:pt x="1749" y="2035"/>
                </a:lnTo>
                <a:lnTo>
                  <a:pt x="1892" y="2045"/>
                </a:lnTo>
                <a:lnTo>
                  <a:pt x="2034" y="2044"/>
                </a:lnTo>
                <a:lnTo>
                  <a:pt x="2176" y="2030"/>
                </a:lnTo>
                <a:lnTo>
                  <a:pt x="2317" y="2006"/>
                </a:lnTo>
                <a:lnTo>
                  <a:pt x="2456" y="1971"/>
                </a:lnTo>
                <a:lnTo>
                  <a:pt x="2593" y="1926"/>
                </a:lnTo>
                <a:lnTo>
                  <a:pt x="2724" y="1870"/>
                </a:lnTo>
                <a:lnTo>
                  <a:pt x="2853" y="1804"/>
                </a:lnTo>
                <a:lnTo>
                  <a:pt x="2977" y="1728"/>
                </a:lnTo>
                <a:lnTo>
                  <a:pt x="3095" y="1643"/>
                </a:lnTo>
                <a:lnTo>
                  <a:pt x="3206" y="1549"/>
                </a:lnTo>
                <a:lnTo>
                  <a:pt x="3310" y="1446"/>
                </a:lnTo>
              </a:path>
            </a:pathLst>
          </a:cu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2" name="Line 80"/>
          <p:cNvSpPr>
            <a:spLocks noChangeShapeType="1"/>
          </p:cNvSpPr>
          <p:nvPr/>
        </p:nvSpPr>
        <p:spPr bwMode="auto">
          <a:xfrm flipV="1">
            <a:off x="3565525" y="2427062"/>
            <a:ext cx="1588" cy="2473325"/>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3" name="Line 81"/>
          <p:cNvSpPr>
            <a:spLocks noChangeShapeType="1"/>
          </p:cNvSpPr>
          <p:nvPr/>
        </p:nvSpPr>
        <p:spPr bwMode="auto">
          <a:xfrm flipH="1">
            <a:off x="3565525" y="2604861"/>
            <a:ext cx="769938" cy="1588"/>
          </a:xfrm>
          <a:prstGeom prst="line">
            <a:avLst/>
          </a:prstGeom>
          <a:no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5" name="Line 83"/>
          <p:cNvSpPr>
            <a:spLocks noChangeShapeType="1"/>
          </p:cNvSpPr>
          <p:nvPr/>
        </p:nvSpPr>
        <p:spPr bwMode="auto">
          <a:xfrm flipV="1">
            <a:off x="2949575" y="2949348"/>
            <a:ext cx="1588" cy="344488"/>
          </a:xfrm>
          <a:prstGeom prst="line">
            <a:avLst/>
          </a:prstGeom>
          <a:no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6" name="Line 84"/>
          <p:cNvSpPr>
            <a:spLocks noChangeShapeType="1"/>
          </p:cNvSpPr>
          <p:nvPr/>
        </p:nvSpPr>
        <p:spPr bwMode="auto">
          <a:xfrm>
            <a:off x="2949575" y="2949348"/>
            <a:ext cx="615950" cy="1588"/>
          </a:xfrm>
          <a:prstGeom prst="line">
            <a:avLst/>
          </a:prstGeom>
          <a:no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7" name="Line 85"/>
          <p:cNvSpPr>
            <a:spLocks noChangeShapeType="1"/>
          </p:cNvSpPr>
          <p:nvPr/>
        </p:nvSpPr>
        <p:spPr bwMode="auto">
          <a:xfrm flipV="1">
            <a:off x="3565525" y="2604861"/>
            <a:ext cx="1588" cy="344488"/>
          </a:xfrm>
          <a:prstGeom prst="line">
            <a:avLst/>
          </a:prstGeom>
          <a:no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58" name="Line 86"/>
          <p:cNvSpPr>
            <a:spLocks noChangeShapeType="1"/>
          </p:cNvSpPr>
          <p:nvPr/>
        </p:nvSpPr>
        <p:spPr bwMode="auto">
          <a:xfrm>
            <a:off x="2949575" y="3293836"/>
            <a:ext cx="1385888" cy="1588"/>
          </a:xfrm>
          <a:prstGeom prst="line">
            <a:avLst/>
          </a:prstGeom>
          <a:no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14" name="Line 42"/>
          <p:cNvSpPr>
            <a:spLocks noChangeShapeType="1"/>
          </p:cNvSpPr>
          <p:nvPr/>
        </p:nvSpPr>
        <p:spPr bwMode="auto">
          <a:xfrm flipV="1">
            <a:off x="6729412" y="3752625"/>
            <a:ext cx="1588" cy="21812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1" name="Line 59"/>
          <p:cNvSpPr>
            <a:spLocks noChangeShapeType="1"/>
          </p:cNvSpPr>
          <p:nvPr/>
        </p:nvSpPr>
        <p:spPr bwMode="auto">
          <a:xfrm>
            <a:off x="7165976" y="3293836"/>
            <a:ext cx="206692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TextBox 86"/>
          <p:cNvSpPr txBox="1"/>
          <p:nvPr/>
        </p:nvSpPr>
        <p:spPr>
          <a:xfrm>
            <a:off x="1919536" y="390754"/>
            <a:ext cx="1944216" cy="230832"/>
          </a:xfrm>
          <a:prstGeom prst="rect">
            <a:avLst/>
          </a:prstGeom>
          <a:noFill/>
        </p:spPr>
        <p:txBody>
          <a:bodyPr wrap="square" rtlCol="0">
            <a:spAutoFit/>
          </a:bodyPr>
          <a:lstStyle/>
          <a:p>
            <a:r>
              <a:rPr lang="en-GB" sz="900" b="1" dirty="0"/>
              <a:t>NAME:</a:t>
            </a:r>
            <a:endParaRPr lang="en-GB" sz="900" b="1" dirty="0"/>
          </a:p>
        </p:txBody>
      </p:sp>
      <p:sp>
        <p:nvSpPr>
          <p:cNvPr id="88" name="TextBox 87"/>
          <p:cNvSpPr txBox="1"/>
          <p:nvPr/>
        </p:nvSpPr>
        <p:spPr>
          <a:xfrm>
            <a:off x="5303912" y="281821"/>
            <a:ext cx="3240360" cy="369332"/>
          </a:xfrm>
          <a:prstGeom prst="rect">
            <a:avLst/>
          </a:prstGeom>
          <a:noFill/>
        </p:spPr>
        <p:txBody>
          <a:bodyPr wrap="square" rtlCol="0">
            <a:spAutoFit/>
          </a:bodyPr>
          <a:lstStyle/>
          <a:p>
            <a:r>
              <a:rPr lang="en-GB" dirty="0"/>
              <a:t>SOLID  3 </a:t>
            </a:r>
            <a:endParaRPr lang="en-GB" dirty="0"/>
          </a:p>
        </p:txBody>
      </p:sp>
      <p:sp>
        <p:nvSpPr>
          <p:cNvPr id="89" name="TextBox 88"/>
          <p:cNvSpPr txBox="1"/>
          <p:nvPr/>
        </p:nvSpPr>
        <p:spPr>
          <a:xfrm>
            <a:off x="8904312" y="390653"/>
            <a:ext cx="1944216" cy="230832"/>
          </a:xfrm>
          <a:prstGeom prst="rect">
            <a:avLst/>
          </a:prstGeom>
          <a:noFill/>
        </p:spPr>
        <p:txBody>
          <a:bodyPr wrap="square" rtlCol="0">
            <a:spAutoFit/>
          </a:bodyPr>
          <a:lstStyle/>
          <a:p>
            <a:r>
              <a:rPr lang="en-GB" sz="900" dirty="0"/>
              <a:t>DATE:</a:t>
            </a:r>
            <a:endParaRPr lang="en-GB" sz="900" b="1" dirty="0"/>
          </a:p>
        </p:txBody>
      </p:sp>
      <p:sp>
        <p:nvSpPr>
          <p:cNvPr id="90" name="Oval 89"/>
          <p:cNvSpPr/>
          <p:nvPr/>
        </p:nvSpPr>
        <p:spPr>
          <a:xfrm>
            <a:off x="4254780" y="3223255"/>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p:cNvSpPr txBox="1"/>
          <p:nvPr/>
        </p:nvSpPr>
        <p:spPr>
          <a:xfrm>
            <a:off x="1775520" y="5968508"/>
            <a:ext cx="2448272" cy="646331"/>
          </a:xfrm>
          <a:prstGeom prst="rect">
            <a:avLst/>
          </a:prstGeom>
          <a:noFill/>
        </p:spPr>
        <p:txBody>
          <a:bodyPr wrap="square" rtlCol="0">
            <a:spAutoFit/>
          </a:bodyPr>
          <a:lstStyle/>
          <a:p>
            <a:r>
              <a:rPr lang="en-GB" dirty="0"/>
              <a:t>Down 115</a:t>
            </a:r>
          </a:p>
          <a:p>
            <a:r>
              <a:rPr lang="en-GB" dirty="0"/>
              <a:t>In 120</a:t>
            </a:r>
          </a:p>
        </p:txBody>
      </p:sp>
      <p:grpSp>
        <p:nvGrpSpPr>
          <p:cNvPr id="91" name="Group 99"/>
          <p:cNvGrpSpPr/>
          <p:nvPr/>
        </p:nvGrpSpPr>
        <p:grpSpPr>
          <a:xfrm>
            <a:off x="4336636" y="3326520"/>
            <a:ext cx="2407437" cy="311847"/>
            <a:chOff x="4966121" y="4005064"/>
            <a:chExt cx="1310007" cy="311847"/>
          </a:xfrm>
        </p:grpSpPr>
        <p:cxnSp>
          <p:nvCxnSpPr>
            <p:cNvPr id="93" name="Straight Arrow Connector 92"/>
            <p:cNvCxnSpPr/>
            <p:nvPr/>
          </p:nvCxnSpPr>
          <p:spPr>
            <a:xfrm rot="10800000">
              <a:off x="4971412" y="4117396"/>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492465" y="4055301"/>
              <a:ext cx="432048" cy="261610"/>
            </a:xfrm>
            <a:prstGeom prst="rect">
              <a:avLst/>
            </a:prstGeom>
            <a:noFill/>
          </p:spPr>
          <p:txBody>
            <a:bodyPr wrap="square" rtlCol="0">
              <a:spAutoFit/>
            </a:bodyPr>
            <a:lstStyle/>
            <a:p>
              <a:r>
                <a:rPr lang="en-GB" sz="1100"/>
                <a:t>110</a:t>
              </a:r>
              <a:endParaRPr lang="en-GB" sz="1100" dirty="0"/>
            </a:p>
          </p:txBody>
        </p:sp>
        <p:cxnSp>
          <p:nvCxnSpPr>
            <p:cNvPr id="95" name="Straight Connector 94"/>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4061108" y="2639950"/>
            <a:ext cx="504056" cy="246221"/>
          </a:xfrm>
          <a:prstGeom prst="rect">
            <a:avLst/>
          </a:prstGeom>
          <a:noFill/>
        </p:spPr>
        <p:txBody>
          <a:bodyPr wrap="square" rtlCol="0">
            <a:spAutoFit/>
          </a:bodyPr>
          <a:lstStyle/>
          <a:p>
            <a:r>
              <a:rPr lang="en-GB" sz="1000" dirty="0"/>
              <a:t>15</a:t>
            </a:r>
            <a:endParaRPr lang="en-GB" sz="1000" dirty="0"/>
          </a:p>
        </p:txBody>
      </p:sp>
      <p:cxnSp>
        <p:nvCxnSpPr>
          <p:cNvPr id="98" name="Straight Connector 97"/>
          <p:cNvCxnSpPr/>
          <p:nvPr/>
        </p:nvCxnSpPr>
        <p:spPr>
          <a:xfrm rot="10800000">
            <a:off x="4231660" y="2596653"/>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0800000">
            <a:off x="4211093" y="2952501"/>
            <a:ext cx="12077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4064918" y="2987711"/>
            <a:ext cx="504056" cy="246221"/>
          </a:xfrm>
          <a:prstGeom prst="rect">
            <a:avLst/>
          </a:prstGeom>
          <a:noFill/>
        </p:spPr>
        <p:txBody>
          <a:bodyPr wrap="square" rtlCol="0">
            <a:spAutoFit/>
          </a:bodyPr>
          <a:lstStyle/>
          <a:p>
            <a:r>
              <a:rPr lang="en-GB" sz="1000" dirty="0"/>
              <a:t>15</a:t>
            </a:r>
            <a:endParaRPr lang="en-GB" sz="1000" dirty="0"/>
          </a:p>
        </p:txBody>
      </p:sp>
      <p:cxnSp>
        <p:nvCxnSpPr>
          <p:cNvPr id="102" name="Straight Connector 101"/>
          <p:cNvCxnSpPr/>
          <p:nvPr/>
        </p:nvCxnSpPr>
        <p:spPr>
          <a:xfrm rot="10800000">
            <a:off x="4021232" y="1340768"/>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flipH="1" flipV="1">
            <a:off x="3112780" y="2319638"/>
            <a:ext cx="1957740"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a:off x="4021230" y="3307843"/>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791744" y="2204865"/>
            <a:ext cx="360040" cy="246221"/>
          </a:xfrm>
          <a:prstGeom prst="rect">
            <a:avLst/>
          </a:prstGeom>
          <a:noFill/>
        </p:spPr>
        <p:txBody>
          <a:bodyPr wrap="square" rtlCol="0">
            <a:spAutoFit/>
          </a:bodyPr>
          <a:lstStyle/>
          <a:p>
            <a:r>
              <a:rPr lang="en-GB" sz="1000" dirty="0"/>
              <a:t>85</a:t>
            </a:r>
            <a:endParaRPr lang="en-GB" sz="1000" dirty="0"/>
          </a:p>
        </p:txBody>
      </p:sp>
      <p:sp>
        <p:nvSpPr>
          <p:cNvPr id="107" name="TextBox 106"/>
          <p:cNvSpPr txBox="1"/>
          <p:nvPr/>
        </p:nvSpPr>
        <p:spPr>
          <a:xfrm>
            <a:off x="4055393" y="1916833"/>
            <a:ext cx="504056" cy="246221"/>
          </a:xfrm>
          <a:prstGeom prst="rect">
            <a:avLst/>
          </a:prstGeom>
          <a:noFill/>
        </p:spPr>
        <p:txBody>
          <a:bodyPr wrap="square" rtlCol="0">
            <a:spAutoFit/>
          </a:bodyPr>
          <a:lstStyle/>
          <a:p>
            <a:r>
              <a:rPr lang="en-GB" sz="1000" dirty="0"/>
              <a:t>55</a:t>
            </a:r>
            <a:endParaRPr lang="en-GB" sz="1000" dirty="0"/>
          </a:p>
        </p:txBody>
      </p:sp>
      <p:cxnSp>
        <p:nvCxnSpPr>
          <p:cNvPr id="108" name="Straight Connector 107"/>
          <p:cNvCxnSpPr/>
          <p:nvPr/>
        </p:nvCxnSpPr>
        <p:spPr>
          <a:xfrm rot="5400000">
            <a:off x="5333508" y="1265077"/>
            <a:ext cx="169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690130" y="1147987"/>
            <a:ext cx="360040" cy="246221"/>
          </a:xfrm>
          <a:prstGeom prst="rect">
            <a:avLst/>
          </a:prstGeom>
          <a:noFill/>
        </p:spPr>
        <p:txBody>
          <a:bodyPr wrap="square" rtlCol="0">
            <a:spAutoFit/>
          </a:bodyPr>
          <a:lstStyle/>
          <a:p>
            <a:r>
              <a:rPr lang="en-GB" sz="1000" dirty="0"/>
              <a:t>50</a:t>
            </a:r>
            <a:endParaRPr lang="en-GB" sz="1000" dirty="0"/>
          </a:p>
        </p:txBody>
      </p:sp>
      <p:cxnSp>
        <p:nvCxnSpPr>
          <p:cNvPr id="110" name="Straight Connector 109"/>
          <p:cNvCxnSpPr/>
          <p:nvPr/>
        </p:nvCxnSpPr>
        <p:spPr>
          <a:xfrm rot="5400000">
            <a:off x="4253006" y="1287937"/>
            <a:ext cx="169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5538986" y="1134270"/>
            <a:ext cx="360040" cy="246221"/>
          </a:xfrm>
          <a:prstGeom prst="rect">
            <a:avLst/>
          </a:prstGeom>
          <a:noFill/>
        </p:spPr>
        <p:txBody>
          <a:bodyPr wrap="square" rtlCol="0">
            <a:spAutoFit/>
          </a:bodyPr>
          <a:lstStyle/>
          <a:p>
            <a:r>
              <a:rPr lang="en-GB" sz="1000" dirty="0"/>
              <a:t>25</a:t>
            </a:r>
            <a:endParaRPr lang="en-GB" sz="1000" dirty="0"/>
          </a:p>
        </p:txBody>
      </p:sp>
      <p:cxnSp>
        <p:nvCxnSpPr>
          <p:cNvPr id="113" name="Straight Connector 112"/>
          <p:cNvCxnSpPr/>
          <p:nvPr/>
        </p:nvCxnSpPr>
        <p:spPr>
          <a:xfrm rot="5400000">
            <a:off x="5874900" y="1281456"/>
            <a:ext cx="16940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6640700" y="1296696"/>
            <a:ext cx="16940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6168008" y="1124745"/>
            <a:ext cx="360040" cy="246221"/>
          </a:xfrm>
          <a:prstGeom prst="rect">
            <a:avLst/>
          </a:prstGeom>
          <a:noFill/>
        </p:spPr>
        <p:txBody>
          <a:bodyPr wrap="square" rtlCol="0">
            <a:spAutoFit/>
          </a:bodyPr>
          <a:lstStyle/>
          <a:p>
            <a:r>
              <a:rPr lang="en-GB" sz="1000" dirty="0"/>
              <a:t>35</a:t>
            </a:r>
            <a:endParaRPr lang="en-GB" sz="1000" dirty="0"/>
          </a:p>
        </p:txBody>
      </p:sp>
      <p:cxnSp>
        <p:nvCxnSpPr>
          <p:cNvPr id="116" name="Straight Connector 115"/>
          <p:cNvCxnSpPr/>
          <p:nvPr/>
        </p:nvCxnSpPr>
        <p:spPr>
          <a:xfrm rot="10800000">
            <a:off x="4049298" y="3762751"/>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4041678" y="5929227"/>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flipH="1" flipV="1">
            <a:off x="3032533" y="4865747"/>
            <a:ext cx="2167066"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825652" y="4653137"/>
            <a:ext cx="360040" cy="246221"/>
          </a:xfrm>
          <a:prstGeom prst="rect">
            <a:avLst/>
          </a:prstGeom>
          <a:noFill/>
        </p:spPr>
        <p:txBody>
          <a:bodyPr wrap="square" rtlCol="0">
            <a:spAutoFit/>
          </a:bodyPr>
          <a:lstStyle/>
          <a:p>
            <a:r>
              <a:rPr lang="en-GB" sz="1000" dirty="0"/>
              <a:t>95</a:t>
            </a:r>
            <a:endParaRPr lang="en-GB" sz="1000" dirty="0"/>
          </a:p>
        </p:txBody>
      </p:sp>
      <p:sp>
        <p:nvSpPr>
          <p:cNvPr id="121" name="TextBox 120"/>
          <p:cNvSpPr txBox="1"/>
          <p:nvPr/>
        </p:nvSpPr>
        <p:spPr>
          <a:xfrm>
            <a:off x="4079776" y="4221089"/>
            <a:ext cx="504056" cy="246221"/>
          </a:xfrm>
          <a:prstGeom prst="rect">
            <a:avLst/>
          </a:prstGeom>
          <a:noFill/>
        </p:spPr>
        <p:txBody>
          <a:bodyPr wrap="square" rtlCol="0">
            <a:spAutoFit/>
          </a:bodyPr>
          <a:lstStyle/>
          <a:p>
            <a:r>
              <a:rPr lang="en-GB" sz="1000" dirty="0"/>
              <a:t>50</a:t>
            </a:r>
            <a:endParaRPr lang="en-GB" sz="1000" dirty="0"/>
          </a:p>
        </p:txBody>
      </p:sp>
      <p:cxnSp>
        <p:nvCxnSpPr>
          <p:cNvPr id="123" name="Straight Connector 122"/>
          <p:cNvCxnSpPr/>
          <p:nvPr/>
        </p:nvCxnSpPr>
        <p:spPr>
          <a:xfrm rot="10800000">
            <a:off x="4216173" y="4900786"/>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672064" y="3925437"/>
            <a:ext cx="504056" cy="246221"/>
          </a:xfrm>
          <a:prstGeom prst="rect">
            <a:avLst/>
          </a:prstGeom>
          <a:noFill/>
        </p:spPr>
        <p:txBody>
          <a:bodyPr wrap="square" rtlCol="0">
            <a:spAutoFit/>
          </a:bodyPr>
          <a:lstStyle/>
          <a:p>
            <a:r>
              <a:rPr lang="en-GB" sz="1000" dirty="0"/>
              <a:t>25</a:t>
            </a:r>
            <a:endParaRPr lang="en-GB" sz="1000" dirty="0"/>
          </a:p>
        </p:txBody>
      </p:sp>
      <p:sp>
        <p:nvSpPr>
          <p:cNvPr id="127" name="TextBox 126"/>
          <p:cNvSpPr txBox="1"/>
          <p:nvPr/>
        </p:nvSpPr>
        <p:spPr>
          <a:xfrm>
            <a:off x="4095016" y="5229201"/>
            <a:ext cx="504056" cy="246221"/>
          </a:xfrm>
          <a:prstGeom prst="rect">
            <a:avLst/>
          </a:prstGeom>
          <a:noFill/>
        </p:spPr>
        <p:txBody>
          <a:bodyPr wrap="square" rtlCol="0">
            <a:spAutoFit/>
          </a:bodyPr>
          <a:lstStyle/>
          <a:p>
            <a:r>
              <a:rPr lang="en-GB" sz="1000" dirty="0"/>
              <a:t>45</a:t>
            </a:r>
            <a:endParaRPr lang="en-GB" sz="1000" dirty="0"/>
          </a:p>
        </p:txBody>
      </p:sp>
      <p:cxnSp>
        <p:nvCxnSpPr>
          <p:cNvPr id="129" name="Straight Connector 128"/>
          <p:cNvCxnSpPr/>
          <p:nvPr/>
        </p:nvCxnSpPr>
        <p:spPr>
          <a:xfrm rot="10800000">
            <a:off x="6744837" y="375513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0800000">
            <a:off x="6744073" y="432357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0800000">
            <a:off x="6736453" y="4661519"/>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0800000">
            <a:off x="6728833" y="547989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0800000">
            <a:off x="6744073" y="5934803"/>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6672064" y="4373008"/>
            <a:ext cx="504056" cy="246221"/>
          </a:xfrm>
          <a:prstGeom prst="rect">
            <a:avLst/>
          </a:prstGeom>
          <a:noFill/>
        </p:spPr>
        <p:txBody>
          <a:bodyPr wrap="square" rtlCol="0">
            <a:spAutoFit/>
          </a:bodyPr>
          <a:lstStyle/>
          <a:p>
            <a:r>
              <a:rPr lang="en-GB" sz="1000" dirty="0"/>
              <a:t>15</a:t>
            </a:r>
            <a:endParaRPr lang="en-GB" sz="1000" dirty="0"/>
          </a:p>
        </p:txBody>
      </p:sp>
      <p:sp>
        <p:nvSpPr>
          <p:cNvPr id="135" name="TextBox 134"/>
          <p:cNvSpPr txBox="1"/>
          <p:nvPr/>
        </p:nvSpPr>
        <p:spPr>
          <a:xfrm>
            <a:off x="6664444" y="4910972"/>
            <a:ext cx="504056" cy="246221"/>
          </a:xfrm>
          <a:prstGeom prst="rect">
            <a:avLst/>
          </a:prstGeom>
          <a:noFill/>
        </p:spPr>
        <p:txBody>
          <a:bodyPr wrap="square" rtlCol="0">
            <a:spAutoFit/>
          </a:bodyPr>
          <a:lstStyle/>
          <a:p>
            <a:r>
              <a:rPr lang="en-GB" sz="1000" dirty="0"/>
              <a:t>35</a:t>
            </a:r>
            <a:endParaRPr lang="en-GB" sz="1000" dirty="0"/>
          </a:p>
        </p:txBody>
      </p:sp>
      <p:sp>
        <p:nvSpPr>
          <p:cNvPr id="136" name="TextBox 135"/>
          <p:cNvSpPr txBox="1"/>
          <p:nvPr/>
        </p:nvSpPr>
        <p:spPr>
          <a:xfrm>
            <a:off x="6672064" y="5559044"/>
            <a:ext cx="504056" cy="246221"/>
          </a:xfrm>
          <a:prstGeom prst="rect">
            <a:avLst/>
          </a:prstGeom>
          <a:noFill/>
        </p:spPr>
        <p:txBody>
          <a:bodyPr wrap="square" rtlCol="0">
            <a:spAutoFit/>
          </a:bodyPr>
          <a:lstStyle/>
          <a:p>
            <a:r>
              <a:rPr lang="en-GB" sz="1000" dirty="0"/>
              <a:t>20</a:t>
            </a:r>
            <a:endParaRPr lang="en-GB" sz="1000" dirty="0"/>
          </a:p>
        </p:txBody>
      </p:sp>
      <p:sp>
        <p:nvSpPr>
          <p:cNvPr id="137" name="TextBox 136"/>
          <p:cNvSpPr txBox="1"/>
          <p:nvPr/>
        </p:nvSpPr>
        <p:spPr>
          <a:xfrm>
            <a:off x="8688288" y="764704"/>
            <a:ext cx="1656184" cy="144655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1100" b="1" dirty="0">
                <a:solidFill>
                  <a:schemeClr val="bg1"/>
                </a:solidFill>
              </a:rPr>
              <a:t>This purple dot is where the blue surface intersects with the edge. The elevation is the only view where you will see these intersect. (object always has to appear as an edge)</a:t>
            </a:r>
            <a:endParaRPr lang="en-GB" sz="1100" b="1" dirty="0">
              <a:solidFill>
                <a:schemeClr val="bg1"/>
              </a:solidFill>
            </a:endParaRPr>
          </a:p>
        </p:txBody>
      </p:sp>
      <p:sp>
        <p:nvSpPr>
          <p:cNvPr id="141" name="Oval 140"/>
          <p:cNvSpPr/>
          <p:nvPr/>
        </p:nvSpPr>
        <p:spPr>
          <a:xfrm>
            <a:off x="4812557" y="5404790"/>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2" name="Straight Connector 141"/>
          <p:cNvCxnSpPr>
            <a:stCxn id="3125" idx="1"/>
          </p:cNvCxnSpPr>
          <p:nvPr/>
        </p:nvCxnSpPr>
        <p:spPr>
          <a:xfrm rot="16200000" flipH="1">
            <a:off x="5267143" y="3343231"/>
            <a:ext cx="101786" cy="299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4615262" y="3246210"/>
            <a:ext cx="360040" cy="246221"/>
          </a:xfrm>
          <a:prstGeom prst="rect">
            <a:avLst/>
          </a:prstGeom>
          <a:noFill/>
        </p:spPr>
        <p:txBody>
          <a:bodyPr wrap="square" rtlCol="0">
            <a:spAutoFit/>
          </a:bodyPr>
          <a:lstStyle/>
          <a:p>
            <a:r>
              <a:rPr lang="en-GB" sz="1000" dirty="0"/>
              <a:t>45</a:t>
            </a:r>
            <a:endParaRPr lang="en-GB" sz="1000" dirty="0"/>
          </a:p>
        </p:txBody>
      </p:sp>
      <p:sp>
        <p:nvSpPr>
          <p:cNvPr id="146" name="Freeform 145"/>
          <p:cNvSpPr/>
          <p:nvPr/>
        </p:nvSpPr>
        <p:spPr>
          <a:xfrm>
            <a:off x="8945880" y="4000500"/>
            <a:ext cx="655320" cy="1150620"/>
          </a:xfrm>
          <a:custGeom>
            <a:avLst/>
            <a:gdLst>
              <a:gd name="connsiteX0" fmla="*/ 0 w 655320"/>
              <a:gd name="connsiteY0" fmla="*/ 1150620 h 1150620"/>
              <a:gd name="connsiteX1" fmla="*/ 114300 w 655320"/>
              <a:gd name="connsiteY1" fmla="*/ 213360 h 1150620"/>
              <a:gd name="connsiteX2" fmla="*/ 495300 w 655320"/>
              <a:gd name="connsiteY2" fmla="*/ 0 h 1150620"/>
              <a:gd name="connsiteX3" fmla="*/ 655320 w 655320"/>
              <a:gd name="connsiteY3" fmla="*/ 784860 h 1150620"/>
              <a:gd name="connsiteX4" fmla="*/ 0 w 655320"/>
              <a:gd name="connsiteY4" fmla="*/ 1150620 h 115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1150620">
                <a:moveTo>
                  <a:pt x="0" y="1150620"/>
                </a:moveTo>
                <a:lnTo>
                  <a:pt x="114300" y="213360"/>
                </a:lnTo>
                <a:lnTo>
                  <a:pt x="495300" y="0"/>
                </a:lnTo>
                <a:lnTo>
                  <a:pt x="655320" y="784860"/>
                </a:lnTo>
                <a:lnTo>
                  <a:pt x="0" y="1150620"/>
                </a:lnTo>
                <a:close/>
              </a:path>
            </a:pathLst>
          </a:custGeom>
          <a:gradFill>
            <a:gsLst>
              <a:gs pos="0">
                <a:srgbClr val="DDEBCF"/>
              </a:gs>
              <a:gs pos="50000">
                <a:srgbClr val="9CB86E"/>
              </a:gs>
              <a:gs pos="100000">
                <a:srgbClr val="156B13"/>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a:off x="8786813" y="3838576"/>
            <a:ext cx="652462" cy="385763"/>
          </a:xfrm>
          <a:custGeom>
            <a:avLst/>
            <a:gdLst>
              <a:gd name="connsiteX0" fmla="*/ 0 w 652462"/>
              <a:gd name="connsiteY0" fmla="*/ 219075 h 385763"/>
              <a:gd name="connsiteX1" fmla="*/ 266700 w 652462"/>
              <a:gd name="connsiteY1" fmla="*/ 385763 h 385763"/>
              <a:gd name="connsiteX2" fmla="*/ 652462 w 652462"/>
              <a:gd name="connsiteY2" fmla="*/ 157163 h 385763"/>
              <a:gd name="connsiteX3" fmla="*/ 376237 w 652462"/>
              <a:gd name="connsiteY3" fmla="*/ 0 h 385763"/>
              <a:gd name="connsiteX4" fmla="*/ 0 w 652462"/>
              <a:gd name="connsiteY4" fmla="*/ 219075 h 38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2" h="385763">
                <a:moveTo>
                  <a:pt x="0" y="219075"/>
                </a:moveTo>
                <a:lnTo>
                  <a:pt x="266700" y="385763"/>
                </a:lnTo>
                <a:lnTo>
                  <a:pt x="652462" y="157163"/>
                </a:lnTo>
                <a:lnTo>
                  <a:pt x="376237" y="0"/>
                </a:lnTo>
                <a:lnTo>
                  <a:pt x="0" y="219075"/>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a:xfrm>
            <a:off x="8515350" y="4071939"/>
            <a:ext cx="533400" cy="1076325"/>
          </a:xfrm>
          <a:custGeom>
            <a:avLst/>
            <a:gdLst>
              <a:gd name="connsiteX0" fmla="*/ 428625 w 533400"/>
              <a:gd name="connsiteY0" fmla="*/ 1076325 h 1076325"/>
              <a:gd name="connsiteX1" fmla="*/ 0 w 533400"/>
              <a:gd name="connsiteY1" fmla="*/ 819150 h 1076325"/>
              <a:gd name="connsiteX2" fmla="*/ 266700 w 533400"/>
              <a:gd name="connsiteY2" fmla="*/ 0 h 1076325"/>
              <a:gd name="connsiteX3" fmla="*/ 533400 w 533400"/>
              <a:gd name="connsiteY3" fmla="*/ 157162 h 1076325"/>
              <a:gd name="connsiteX4" fmla="*/ 428625 w 533400"/>
              <a:gd name="connsiteY4" fmla="*/ 1076325 h 107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076325">
                <a:moveTo>
                  <a:pt x="428625" y="1076325"/>
                </a:moveTo>
                <a:lnTo>
                  <a:pt x="0" y="819150"/>
                </a:lnTo>
                <a:lnTo>
                  <a:pt x="266700" y="0"/>
                </a:lnTo>
                <a:lnTo>
                  <a:pt x="533400" y="157162"/>
                </a:lnTo>
                <a:lnTo>
                  <a:pt x="428625" y="1076325"/>
                </a:lnTo>
                <a:close/>
              </a:path>
            </a:pathLst>
          </a:custGeom>
          <a:gradFill>
            <a:gsLst>
              <a:gs pos="0">
                <a:srgbClr val="5E9EFF"/>
              </a:gs>
              <a:gs pos="39999">
                <a:srgbClr val="85C2FF"/>
              </a:gs>
              <a:gs pos="70000">
                <a:srgbClr val="C4D6EB"/>
              </a:gs>
              <a:gs pos="100000">
                <a:srgbClr val="FFEBFA"/>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149"/>
          <p:cNvSpPr/>
          <p:nvPr/>
        </p:nvSpPr>
        <p:spPr>
          <a:xfrm>
            <a:off x="7977189" y="4776789"/>
            <a:ext cx="1995487" cy="738187"/>
          </a:xfrm>
          <a:custGeom>
            <a:avLst/>
            <a:gdLst>
              <a:gd name="connsiteX0" fmla="*/ 538162 w 1995487"/>
              <a:gd name="connsiteY0" fmla="*/ 119062 h 738187"/>
              <a:gd name="connsiteX1" fmla="*/ 0 w 1995487"/>
              <a:gd name="connsiteY1" fmla="*/ 419100 h 738187"/>
              <a:gd name="connsiteX2" fmla="*/ 542925 w 1995487"/>
              <a:gd name="connsiteY2" fmla="*/ 738187 h 738187"/>
              <a:gd name="connsiteX3" fmla="*/ 1066800 w 1995487"/>
              <a:gd name="connsiteY3" fmla="*/ 733425 h 738187"/>
              <a:gd name="connsiteX4" fmla="*/ 1995487 w 1995487"/>
              <a:gd name="connsiteY4" fmla="*/ 214312 h 738187"/>
              <a:gd name="connsiteX5" fmla="*/ 1633537 w 1995487"/>
              <a:gd name="connsiteY5" fmla="*/ 0 h 738187"/>
              <a:gd name="connsiteX6" fmla="*/ 971550 w 1995487"/>
              <a:gd name="connsiteY6" fmla="*/ 376237 h 738187"/>
              <a:gd name="connsiteX7" fmla="*/ 538162 w 1995487"/>
              <a:gd name="connsiteY7" fmla="*/ 119062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5487" h="738187">
                <a:moveTo>
                  <a:pt x="538162" y="119062"/>
                </a:moveTo>
                <a:lnTo>
                  <a:pt x="0" y="419100"/>
                </a:lnTo>
                <a:lnTo>
                  <a:pt x="542925" y="738187"/>
                </a:lnTo>
                <a:lnTo>
                  <a:pt x="1066800" y="733425"/>
                </a:lnTo>
                <a:lnTo>
                  <a:pt x="1995487" y="214312"/>
                </a:lnTo>
                <a:lnTo>
                  <a:pt x="1633537" y="0"/>
                </a:lnTo>
                <a:lnTo>
                  <a:pt x="971550" y="376237"/>
                </a:lnTo>
                <a:lnTo>
                  <a:pt x="538162" y="119062"/>
                </a:lnTo>
                <a:close/>
              </a:path>
            </a:pathLst>
          </a:custGeom>
          <a:solidFill>
            <a:srgbClr val="FFFF00">
              <a:alpha val="6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150"/>
          <p:cNvSpPr/>
          <p:nvPr/>
        </p:nvSpPr>
        <p:spPr>
          <a:xfrm>
            <a:off x="7972425" y="5195888"/>
            <a:ext cx="547688" cy="685800"/>
          </a:xfrm>
          <a:custGeom>
            <a:avLst/>
            <a:gdLst>
              <a:gd name="connsiteX0" fmla="*/ 0 w 547688"/>
              <a:gd name="connsiteY0" fmla="*/ 0 h 685800"/>
              <a:gd name="connsiteX1" fmla="*/ 0 w 547688"/>
              <a:gd name="connsiteY1" fmla="*/ 376237 h 685800"/>
              <a:gd name="connsiteX2" fmla="*/ 542925 w 547688"/>
              <a:gd name="connsiteY2" fmla="*/ 685800 h 685800"/>
              <a:gd name="connsiteX3" fmla="*/ 547688 w 547688"/>
              <a:gd name="connsiteY3" fmla="*/ 328612 h 685800"/>
              <a:gd name="connsiteX4" fmla="*/ 0 w 547688"/>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8" h="685800">
                <a:moveTo>
                  <a:pt x="0" y="0"/>
                </a:moveTo>
                <a:lnTo>
                  <a:pt x="0" y="376237"/>
                </a:lnTo>
                <a:lnTo>
                  <a:pt x="542925" y="685800"/>
                </a:lnTo>
                <a:cubicBezTo>
                  <a:pt x="544513" y="566737"/>
                  <a:pt x="546100" y="447675"/>
                  <a:pt x="547688" y="328612"/>
                </a:cubicBezTo>
                <a:lnTo>
                  <a:pt x="0" y="0"/>
                </a:lnTo>
                <a:close/>
              </a:path>
            </a:pathLst>
          </a:cu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reeform 151"/>
          <p:cNvSpPr/>
          <p:nvPr/>
        </p:nvSpPr>
        <p:spPr>
          <a:xfrm>
            <a:off x="8515350" y="5514976"/>
            <a:ext cx="971550" cy="366713"/>
          </a:xfrm>
          <a:custGeom>
            <a:avLst/>
            <a:gdLst>
              <a:gd name="connsiteX0" fmla="*/ 9525 w 971550"/>
              <a:gd name="connsiteY0" fmla="*/ 0 h 366713"/>
              <a:gd name="connsiteX1" fmla="*/ 538163 w 971550"/>
              <a:gd name="connsiteY1" fmla="*/ 0 h 366713"/>
              <a:gd name="connsiteX2" fmla="*/ 542925 w 971550"/>
              <a:gd name="connsiteY2" fmla="*/ 180975 h 366713"/>
              <a:gd name="connsiteX3" fmla="*/ 966788 w 971550"/>
              <a:gd name="connsiteY3" fmla="*/ 195263 h 366713"/>
              <a:gd name="connsiteX4" fmla="*/ 971550 w 971550"/>
              <a:gd name="connsiteY4" fmla="*/ 366713 h 366713"/>
              <a:gd name="connsiteX5" fmla="*/ 0 w 971550"/>
              <a:gd name="connsiteY5" fmla="*/ 366713 h 366713"/>
              <a:gd name="connsiteX6" fmla="*/ 9525 w 971550"/>
              <a:gd name="connsiteY6" fmla="*/ 0 h 3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1550" h="366713">
                <a:moveTo>
                  <a:pt x="9525" y="0"/>
                </a:moveTo>
                <a:lnTo>
                  <a:pt x="538163" y="0"/>
                </a:lnTo>
                <a:lnTo>
                  <a:pt x="542925" y="180975"/>
                </a:lnTo>
                <a:lnTo>
                  <a:pt x="966788" y="195263"/>
                </a:lnTo>
                <a:lnTo>
                  <a:pt x="971550" y="366713"/>
                </a:lnTo>
                <a:lnTo>
                  <a:pt x="0" y="366713"/>
                </a:lnTo>
                <a:cubicBezTo>
                  <a:pt x="1588" y="249238"/>
                  <a:pt x="3175" y="131763"/>
                  <a:pt x="9525" y="0"/>
                </a:cubicBezTo>
                <a:close/>
              </a:path>
            </a:pathLst>
          </a:custGeom>
          <a:solidFill>
            <a:srgbClr val="FF00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9053514" y="4986339"/>
            <a:ext cx="923925" cy="719137"/>
          </a:xfrm>
          <a:custGeom>
            <a:avLst/>
            <a:gdLst>
              <a:gd name="connsiteX0" fmla="*/ 9525 w 923925"/>
              <a:gd name="connsiteY0" fmla="*/ 719137 h 719137"/>
              <a:gd name="connsiteX1" fmla="*/ 0 w 923925"/>
              <a:gd name="connsiteY1" fmla="*/ 519112 h 719137"/>
              <a:gd name="connsiteX2" fmla="*/ 923925 w 923925"/>
              <a:gd name="connsiteY2" fmla="*/ 0 h 719137"/>
              <a:gd name="connsiteX3" fmla="*/ 919162 w 923925"/>
              <a:gd name="connsiteY3" fmla="*/ 176212 h 719137"/>
              <a:gd name="connsiteX4" fmla="*/ 9525 w 923925"/>
              <a:gd name="connsiteY4" fmla="*/ 719137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719137">
                <a:moveTo>
                  <a:pt x="9525" y="719137"/>
                </a:moveTo>
                <a:lnTo>
                  <a:pt x="0" y="519112"/>
                </a:lnTo>
                <a:lnTo>
                  <a:pt x="923925" y="0"/>
                </a:lnTo>
                <a:lnTo>
                  <a:pt x="919162" y="176212"/>
                </a:lnTo>
                <a:lnTo>
                  <a:pt x="9525" y="719137"/>
                </a:ln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p:cNvSpPr/>
          <p:nvPr/>
        </p:nvSpPr>
        <p:spPr>
          <a:xfrm>
            <a:off x="9480551" y="5302250"/>
            <a:ext cx="708025" cy="584200"/>
          </a:xfrm>
          <a:custGeom>
            <a:avLst/>
            <a:gdLst>
              <a:gd name="connsiteX0" fmla="*/ 9525 w 708025"/>
              <a:gd name="connsiteY0" fmla="*/ 584200 h 584200"/>
              <a:gd name="connsiteX1" fmla="*/ 0 w 708025"/>
              <a:gd name="connsiteY1" fmla="*/ 403225 h 584200"/>
              <a:gd name="connsiteX2" fmla="*/ 708025 w 708025"/>
              <a:gd name="connsiteY2" fmla="*/ 0 h 584200"/>
              <a:gd name="connsiteX3" fmla="*/ 708025 w 708025"/>
              <a:gd name="connsiteY3" fmla="*/ 187325 h 584200"/>
              <a:gd name="connsiteX4" fmla="*/ 9525 w 708025"/>
              <a:gd name="connsiteY4" fmla="*/ 584200 h 58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25" h="584200">
                <a:moveTo>
                  <a:pt x="9525" y="584200"/>
                </a:moveTo>
                <a:lnTo>
                  <a:pt x="0" y="403225"/>
                </a:lnTo>
                <a:lnTo>
                  <a:pt x="708025" y="0"/>
                </a:lnTo>
                <a:lnTo>
                  <a:pt x="708025" y="187325"/>
                </a:lnTo>
                <a:lnTo>
                  <a:pt x="9525" y="584200"/>
                </a:ln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TextBox 170"/>
          <p:cNvSpPr txBox="1"/>
          <p:nvPr/>
        </p:nvSpPr>
        <p:spPr>
          <a:xfrm>
            <a:off x="1991544" y="1412777"/>
            <a:ext cx="136815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a:solidFill>
                  <a:schemeClr val="bg1"/>
                </a:solidFill>
              </a:rPr>
              <a:t>TRUE SHAPE OF SURFACE</a:t>
            </a:r>
            <a:endParaRPr lang="en-GB" dirty="0">
              <a:solidFill>
                <a:schemeClr val="bg1"/>
              </a:solidFill>
            </a:endParaRPr>
          </a:p>
        </p:txBody>
      </p:sp>
      <p:sp>
        <p:nvSpPr>
          <p:cNvPr id="147" name="Oval 146"/>
          <p:cNvSpPr/>
          <p:nvPr/>
        </p:nvSpPr>
        <p:spPr>
          <a:xfrm>
            <a:off x="8982494" y="5445225"/>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4276751" y="4852269"/>
            <a:ext cx="137843" cy="1378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TextBox 174"/>
          <p:cNvSpPr txBox="1"/>
          <p:nvPr/>
        </p:nvSpPr>
        <p:spPr>
          <a:xfrm>
            <a:off x="1919536" y="4293096"/>
            <a:ext cx="576064" cy="41549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700" b="1" dirty="0"/>
              <a:t>Red dot point for compass</a:t>
            </a:r>
            <a:endParaRPr lang="en-GB" sz="700" b="1" dirty="0"/>
          </a:p>
        </p:txBody>
      </p:sp>
      <p:sp>
        <p:nvSpPr>
          <p:cNvPr id="176" name="Up Arrow 175"/>
          <p:cNvSpPr/>
          <p:nvPr/>
        </p:nvSpPr>
        <p:spPr>
          <a:xfrm>
            <a:off x="3359696" y="4941168"/>
            <a:ext cx="504056" cy="936104"/>
          </a:xfrm>
          <a:prstGeom prst="upArrow">
            <a:avLst/>
          </a:prstGeom>
          <a:ln>
            <a:solidFill>
              <a:schemeClr val="bg1">
                <a:lumMod val="95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177" name="TextBox 176"/>
          <p:cNvSpPr txBox="1"/>
          <p:nvPr/>
        </p:nvSpPr>
        <p:spPr>
          <a:xfrm>
            <a:off x="2783632" y="5868764"/>
            <a:ext cx="1512168" cy="369332"/>
          </a:xfrm>
          <a:prstGeom prst="rect">
            <a:avLst/>
          </a:prstGeom>
          <a:ln>
            <a:solidFill>
              <a:schemeClr val="bg1">
                <a:lumMod val="95000"/>
              </a:schemeClr>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dirty="0"/>
              <a:t>Looking at 90°</a:t>
            </a:r>
          </a:p>
        </p:txBody>
      </p:sp>
      <p:sp>
        <p:nvSpPr>
          <p:cNvPr id="180" name="Up Arrow 179"/>
          <p:cNvSpPr/>
          <p:nvPr/>
        </p:nvSpPr>
        <p:spPr>
          <a:xfrm>
            <a:off x="8716429" y="5919761"/>
            <a:ext cx="432048" cy="739687"/>
          </a:xfrm>
          <a:prstGeom prst="upArrow">
            <a:avLst/>
          </a:prstGeom>
          <a:ln>
            <a:solidFill>
              <a:schemeClr val="bg1">
                <a:lumMod val="95000"/>
              </a:schemeClr>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30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3159"/>
                                        </p:tgtEl>
                                        <p:attrNameLst>
                                          <p:attrName>style.visibility</p:attrName>
                                        </p:attrNameLst>
                                      </p:cBhvr>
                                      <p:to>
                                        <p:strVal val="visible"/>
                                      </p:to>
                                    </p:set>
                                    <p:animEffect transition="in" filter="fade">
                                      <p:cBhvr>
                                        <p:cTn id="10" dur="3000"/>
                                        <p:tgtEl>
                                          <p:spTgt spid="31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3000"/>
                                        <p:tgtEl>
                                          <p:spTgt spid="9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wipe(left)">
                                      <p:cBhvr>
                                        <p:cTn id="18" dur="3000"/>
                                        <p:tgtEl>
                                          <p:spTgt spid="307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90"/>
                                        </p:tgtEl>
                                        <p:attrNameLst>
                                          <p:attrName>style.visibility</p:attrName>
                                        </p:attrNameLst>
                                      </p:cBhvr>
                                      <p:to>
                                        <p:strVal val="visible"/>
                                      </p:to>
                                    </p:set>
                                    <p:animEffect transition="in" filter="wipe(left)">
                                      <p:cBhvr>
                                        <p:cTn id="23" dur="3000"/>
                                        <p:tgtEl>
                                          <p:spTgt spid="309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30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100"/>
                                        </p:tgtEl>
                                        <p:attrNameLst>
                                          <p:attrName>style.visibility</p:attrName>
                                        </p:attrNameLst>
                                      </p:cBhvr>
                                      <p:to>
                                        <p:strVal val="visible"/>
                                      </p:to>
                                    </p:set>
                                    <p:animEffect transition="in" filter="wipe(down)">
                                      <p:cBhvr>
                                        <p:cTn id="33" dur="3000"/>
                                        <p:tgtEl>
                                          <p:spTgt spid="310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3000"/>
                                        <p:tgtEl>
                                          <p:spTgt spid="103"/>
                                        </p:tgtEl>
                                      </p:cBhvr>
                                    </p:animEffect>
                                  </p:childTnLst>
                                </p:cTn>
                              </p:par>
                              <p:par>
                                <p:cTn id="39" presetID="10" presetClass="entr" presetSubtype="0" fill="hold" nodeType="with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3000"/>
                                        <p:tgtEl>
                                          <p:spTgt spid="102"/>
                                        </p:tgtEl>
                                      </p:cBhvr>
                                    </p:animEffect>
                                  </p:childTnLst>
                                </p:cTn>
                              </p:par>
                              <p:par>
                                <p:cTn id="42" presetID="10" presetClass="entr" presetSubtype="0" fill="hold" nodeType="with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3000"/>
                                        <p:tgtEl>
                                          <p:spTgt spid="10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3000"/>
                                        <p:tgtEl>
                                          <p:spTgt spid="1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098"/>
                                        </p:tgtEl>
                                        <p:attrNameLst>
                                          <p:attrName>style.visibility</p:attrName>
                                        </p:attrNameLst>
                                      </p:cBhvr>
                                      <p:to>
                                        <p:strVal val="visible"/>
                                      </p:to>
                                    </p:set>
                                    <p:animEffect transition="in" filter="wipe(down)">
                                      <p:cBhvr>
                                        <p:cTn id="52" dur="3000"/>
                                        <p:tgtEl>
                                          <p:spTgt spid="309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99"/>
                                        </p:tgtEl>
                                        <p:attrNameLst>
                                          <p:attrName>style.visibility</p:attrName>
                                        </p:attrNameLst>
                                      </p:cBhvr>
                                      <p:to>
                                        <p:strVal val="visible"/>
                                      </p:to>
                                    </p:set>
                                    <p:animEffect transition="in" filter="wipe(left)">
                                      <p:cBhvr>
                                        <p:cTn id="57" dur="3000"/>
                                        <p:tgtEl>
                                          <p:spTgt spid="309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fade">
                                      <p:cBhvr>
                                        <p:cTn id="62" dur="3000"/>
                                        <p:tgtEl>
                                          <p:spTgt spid="9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fade">
                                      <p:cBhvr>
                                        <p:cTn id="65" dur="3000"/>
                                        <p:tgtEl>
                                          <p:spTgt spid="97"/>
                                        </p:tgtEl>
                                      </p:cBhvr>
                                    </p:animEffect>
                                  </p:childTnLst>
                                </p:cTn>
                              </p:par>
                              <p:par>
                                <p:cTn id="66" presetID="10" presetClass="entr" presetSubtype="0" fill="hold"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3000"/>
                                        <p:tgtEl>
                                          <p:spTgt spid="9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3000"/>
                                        <p:tgtEl>
                                          <p:spTgt spid="10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7"/>
                                        </p:tgtEl>
                                        <p:attrNameLst>
                                          <p:attrName>style.visibility</p:attrName>
                                        </p:attrNameLst>
                                      </p:cBhvr>
                                      <p:to>
                                        <p:strVal val="visible"/>
                                      </p:to>
                                    </p:set>
                                    <p:animEffect transition="in" filter="fade">
                                      <p:cBhvr>
                                        <p:cTn id="74" dur="3000"/>
                                        <p:tgtEl>
                                          <p:spTgt spid="10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097"/>
                                        </p:tgtEl>
                                        <p:attrNameLst>
                                          <p:attrName>style.visibility</p:attrName>
                                        </p:attrNameLst>
                                      </p:cBhvr>
                                      <p:to>
                                        <p:strVal val="visible"/>
                                      </p:to>
                                    </p:set>
                                    <p:animEffect transition="in" filter="wipe(left)">
                                      <p:cBhvr>
                                        <p:cTn id="79" dur="3000"/>
                                        <p:tgtEl>
                                          <p:spTgt spid="309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096"/>
                                        </p:tgtEl>
                                        <p:attrNameLst>
                                          <p:attrName>style.visibility</p:attrName>
                                        </p:attrNameLst>
                                      </p:cBhvr>
                                      <p:to>
                                        <p:strVal val="visible"/>
                                      </p:to>
                                    </p:set>
                                    <p:animEffect transition="in" filter="wipe(left)">
                                      <p:cBhvr>
                                        <p:cTn id="84" dur="3000"/>
                                        <p:tgtEl>
                                          <p:spTgt spid="309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104"/>
                                        </p:tgtEl>
                                        <p:attrNameLst>
                                          <p:attrName>style.visibility</p:attrName>
                                        </p:attrNameLst>
                                      </p:cBhvr>
                                      <p:to>
                                        <p:strVal val="visible"/>
                                      </p:to>
                                    </p:set>
                                    <p:animEffect transition="in" filter="wipe(down)">
                                      <p:cBhvr>
                                        <p:cTn id="89" dur="3000"/>
                                        <p:tgtEl>
                                          <p:spTgt spid="310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43"/>
                                        </p:tgtEl>
                                        <p:attrNameLst>
                                          <p:attrName>style.visibility</p:attrName>
                                        </p:attrNameLst>
                                      </p:cBhvr>
                                      <p:to>
                                        <p:strVal val="visible"/>
                                      </p:to>
                                    </p:set>
                                    <p:animEffect transition="in" filter="fade">
                                      <p:cBhvr>
                                        <p:cTn id="94" dur="3000"/>
                                        <p:tgtEl>
                                          <p:spTgt spid="143"/>
                                        </p:tgtEl>
                                      </p:cBhvr>
                                    </p:animEffect>
                                  </p:childTnLst>
                                </p:cTn>
                              </p:par>
                              <p:par>
                                <p:cTn id="95" presetID="10" presetClass="entr" presetSubtype="0" fill="hold" nodeType="withEffect">
                                  <p:stCondLst>
                                    <p:cond delay="0"/>
                                  </p:stCondLst>
                                  <p:childTnLst>
                                    <p:set>
                                      <p:cBhvr>
                                        <p:cTn id="96" dur="1" fill="hold">
                                          <p:stCondLst>
                                            <p:cond delay="0"/>
                                          </p:stCondLst>
                                        </p:cTn>
                                        <p:tgtEl>
                                          <p:spTgt spid="142"/>
                                        </p:tgtEl>
                                        <p:attrNameLst>
                                          <p:attrName>style.visibility</p:attrName>
                                        </p:attrNameLst>
                                      </p:cBhvr>
                                      <p:to>
                                        <p:strVal val="visible"/>
                                      </p:to>
                                    </p:set>
                                    <p:animEffect transition="in" filter="fade">
                                      <p:cBhvr>
                                        <p:cTn id="97" dur="3000"/>
                                        <p:tgtEl>
                                          <p:spTgt spid="14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9"/>
                                        </p:tgtEl>
                                        <p:attrNameLst>
                                          <p:attrName>style.visibility</p:attrName>
                                        </p:attrNameLst>
                                      </p:cBhvr>
                                      <p:to>
                                        <p:strVal val="visible"/>
                                      </p:to>
                                    </p:set>
                                    <p:animEffect transition="in" filter="fade">
                                      <p:cBhvr>
                                        <p:cTn id="100" dur="3000"/>
                                        <p:tgtEl>
                                          <p:spTgt spid="109"/>
                                        </p:tgtEl>
                                      </p:cBhvr>
                                    </p:animEffect>
                                  </p:childTnLst>
                                </p:cTn>
                              </p:par>
                              <p:par>
                                <p:cTn id="101" presetID="10" presetClass="entr" presetSubtype="0" fill="hold" nodeType="withEffect">
                                  <p:stCondLst>
                                    <p:cond delay="0"/>
                                  </p:stCondLst>
                                  <p:childTnLst>
                                    <p:set>
                                      <p:cBhvr>
                                        <p:cTn id="102" dur="1" fill="hold">
                                          <p:stCondLst>
                                            <p:cond delay="0"/>
                                          </p:stCondLst>
                                        </p:cTn>
                                        <p:tgtEl>
                                          <p:spTgt spid="110"/>
                                        </p:tgtEl>
                                        <p:attrNameLst>
                                          <p:attrName>style.visibility</p:attrName>
                                        </p:attrNameLst>
                                      </p:cBhvr>
                                      <p:to>
                                        <p:strVal val="visible"/>
                                      </p:to>
                                    </p:set>
                                    <p:animEffect transition="in" filter="fade">
                                      <p:cBhvr>
                                        <p:cTn id="103" dur="3000"/>
                                        <p:tgtEl>
                                          <p:spTgt spid="110"/>
                                        </p:tgtEl>
                                      </p:cBhvr>
                                    </p:animEffect>
                                  </p:childTnLst>
                                </p:cTn>
                              </p:par>
                              <p:par>
                                <p:cTn id="104" presetID="10" presetClass="entr" presetSubtype="0" fill="hold" nodeType="withEffect">
                                  <p:stCondLst>
                                    <p:cond delay="0"/>
                                  </p:stCondLst>
                                  <p:childTnLst>
                                    <p:set>
                                      <p:cBhvr>
                                        <p:cTn id="105" dur="1" fill="hold">
                                          <p:stCondLst>
                                            <p:cond delay="0"/>
                                          </p:stCondLst>
                                        </p:cTn>
                                        <p:tgtEl>
                                          <p:spTgt spid="108"/>
                                        </p:tgtEl>
                                        <p:attrNameLst>
                                          <p:attrName>style.visibility</p:attrName>
                                        </p:attrNameLst>
                                      </p:cBhvr>
                                      <p:to>
                                        <p:strVal val="visible"/>
                                      </p:to>
                                    </p:set>
                                    <p:animEffect transition="in" filter="fade">
                                      <p:cBhvr>
                                        <p:cTn id="106" dur="3000"/>
                                        <p:tgtEl>
                                          <p:spTgt spid="10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11"/>
                                        </p:tgtEl>
                                        <p:attrNameLst>
                                          <p:attrName>style.visibility</p:attrName>
                                        </p:attrNameLst>
                                      </p:cBhvr>
                                      <p:to>
                                        <p:strVal val="visible"/>
                                      </p:to>
                                    </p:set>
                                    <p:animEffect transition="in" filter="fade">
                                      <p:cBhvr>
                                        <p:cTn id="109" dur="3000"/>
                                        <p:tgtEl>
                                          <p:spTgt spid="111"/>
                                        </p:tgtEl>
                                      </p:cBhvr>
                                    </p:animEffect>
                                  </p:childTnLst>
                                </p:cTn>
                              </p:par>
                              <p:par>
                                <p:cTn id="110" presetID="10" presetClass="entr" presetSubtype="0" fill="hold" nodeType="withEffect">
                                  <p:stCondLst>
                                    <p:cond delay="0"/>
                                  </p:stCondLst>
                                  <p:childTnLst>
                                    <p:set>
                                      <p:cBhvr>
                                        <p:cTn id="111" dur="1" fill="hold">
                                          <p:stCondLst>
                                            <p:cond delay="0"/>
                                          </p:stCondLst>
                                        </p:cTn>
                                        <p:tgtEl>
                                          <p:spTgt spid="113"/>
                                        </p:tgtEl>
                                        <p:attrNameLst>
                                          <p:attrName>style.visibility</p:attrName>
                                        </p:attrNameLst>
                                      </p:cBhvr>
                                      <p:to>
                                        <p:strVal val="visible"/>
                                      </p:to>
                                    </p:set>
                                    <p:animEffect transition="in" filter="fade">
                                      <p:cBhvr>
                                        <p:cTn id="112" dur="3000"/>
                                        <p:tgtEl>
                                          <p:spTgt spid="11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fade">
                                      <p:cBhvr>
                                        <p:cTn id="115" dur="3000"/>
                                        <p:tgtEl>
                                          <p:spTgt spid="115"/>
                                        </p:tgtEl>
                                      </p:cBhvr>
                                    </p:animEffect>
                                  </p:childTnLst>
                                </p:cTn>
                              </p:par>
                              <p:par>
                                <p:cTn id="116" presetID="10" presetClass="entr" presetSubtype="0" fill="hold" nodeType="withEffect">
                                  <p:stCondLst>
                                    <p:cond delay="0"/>
                                  </p:stCondLst>
                                  <p:childTnLst>
                                    <p:set>
                                      <p:cBhvr>
                                        <p:cTn id="117" dur="1" fill="hold">
                                          <p:stCondLst>
                                            <p:cond delay="0"/>
                                          </p:stCondLst>
                                        </p:cTn>
                                        <p:tgtEl>
                                          <p:spTgt spid="114"/>
                                        </p:tgtEl>
                                        <p:attrNameLst>
                                          <p:attrName>style.visibility</p:attrName>
                                        </p:attrNameLst>
                                      </p:cBhvr>
                                      <p:to>
                                        <p:strVal val="visible"/>
                                      </p:to>
                                    </p:set>
                                    <p:animEffect transition="in" filter="fade">
                                      <p:cBhvr>
                                        <p:cTn id="118" dur="3000"/>
                                        <p:tgtEl>
                                          <p:spTgt spid="11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3109"/>
                                        </p:tgtEl>
                                        <p:attrNameLst>
                                          <p:attrName>style.visibility</p:attrName>
                                        </p:attrNameLst>
                                      </p:cBhvr>
                                      <p:to>
                                        <p:strVal val="visible"/>
                                      </p:to>
                                    </p:set>
                                    <p:animEffect transition="in" filter="wipe(down)">
                                      <p:cBhvr>
                                        <p:cTn id="123" dur="3000"/>
                                        <p:tgtEl>
                                          <p:spTgt spid="3109"/>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3101"/>
                                        </p:tgtEl>
                                        <p:attrNameLst>
                                          <p:attrName>style.visibility</p:attrName>
                                        </p:attrNameLst>
                                      </p:cBhvr>
                                      <p:to>
                                        <p:strVal val="visible"/>
                                      </p:to>
                                    </p:set>
                                    <p:animEffect transition="in" filter="wipe(down)">
                                      <p:cBhvr>
                                        <p:cTn id="128" dur="3000"/>
                                        <p:tgtEl>
                                          <p:spTgt spid="310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3115"/>
                                        </p:tgtEl>
                                        <p:attrNameLst>
                                          <p:attrName>style.visibility</p:attrName>
                                        </p:attrNameLst>
                                      </p:cBhvr>
                                      <p:to>
                                        <p:strVal val="visible"/>
                                      </p:to>
                                    </p:set>
                                    <p:animEffect transition="in" filter="wipe(down)">
                                      <p:cBhvr>
                                        <p:cTn id="133" dur="3000"/>
                                        <p:tgtEl>
                                          <p:spTgt spid="311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3102"/>
                                        </p:tgtEl>
                                        <p:attrNameLst>
                                          <p:attrName>style.visibility</p:attrName>
                                        </p:attrNameLst>
                                      </p:cBhvr>
                                      <p:to>
                                        <p:strVal val="visible"/>
                                      </p:to>
                                    </p:set>
                                    <p:animEffect transition="in" filter="wipe(down)">
                                      <p:cBhvr>
                                        <p:cTn id="138" dur="3000"/>
                                        <p:tgtEl>
                                          <p:spTgt spid="3102"/>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3103"/>
                                        </p:tgtEl>
                                        <p:attrNameLst>
                                          <p:attrName>style.visibility</p:attrName>
                                        </p:attrNameLst>
                                      </p:cBhvr>
                                      <p:to>
                                        <p:strVal val="visible"/>
                                      </p:to>
                                    </p:set>
                                    <p:animEffect transition="in" filter="wipe(left)">
                                      <p:cBhvr>
                                        <p:cTn id="143" dur="3000"/>
                                        <p:tgtEl>
                                          <p:spTgt spid="310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45"/>
                                        </p:tgtEl>
                                        <p:attrNameLst>
                                          <p:attrName>style.visibility</p:attrName>
                                        </p:attrNameLst>
                                      </p:cBhvr>
                                      <p:to>
                                        <p:strVal val="visible"/>
                                      </p:to>
                                    </p:set>
                                    <p:animEffect transition="in" filter="fade">
                                      <p:cBhvr>
                                        <p:cTn id="148" dur="3000"/>
                                        <p:tgtEl>
                                          <p:spTgt spid="14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6"/>
                                        </p:tgtEl>
                                        <p:attrNameLst>
                                          <p:attrName>style.visibility</p:attrName>
                                        </p:attrNameLst>
                                      </p:cBhvr>
                                      <p:to>
                                        <p:strVal val="visible"/>
                                      </p:to>
                                    </p:set>
                                    <p:animEffect transition="in" filter="fade">
                                      <p:cBhvr>
                                        <p:cTn id="151" dur="3000"/>
                                        <p:tgtEl>
                                          <p:spTgt spid="146"/>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1" fill="hold" grpId="0" nodeType="clickEffect">
                                  <p:stCondLst>
                                    <p:cond delay="0"/>
                                  </p:stCondLst>
                                  <p:childTnLst>
                                    <p:set>
                                      <p:cBhvr>
                                        <p:cTn id="155" dur="1" fill="hold">
                                          <p:stCondLst>
                                            <p:cond delay="0"/>
                                          </p:stCondLst>
                                        </p:cTn>
                                        <p:tgtEl>
                                          <p:spTgt spid="3105"/>
                                        </p:tgtEl>
                                        <p:attrNameLst>
                                          <p:attrName>style.visibility</p:attrName>
                                        </p:attrNameLst>
                                      </p:cBhvr>
                                      <p:to>
                                        <p:strVal val="visible"/>
                                      </p:to>
                                    </p:set>
                                    <p:animEffect transition="in" filter="wipe(up)">
                                      <p:cBhvr>
                                        <p:cTn id="156" dur="3000"/>
                                        <p:tgtEl>
                                          <p:spTgt spid="3105"/>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grpId="0" nodeType="clickEffect">
                                  <p:stCondLst>
                                    <p:cond delay="0"/>
                                  </p:stCondLst>
                                  <p:childTnLst>
                                    <p:set>
                                      <p:cBhvr>
                                        <p:cTn id="160" dur="1" fill="hold">
                                          <p:stCondLst>
                                            <p:cond delay="0"/>
                                          </p:stCondLst>
                                        </p:cTn>
                                        <p:tgtEl>
                                          <p:spTgt spid="3106"/>
                                        </p:tgtEl>
                                        <p:attrNameLst>
                                          <p:attrName>style.visibility</p:attrName>
                                        </p:attrNameLst>
                                      </p:cBhvr>
                                      <p:to>
                                        <p:strVal val="visible"/>
                                      </p:to>
                                    </p:set>
                                    <p:animEffect transition="in" filter="wipe(up)">
                                      <p:cBhvr>
                                        <p:cTn id="161" dur="3000"/>
                                        <p:tgtEl>
                                          <p:spTgt spid="3106"/>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grpId="0" nodeType="clickEffect">
                                  <p:stCondLst>
                                    <p:cond delay="0"/>
                                  </p:stCondLst>
                                  <p:childTnLst>
                                    <p:set>
                                      <p:cBhvr>
                                        <p:cTn id="165" dur="1" fill="hold">
                                          <p:stCondLst>
                                            <p:cond delay="0"/>
                                          </p:stCondLst>
                                        </p:cTn>
                                        <p:tgtEl>
                                          <p:spTgt spid="3108"/>
                                        </p:tgtEl>
                                        <p:attrNameLst>
                                          <p:attrName>style.visibility</p:attrName>
                                        </p:attrNameLst>
                                      </p:cBhvr>
                                      <p:to>
                                        <p:strVal val="visible"/>
                                      </p:to>
                                    </p:set>
                                    <p:animEffect transition="in" filter="wipe(up)">
                                      <p:cBhvr>
                                        <p:cTn id="166" dur="3000"/>
                                        <p:tgtEl>
                                          <p:spTgt spid="3108"/>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116"/>
                                        </p:tgtEl>
                                        <p:attrNameLst>
                                          <p:attrName>style.visibility</p:attrName>
                                        </p:attrNameLst>
                                      </p:cBhvr>
                                      <p:to>
                                        <p:strVal val="visible"/>
                                      </p:to>
                                    </p:set>
                                    <p:animEffect transition="in" filter="fade">
                                      <p:cBhvr>
                                        <p:cTn id="171" dur="3000"/>
                                        <p:tgtEl>
                                          <p:spTgt spid="116"/>
                                        </p:tgtEl>
                                      </p:cBhvr>
                                    </p:animEffect>
                                  </p:childTnLst>
                                </p:cTn>
                              </p:par>
                              <p:par>
                                <p:cTn id="172" presetID="10" presetClass="entr" presetSubtype="0" fill="hold" nodeType="withEffect">
                                  <p:stCondLst>
                                    <p:cond delay="0"/>
                                  </p:stCondLst>
                                  <p:childTnLst>
                                    <p:set>
                                      <p:cBhvr>
                                        <p:cTn id="173" dur="1" fill="hold">
                                          <p:stCondLst>
                                            <p:cond delay="0"/>
                                          </p:stCondLst>
                                        </p:cTn>
                                        <p:tgtEl>
                                          <p:spTgt spid="118"/>
                                        </p:tgtEl>
                                        <p:attrNameLst>
                                          <p:attrName>style.visibility</p:attrName>
                                        </p:attrNameLst>
                                      </p:cBhvr>
                                      <p:to>
                                        <p:strVal val="visible"/>
                                      </p:to>
                                    </p:set>
                                    <p:animEffect transition="in" filter="fade">
                                      <p:cBhvr>
                                        <p:cTn id="174" dur="3000"/>
                                        <p:tgtEl>
                                          <p:spTgt spid="118"/>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19"/>
                                        </p:tgtEl>
                                        <p:attrNameLst>
                                          <p:attrName>style.visibility</p:attrName>
                                        </p:attrNameLst>
                                      </p:cBhvr>
                                      <p:to>
                                        <p:strVal val="visible"/>
                                      </p:to>
                                    </p:set>
                                    <p:animEffect transition="in" filter="fade">
                                      <p:cBhvr>
                                        <p:cTn id="177" dur="3000"/>
                                        <p:tgtEl>
                                          <p:spTgt spid="119"/>
                                        </p:tgtEl>
                                      </p:cBhvr>
                                    </p:animEffect>
                                  </p:childTnLst>
                                </p:cTn>
                              </p:par>
                              <p:par>
                                <p:cTn id="178" presetID="10" presetClass="entr" presetSubtype="0" fill="hold" nodeType="withEffect">
                                  <p:stCondLst>
                                    <p:cond delay="0"/>
                                  </p:stCondLst>
                                  <p:childTnLst>
                                    <p:set>
                                      <p:cBhvr>
                                        <p:cTn id="179" dur="1" fill="hold">
                                          <p:stCondLst>
                                            <p:cond delay="0"/>
                                          </p:stCondLst>
                                        </p:cTn>
                                        <p:tgtEl>
                                          <p:spTgt spid="117"/>
                                        </p:tgtEl>
                                        <p:attrNameLst>
                                          <p:attrName>style.visibility</p:attrName>
                                        </p:attrNameLst>
                                      </p:cBhvr>
                                      <p:to>
                                        <p:strVal val="visible"/>
                                      </p:to>
                                    </p:set>
                                    <p:animEffect transition="in" filter="fade">
                                      <p:cBhvr>
                                        <p:cTn id="180" dur="3000"/>
                                        <p:tgtEl>
                                          <p:spTgt spid="117"/>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3091"/>
                                        </p:tgtEl>
                                        <p:attrNameLst>
                                          <p:attrName>style.visibility</p:attrName>
                                        </p:attrNameLst>
                                      </p:cBhvr>
                                      <p:to>
                                        <p:strVal val="visible"/>
                                      </p:to>
                                    </p:set>
                                    <p:animEffect transition="in" filter="wipe(left)">
                                      <p:cBhvr>
                                        <p:cTn id="185" dur="3000"/>
                                        <p:tgtEl>
                                          <p:spTgt spid="3091"/>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3094"/>
                                        </p:tgtEl>
                                        <p:attrNameLst>
                                          <p:attrName>style.visibility</p:attrName>
                                        </p:attrNameLst>
                                      </p:cBhvr>
                                      <p:to>
                                        <p:strVal val="visible"/>
                                      </p:to>
                                    </p:set>
                                    <p:animEffect transition="in" filter="wipe(left)">
                                      <p:cBhvr>
                                        <p:cTn id="190" dur="3000"/>
                                        <p:tgtEl>
                                          <p:spTgt spid="309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121"/>
                                        </p:tgtEl>
                                        <p:attrNameLst>
                                          <p:attrName>style.visibility</p:attrName>
                                        </p:attrNameLst>
                                      </p:cBhvr>
                                      <p:to>
                                        <p:strVal val="visible"/>
                                      </p:to>
                                    </p:set>
                                    <p:animEffect transition="in" filter="fade">
                                      <p:cBhvr>
                                        <p:cTn id="195" dur="3000"/>
                                        <p:tgtEl>
                                          <p:spTgt spid="121"/>
                                        </p:tgtEl>
                                      </p:cBhvr>
                                    </p:animEffect>
                                  </p:childTnLst>
                                </p:cTn>
                              </p:par>
                              <p:par>
                                <p:cTn id="196" presetID="10" presetClass="entr" presetSubtype="0" fill="hold" nodeType="withEffect">
                                  <p:stCondLst>
                                    <p:cond delay="0"/>
                                  </p:stCondLst>
                                  <p:childTnLst>
                                    <p:set>
                                      <p:cBhvr>
                                        <p:cTn id="197" dur="1" fill="hold">
                                          <p:stCondLst>
                                            <p:cond delay="0"/>
                                          </p:stCondLst>
                                        </p:cTn>
                                        <p:tgtEl>
                                          <p:spTgt spid="123"/>
                                        </p:tgtEl>
                                        <p:attrNameLst>
                                          <p:attrName>style.visibility</p:attrName>
                                        </p:attrNameLst>
                                      </p:cBhvr>
                                      <p:to>
                                        <p:strVal val="visible"/>
                                      </p:to>
                                    </p:set>
                                    <p:animEffect transition="in" filter="fade">
                                      <p:cBhvr>
                                        <p:cTn id="198" dur="3000"/>
                                        <p:tgtEl>
                                          <p:spTgt spid="123"/>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27"/>
                                        </p:tgtEl>
                                        <p:attrNameLst>
                                          <p:attrName>style.visibility</p:attrName>
                                        </p:attrNameLst>
                                      </p:cBhvr>
                                      <p:to>
                                        <p:strVal val="visible"/>
                                      </p:to>
                                    </p:set>
                                    <p:animEffect transition="in" filter="fade">
                                      <p:cBhvr>
                                        <p:cTn id="201" dur="3000"/>
                                        <p:tgtEl>
                                          <p:spTgt spid="127"/>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grpId="0" nodeType="clickEffect">
                                  <p:stCondLst>
                                    <p:cond delay="0"/>
                                  </p:stCondLst>
                                  <p:childTnLst>
                                    <p:set>
                                      <p:cBhvr>
                                        <p:cTn id="205" dur="1" fill="hold">
                                          <p:stCondLst>
                                            <p:cond delay="0"/>
                                          </p:stCondLst>
                                        </p:cTn>
                                        <p:tgtEl>
                                          <p:spTgt spid="3110"/>
                                        </p:tgtEl>
                                        <p:attrNameLst>
                                          <p:attrName>style.visibility</p:attrName>
                                        </p:attrNameLst>
                                      </p:cBhvr>
                                      <p:to>
                                        <p:strVal val="visible"/>
                                      </p:to>
                                    </p:set>
                                    <p:animEffect transition="in" filter="wipe(up)">
                                      <p:cBhvr>
                                        <p:cTn id="206" dur="3000"/>
                                        <p:tgtEl>
                                          <p:spTgt spid="3110"/>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1" fill="hold" grpId="0" nodeType="clickEffect">
                                  <p:stCondLst>
                                    <p:cond delay="0"/>
                                  </p:stCondLst>
                                  <p:childTnLst>
                                    <p:set>
                                      <p:cBhvr>
                                        <p:cTn id="210" dur="1" fill="hold">
                                          <p:stCondLst>
                                            <p:cond delay="0"/>
                                          </p:stCondLst>
                                        </p:cTn>
                                        <p:tgtEl>
                                          <p:spTgt spid="3111"/>
                                        </p:tgtEl>
                                        <p:attrNameLst>
                                          <p:attrName>style.visibility</p:attrName>
                                        </p:attrNameLst>
                                      </p:cBhvr>
                                      <p:to>
                                        <p:strVal val="visible"/>
                                      </p:to>
                                    </p:set>
                                    <p:animEffect transition="in" filter="wipe(up)">
                                      <p:cBhvr>
                                        <p:cTn id="211" dur="3000"/>
                                        <p:tgtEl>
                                          <p:spTgt spid="3111"/>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1" fill="hold" grpId="0" nodeType="clickEffect">
                                  <p:stCondLst>
                                    <p:cond delay="0"/>
                                  </p:stCondLst>
                                  <p:childTnLst>
                                    <p:set>
                                      <p:cBhvr>
                                        <p:cTn id="215" dur="1" fill="hold">
                                          <p:stCondLst>
                                            <p:cond delay="0"/>
                                          </p:stCondLst>
                                        </p:cTn>
                                        <p:tgtEl>
                                          <p:spTgt spid="3114"/>
                                        </p:tgtEl>
                                        <p:attrNameLst>
                                          <p:attrName>style.visibility</p:attrName>
                                        </p:attrNameLst>
                                      </p:cBhvr>
                                      <p:to>
                                        <p:strVal val="visible"/>
                                      </p:to>
                                    </p:set>
                                    <p:animEffect transition="in" filter="wipe(up)">
                                      <p:cBhvr>
                                        <p:cTn id="216" dur="3000"/>
                                        <p:tgtEl>
                                          <p:spTgt spid="3114"/>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8" fill="hold" grpId="0" nodeType="clickEffect">
                                  <p:stCondLst>
                                    <p:cond delay="0"/>
                                  </p:stCondLst>
                                  <p:childTnLst>
                                    <p:set>
                                      <p:cBhvr>
                                        <p:cTn id="220" dur="1" fill="hold">
                                          <p:stCondLst>
                                            <p:cond delay="0"/>
                                          </p:stCondLst>
                                        </p:cTn>
                                        <p:tgtEl>
                                          <p:spTgt spid="3112"/>
                                        </p:tgtEl>
                                        <p:attrNameLst>
                                          <p:attrName>style.visibility</p:attrName>
                                        </p:attrNameLst>
                                      </p:cBhvr>
                                      <p:to>
                                        <p:strVal val="visible"/>
                                      </p:to>
                                    </p:set>
                                    <p:animEffect transition="in" filter="wipe(left)">
                                      <p:cBhvr>
                                        <p:cTn id="221" dur="3000"/>
                                        <p:tgtEl>
                                          <p:spTgt spid="3112"/>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129"/>
                                        </p:tgtEl>
                                        <p:attrNameLst>
                                          <p:attrName>style.visibility</p:attrName>
                                        </p:attrNameLst>
                                      </p:cBhvr>
                                      <p:to>
                                        <p:strVal val="visible"/>
                                      </p:to>
                                    </p:set>
                                    <p:animEffect transition="in" filter="fade">
                                      <p:cBhvr>
                                        <p:cTn id="226" dur="3000"/>
                                        <p:tgtEl>
                                          <p:spTgt spid="129"/>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26"/>
                                        </p:tgtEl>
                                        <p:attrNameLst>
                                          <p:attrName>style.visibility</p:attrName>
                                        </p:attrNameLst>
                                      </p:cBhvr>
                                      <p:to>
                                        <p:strVal val="visible"/>
                                      </p:to>
                                    </p:set>
                                    <p:animEffect transition="in" filter="fade">
                                      <p:cBhvr>
                                        <p:cTn id="229" dur="3000"/>
                                        <p:tgtEl>
                                          <p:spTgt spid="126"/>
                                        </p:tgtEl>
                                      </p:cBhvr>
                                    </p:animEffect>
                                  </p:childTnLst>
                                </p:cTn>
                              </p:par>
                              <p:par>
                                <p:cTn id="230" presetID="10" presetClass="entr" presetSubtype="0" fill="hold" nodeType="withEffect">
                                  <p:stCondLst>
                                    <p:cond delay="0"/>
                                  </p:stCondLst>
                                  <p:childTnLst>
                                    <p:set>
                                      <p:cBhvr>
                                        <p:cTn id="231" dur="1" fill="hold">
                                          <p:stCondLst>
                                            <p:cond delay="0"/>
                                          </p:stCondLst>
                                        </p:cTn>
                                        <p:tgtEl>
                                          <p:spTgt spid="130"/>
                                        </p:tgtEl>
                                        <p:attrNameLst>
                                          <p:attrName>style.visibility</p:attrName>
                                        </p:attrNameLst>
                                      </p:cBhvr>
                                      <p:to>
                                        <p:strVal val="visible"/>
                                      </p:to>
                                    </p:set>
                                    <p:animEffect transition="in" filter="fade">
                                      <p:cBhvr>
                                        <p:cTn id="232" dur="3000"/>
                                        <p:tgtEl>
                                          <p:spTgt spid="130"/>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34"/>
                                        </p:tgtEl>
                                        <p:attrNameLst>
                                          <p:attrName>style.visibility</p:attrName>
                                        </p:attrNameLst>
                                      </p:cBhvr>
                                      <p:to>
                                        <p:strVal val="visible"/>
                                      </p:to>
                                    </p:set>
                                    <p:animEffect transition="in" filter="fade">
                                      <p:cBhvr>
                                        <p:cTn id="235" dur="3000"/>
                                        <p:tgtEl>
                                          <p:spTgt spid="134"/>
                                        </p:tgtEl>
                                      </p:cBhvr>
                                    </p:animEffect>
                                  </p:childTnLst>
                                </p:cTn>
                              </p:par>
                              <p:par>
                                <p:cTn id="236" presetID="10" presetClass="entr" presetSubtype="0" fill="hold" nodeType="withEffect">
                                  <p:stCondLst>
                                    <p:cond delay="0"/>
                                  </p:stCondLst>
                                  <p:childTnLst>
                                    <p:set>
                                      <p:cBhvr>
                                        <p:cTn id="237" dur="1" fill="hold">
                                          <p:stCondLst>
                                            <p:cond delay="0"/>
                                          </p:stCondLst>
                                        </p:cTn>
                                        <p:tgtEl>
                                          <p:spTgt spid="131"/>
                                        </p:tgtEl>
                                        <p:attrNameLst>
                                          <p:attrName>style.visibility</p:attrName>
                                        </p:attrNameLst>
                                      </p:cBhvr>
                                      <p:to>
                                        <p:strVal val="visible"/>
                                      </p:to>
                                    </p:set>
                                    <p:animEffect transition="in" filter="fade">
                                      <p:cBhvr>
                                        <p:cTn id="238" dur="3000"/>
                                        <p:tgtEl>
                                          <p:spTgt spid="131"/>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35"/>
                                        </p:tgtEl>
                                        <p:attrNameLst>
                                          <p:attrName>style.visibility</p:attrName>
                                        </p:attrNameLst>
                                      </p:cBhvr>
                                      <p:to>
                                        <p:strVal val="visible"/>
                                      </p:to>
                                    </p:set>
                                    <p:animEffect transition="in" filter="fade">
                                      <p:cBhvr>
                                        <p:cTn id="241" dur="3000"/>
                                        <p:tgtEl>
                                          <p:spTgt spid="135"/>
                                        </p:tgtEl>
                                      </p:cBhvr>
                                    </p:animEffect>
                                  </p:childTnLst>
                                </p:cTn>
                              </p:par>
                              <p:par>
                                <p:cTn id="242" presetID="10" presetClass="entr" presetSubtype="0" fill="hold" nodeType="withEffect">
                                  <p:stCondLst>
                                    <p:cond delay="0"/>
                                  </p:stCondLst>
                                  <p:childTnLst>
                                    <p:set>
                                      <p:cBhvr>
                                        <p:cTn id="243" dur="1" fill="hold">
                                          <p:stCondLst>
                                            <p:cond delay="0"/>
                                          </p:stCondLst>
                                        </p:cTn>
                                        <p:tgtEl>
                                          <p:spTgt spid="133"/>
                                        </p:tgtEl>
                                        <p:attrNameLst>
                                          <p:attrName>style.visibility</p:attrName>
                                        </p:attrNameLst>
                                      </p:cBhvr>
                                      <p:to>
                                        <p:strVal val="visible"/>
                                      </p:to>
                                    </p:set>
                                    <p:animEffect transition="in" filter="fade">
                                      <p:cBhvr>
                                        <p:cTn id="244" dur="3000"/>
                                        <p:tgtEl>
                                          <p:spTgt spid="133"/>
                                        </p:tgtEl>
                                      </p:cBhvr>
                                    </p:animEffect>
                                  </p:childTnLst>
                                </p:cTn>
                              </p:par>
                              <p:par>
                                <p:cTn id="245" presetID="10" presetClass="entr" presetSubtype="0" fill="hold" nodeType="withEffect">
                                  <p:stCondLst>
                                    <p:cond delay="0"/>
                                  </p:stCondLst>
                                  <p:childTnLst>
                                    <p:set>
                                      <p:cBhvr>
                                        <p:cTn id="246" dur="1" fill="hold">
                                          <p:stCondLst>
                                            <p:cond delay="0"/>
                                          </p:stCondLst>
                                        </p:cTn>
                                        <p:tgtEl>
                                          <p:spTgt spid="132"/>
                                        </p:tgtEl>
                                        <p:attrNameLst>
                                          <p:attrName>style.visibility</p:attrName>
                                        </p:attrNameLst>
                                      </p:cBhvr>
                                      <p:to>
                                        <p:strVal val="visible"/>
                                      </p:to>
                                    </p:set>
                                    <p:animEffect transition="in" filter="fade">
                                      <p:cBhvr>
                                        <p:cTn id="247" dur="3000"/>
                                        <p:tgtEl>
                                          <p:spTgt spid="132"/>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36"/>
                                        </p:tgtEl>
                                        <p:attrNameLst>
                                          <p:attrName>style.visibility</p:attrName>
                                        </p:attrNameLst>
                                      </p:cBhvr>
                                      <p:to>
                                        <p:strVal val="visible"/>
                                      </p:to>
                                    </p:set>
                                    <p:animEffect transition="in" filter="fade">
                                      <p:cBhvr>
                                        <p:cTn id="250" dur="3000"/>
                                        <p:tgtEl>
                                          <p:spTgt spid="136"/>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8" fill="hold" grpId="0" nodeType="clickEffect">
                                  <p:stCondLst>
                                    <p:cond delay="0"/>
                                  </p:stCondLst>
                                  <p:childTnLst>
                                    <p:set>
                                      <p:cBhvr>
                                        <p:cTn id="254" dur="1" fill="hold">
                                          <p:stCondLst>
                                            <p:cond delay="0"/>
                                          </p:stCondLst>
                                        </p:cTn>
                                        <p:tgtEl>
                                          <p:spTgt spid="3092"/>
                                        </p:tgtEl>
                                        <p:attrNameLst>
                                          <p:attrName>style.visibility</p:attrName>
                                        </p:attrNameLst>
                                      </p:cBhvr>
                                      <p:to>
                                        <p:strVal val="visible"/>
                                      </p:to>
                                    </p:set>
                                    <p:animEffect transition="in" filter="wipe(left)">
                                      <p:cBhvr>
                                        <p:cTn id="255" dur="3000"/>
                                        <p:tgtEl>
                                          <p:spTgt spid="3092"/>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8" fill="hold" grpId="0" nodeType="clickEffect">
                                  <p:stCondLst>
                                    <p:cond delay="0"/>
                                  </p:stCondLst>
                                  <p:childTnLst>
                                    <p:set>
                                      <p:cBhvr>
                                        <p:cTn id="259" dur="1" fill="hold">
                                          <p:stCondLst>
                                            <p:cond delay="0"/>
                                          </p:stCondLst>
                                        </p:cTn>
                                        <p:tgtEl>
                                          <p:spTgt spid="3093"/>
                                        </p:tgtEl>
                                        <p:attrNameLst>
                                          <p:attrName>style.visibility</p:attrName>
                                        </p:attrNameLst>
                                      </p:cBhvr>
                                      <p:to>
                                        <p:strVal val="visible"/>
                                      </p:to>
                                    </p:set>
                                    <p:animEffect transition="in" filter="wipe(left)">
                                      <p:cBhvr>
                                        <p:cTn id="260" dur="3000"/>
                                        <p:tgtEl>
                                          <p:spTgt spid="3093"/>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8" fill="hold" grpId="0" nodeType="clickEffect">
                                  <p:stCondLst>
                                    <p:cond delay="0"/>
                                  </p:stCondLst>
                                  <p:childTnLst>
                                    <p:set>
                                      <p:cBhvr>
                                        <p:cTn id="264" dur="1" fill="hold">
                                          <p:stCondLst>
                                            <p:cond delay="0"/>
                                          </p:stCondLst>
                                        </p:cTn>
                                        <p:tgtEl>
                                          <p:spTgt spid="3095"/>
                                        </p:tgtEl>
                                        <p:attrNameLst>
                                          <p:attrName>style.visibility</p:attrName>
                                        </p:attrNameLst>
                                      </p:cBhvr>
                                      <p:to>
                                        <p:strVal val="visible"/>
                                      </p:to>
                                    </p:set>
                                    <p:animEffect transition="in" filter="wipe(left)">
                                      <p:cBhvr>
                                        <p:cTn id="265" dur="3000"/>
                                        <p:tgtEl>
                                          <p:spTgt spid="3095"/>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1" fill="hold" grpId="0" nodeType="clickEffect">
                                  <p:stCondLst>
                                    <p:cond delay="0"/>
                                  </p:stCondLst>
                                  <p:childTnLst>
                                    <p:set>
                                      <p:cBhvr>
                                        <p:cTn id="269" dur="1" fill="hold">
                                          <p:stCondLst>
                                            <p:cond delay="0"/>
                                          </p:stCondLst>
                                        </p:cTn>
                                        <p:tgtEl>
                                          <p:spTgt spid="3107"/>
                                        </p:tgtEl>
                                        <p:attrNameLst>
                                          <p:attrName>style.visibility</p:attrName>
                                        </p:attrNameLst>
                                      </p:cBhvr>
                                      <p:to>
                                        <p:strVal val="visible"/>
                                      </p:to>
                                    </p:set>
                                    <p:animEffect transition="in" filter="wipe(up)">
                                      <p:cBhvr>
                                        <p:cTn id="270" dur="3000"/>
                                        <p:tgtEl>
                                          <p:spTgt spid="3107"/>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1" fill="hold" grpId="0" nodeType="clickEffect">
                                  <p:stCondLst>
                                    <p:cond delay="0"/>
                                  </p:stCondLst>
                                  <p:childTnLst>
                                    <p:set>
                                      <p:cBhvr>
                                        <p:cTn id="274" dur="1" fill="hold">
                                          <p:stCondLst>
                                            <p:cond delay="0"/>
                                          </p:stCondLst>
                                        </p:cTn>
                                        <p:tgtEl>
                                          <p:spTgt spid="3116"/>
                                        </p:tgtEl>
                                        <p:attrNameLst>
                                          <p:attrName>style.visibility</p:attrName>
                                        </p:attrNameLst>
                                      </p:cBhvr>
                                      <p:to>
                                        <p:strVal val="visible"/>
                                      </p:to>
                                    </p:set>
                                    <p:animEffect transition="in" filter="wipe(up)">
                                      <p:cBhvr>
                                        <p:cTn id="275" dur="3000"/>
                                        <p:tgtEl>
                                          <p:spTgt spid="3116"/>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1" fill="hold" grpId="0" nodeType="clickEffect">
                                  <p:stCondLst>
                                    <p:cond delay="0"/>
                                  </p:stCondLst>
                                  <p:childTnLst>
                                    <p:set>
                                      <p:cBhvr>
                                        <p:cTn id="279" dur="1" fill="hold">
                                          <p:stCondLst>
                                            <p:cond delay="0"/>
                                          </p:stCondLst>
                                        </p:cTn>
                                        <p:tgtEl>
                                          <p:spTgt spid="3119"/>
                                        </p:tgtEl>
                                        <p:attrNameLst>
                                          <p:attrName>style.visibility</p:attrName>
                                        </p:attrNameLst>
                                      </p:cBhvr>
                                      <p:to>
                                        <p:strVal val="visible"/>
                                      </p:to>
                                    </p:set>
                                    <p:animEffect transition="in" filter="wipe(up)">
                                      <p:cBhvr>
                                        <p:cTn id="280" dur="3000"/>
                                        <p:tgtEl>
                                          <p:spTgt spid="3119"/>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8" fill="hold" grpId="0" nodeType="clickEffect">
                                  <p:stCondLst>
                                    <p:cond delay="0"/>
                                  </p:stCondLst>
                                  <p:childTnLst>
                                    <p:set>
                                      <p:cBhvr>
                                        <p:cTn id="284" dur="1" fill="hold">
                                          <p:stCondLst>
                                            <p:cond delay="0"/>
                                          </p:stCondLst>
                                        </p:cTn>
                                        <p:tgtEl>
                                          <p:spTgt spid="3120"/>
                                        </p:tgtEl>
                                        <p:attrNameLst>
                                          <p:attrName>style.visibility</p:attrName>
                                        </p:attrNameLst>
                                      </p:cBhvr>
                                      <p:to>
                                        <p:strVal val="visible"/>
                                      </p:to>
                                    </p:set>
                                    <p:animEffect transition="in" filter="wipe(left)">
                                      <p:cBhvr>
                                        <p:cTn id="285" dur="3000"/>
                                        <p:tgtEl>
                                          <p:spTgt spid="3120"/>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1" fill="hold" grpId="0" nodeType="clickEffect">
                                  <p:stCondLst>
                                    <p:cond delay="0"/>
                                  </p:stCondLst>
                                  <p:childTnLst>
                                    <p:set>
                                      <p:cBhvr>
                                        <p:cTn id="289" dur="1" fill="hold">
                                          <p:stCondLst>
                                            <p:cond delay="0"/>
                                          </p:stCondLst>
                                        </p:cTn>
                                        <p:tgtEl>
                                          <p:spTgt spid="3117"/>
                                        </p:tgtEl>
                                        <p:attrNameLst>
                                          <p:attrName>style.visibility</p:attrName>
                                        </p:attrNameLst>
                                      </p:cBhvr>
                                      <p:to>
                                        <p:strVal val="visible"/>
                                      </p:to>
                                    </p:set>
                                    <p:animEffect transition="in" filter="wipe(up)">
                                      <p:cBhvr>
                                        <p:cTn id="290" dur="3000"/>
                                        <p:tgtEl>
                                          <p:spTgt spid="3117"/>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8" fill="hold" grpId="0" nodeType="clickEffect">
                                  <p:stCondLst>
                                    <p:cond delay="0"/>
                                  </p:stCondLst>
                                  <p:childTnLst>
                                    <p:set>
                                      <p:cBhvr>
                                        <p:cTn id="294" dur="1" fill="hold">
                                          <p:stCondLst>
                                            <p:cond delay="0"/>
                                          </p:stCondLst>
                                        </p:cTn>
                                        <p:tgtEl>
                                          <p:spTgt spid="3118"/>
                                        </p:tgtEl>
                                        <p:attrNameLst>
                                          <p:attrName>style.visibility</p:attrName>
                                        </p:attrNameLst>
                                      </p:cBhvr>
                                      <p:to>
                                        <p:strVal val="visible"/>
                                      </p:to>
                                    </p:set>
                                    <p:animEffect transition="in" filter="wipe(left)">
                                      <p:cBhvr>
                                        <p:cTn id="295" dur="3000"/>
                                        <p:tgtEl>
                                          <p:spTgt spid="3118"/>
                                        </p:tgtEl>
                                      </p:cBhvr>
                                    </p:animEffect>
                                  </p:childTnLst>
                                </p:cTn>
                              </p:par>
                            </p:childTnLst>
                          </p:cTn>
                        </p:par>
                      </p:childTnLst>
                    </p:cTn>
                  </p:par>
                  <p:par>
                    <p:cTn id="296" fill="hold">
                      <p:stCondLst>
                        <p:cond delay="indefinite"/>
                      </p:stCondLst>
                      <p:childTnLst>
                        <p:par>
                          <p:cTn id="297" fill="hold">
                            <p:stCondLst>
                              <p:cond delay="0"/>
                            </p:stCondLst>
                            <p:childTnLst>
                              <p:par>
                                <p:cTn id="298" presetID="22" presetClass="entr" presetSubtype="4" fill="hold" grpId="0" nodeType="clickEffect">
                                  <p:stCondLst>
                                    <p:cond delay="0"/>
                                  </p:stCondLst>
                                  <p:childTnLst>
                                    <p:set>
                                      <p:cBhvr>
                                        <p:cTn id="299" dur="1" fill="hold">
                                          <p:stCondLst>
                                            <p:cond delay="0"/>
                                          </p:stCondLst>
                                        </p:cTn>
                                        <p:tgtEl>
                                          <p:spTgt spid="3121"/>
                                        </p:tgtEl>
                                        <p:attrNameLst>
                                          <p:attrName>style.visibility</p:attrName>
                                        </p:attrNameLst>
                                      </p:cBhvr>
                                      <p:to>
                                        <p:strVal val="visible"/>
                                      </p:to>
                                    </p:set>
                                    <p:animEffect transition="in" filter="wipe(down)">
                                      <p:cBhvr>
                                        <p:cTn id="300" dur="3000"/>
                                        <p:tgtEl>
                                          <p:spTgt spid="3121"/>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165"/>
                                        </p:tgtEl>
                                        <p:attrNameLst>
                                          <p:attrName>style.visibility</p:attrName>
                                        </p:attrNameLst>
                                      </p:cBhvr>
                                      <p:to>
                                        <p:strVal val="visible"/>
                                      </p:to>
                                    </p:set>
                                    <p:animEffect transition="in" filter="fade">
                                      <p:cBhvr>
                                        <p:cTn id="305" dur="3000"/>
                                        <p:tgtEl>
                                          <p:spTgt spid="165"/>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166"/>
                                        </p:tgtEl>
                                        <p:attrNameLst>
                                          <p:attrName>style.visibility</p:attrName>
                                        </p:attrNameLst>
                                      </p:cBhvr>
                                      <p:to>
                                        <p:strVal val="visible"/>
                                      </p:to>
                                    </p:set>
                                    <p:animEffect transition="in" filter="fade">
                                      <p:cBhvr>
                                        <p:cTn id="308" dur="3000"/>
                                        <p:tgtEl>
                                          <p:spTgt spid="166"/>
                                        </p:tgtEl>
                                      </p:cBhvr>
                                    </p:animEffect>
                                  </p:childTnLst>
                                </p:cTn>
                              </p:par>
                              <p:par>
                                <p:cTn id="309" presetID="10" presetClass="entr" presetSubtype="0" fill="hold" grpId="0" nodeType="withEffect">
                                  <p:stCondLst>
                                    <p:cond delay="0"/>
                                  </p:stCondLst>
                                  <p:childTnLst>
                                    <p:set>
                                      <p:cBhvr>
                                        <p:cTn id="310" dur="1" fill="hold">
                                          <p:stCondLst>
                                            <p:cond delay="0"/>
                                          </p:stCondLst>
                                        </p:cTn>
                                        <p:tgtEl>
                                          <p:spTgt spid="164"/>
                                        </p:tgtEl>
                                        <p:attrNameLst>
                                          <p:attrName>style.visibility</p:attrName>
                                        </p:attrNameLst>
                                      </p:cBhvr>
                                      <p:to>
                                        <p:strVal val="visible"/>
                                      </p:to>
                                    </p:set>
                                    <p:animEffect transition="in" filter="fade">
                                      <p:cBhvr>
                                        <p:cTn id="311" dur="3000"/>
                                        <p:tgtEl>
                                          <p:spTgt spid="164"/>
                                        </p:tgtEl>
                                      </p:cBhvr>
                                    </p:animEffect>
                                  </p:childTnLst>
                                </p:cTn>
                              </p:par>
                            </p:childTnLst>
                          </p:cTn>
                        </p:par>
                      </p:childTnLst>
                    </p:cTn>
                  </p:par>
                  <p:par>
                    <p:cTn id="312" fill="hold">
                      <p:stCondLst>
                        <p:cond delay="indefinite"/>
                      </p:stCondLst>
                      <p:childTnLst>
                        <p:par>
                          <p:cTn id="313" fill="hold">
                            <p:stCondLst>
                              <p:cond delay="0"/>
                            </p:stCondLst>
                            <p:childTnLst>
                              <p:par>
                                <p:cTn id="314" presetID="10" presetClass="entr" presetSubtype="0" fill="hold" grpId="0" nodeType="clickEffect">
                                  <p:stCondLst>
                                    <p:cond delay="0"/>
                                  </p:stCondLst>
                                  <p:childTnLst>
                                    <p:set>
                                      <p:cBhvr>
                                        <p:cTn id="315" dur="1" fill="hold">
                                          <p:stCondLst>
                                            <p:cond delay="0"/>
                                          </p:stCondLst>
                                        </p:cTn>
                                        <p:tgtEl>
                                          <p:spTgt spid="149"/>
                                        </p:tgtEl>
                                        <p:attrNameLst>
                                          <p:attrName>style.visibility</p:attrName>
                                        </p:attrNameLst>
                                      </p:cBhvr>
                                      <p:to>
                                        <p:strVal val="visible"/>
                                      </p:to>
                                    </p:set>
                                    <p:animEffect transition="in" filter="fade">
                                      <p:cBhvr>
                                        <p:cTn id="316" dur="3000"/>
                                        <p:tgtEl>
                                          <p:spTgt spid="149"/>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48"/>
                                        </p:tgtEl>
                                        <p:attrNameLst>
                                          <p:attrName>style.visibility</p:attrName>
                                        </p:attrNameLst>
                                      </p:cBhvr>
                                      <p:to>
                                        <p:strVal val="visible"/>
                                      </p:to>
                                    </p:set>
                                    <p:animEffect transition="in" filter="fade">
                                      <p:cBhvr>
                                        <p:cTn id="319" dur="3000"/>
                                        <p:tgtEl>
                                          <p:spTgt spid="148"/>
                                        </p:tgtEl>
                                      </p:cBhvr>
                                    </p:animEffect>
                                  </p:childTnLst>
                                </p:cTn>
                              </p:par>
                            </p:childTnLst>
                          </p:cTn>
                        </p:par>
                      </p:childTnLst>
                    </p:cTn>
                  </p:par>
                  <p:par>
                    <p:cTn id="320" fill="hold">
                      <p:stCondLst>
                        <p:cond delay="indefinite"/>
                      </p:stCondLst>
                      <p:childTnLst>
                        <p:par>
                          <p:cTn id="321" fill="hold">
                            <p:stCondLst>
                              <p:cond delay="0"/>
                            </p:stCondLst>
                            <p:childTnLst>
                              <p:par>
                                <p:cTn id="322" presetID="22" presetClass="entr" presetSubtype="2" fill="hold" grpId="0" nodeType="clickEffect">
                                  <p:stCondLst>
                                    <p:cond delay="0"/>
                                  </p:stCondLst>
                                  <p:childTnLst>
                                    <p:set>
                                      <p:cBhvr>
                                        <p:cTn id="323" dur="1" fill="hold">
                                          <p:stCondLst>
                                            <p:cond delay="0"/>
                                          </p:stCondLst>
                                        </p:cTn>
                                        <p:tgtEl>
                                          <p:spTgt spid="3113"/>
                                        </p:tgtEl>
                                        <p:attrNameLst>
                                          <p:attrName>style.visibility</p:attrName>
                                        </p:attrNameLst>
                                      </p:cBhvr>
                                      <p:to>
                                        <p:strVal val="visible"/>
                                      </p:to>
                                    </p:set>
                                    <p:animEffect transition="in" filter="wipe(right)">
                                      <p:cBhvr>
                                        <p:cTn id="324" dur="3000"/>
                                        <p:tgtEl>
                                          <p:spTgt spid="3113"/>
                                        </p:tgtEl>
                                      </p:cBhvr>
                                    </p:animEffect>
                                  </p:childTnLst>
                                </p:cTn>
                              </p:par>
                            </p:childTnLst>
                          </p:cTn>
                        </p:par>
                      </p:childTnLst>
                    </p:cTn>
                  </p:par>
                  <p:par>
                    <p:cTn id="325" fill="hold">
                      <p:stCondLst>
                        <p:cond delay="indefinite"/>
                      </p:stCondLst>
                      <p:childTnLst>
                        <p:par>
                          <p:cTn id="326" fill="hold">
                            <p:stCondLst>
                              <p:cond delay="0"/>
                            </p:stCondLst>
                            <p:childTnLst>
                              <p:par>
                                <p:cTn id="327" presetID="10" presetClass="entr" presetSubtype="0" fill="hold" grpId="0" nodeType="clickEffect">
                                  <p:stCondLst>
                                    <p:cond delay="0"/>
                                  </p:stCondLst>
                                  <p:childTnLst>
                                    <p:set>
                                      <p:cBhvr>
                                        <p:cTn id="328" dur="1" fill="hold">
                                          <p:stCondLst>
                                            <p:cond delay="0"/>
                                          </p:stCondLst>
                                        </p:cTn>
                                        <p:tgtEl>
                                          <p:spTgt spid="161"/>
                                        </p:tgtEl>
                                        <p:attrNameLst>
                                          <p:attrName>style.visibility</p:attrName>
                                        </p:attrNameLst>
                                      </p:cBhvr>
                                      <p:to>
                                        <p:strVal val="visible"/>
                                      </p:to>
                                    </p:set>
                                    <p:animEffect transition="in" filter="fade">
                                      <p:cBhvr>
                                        <p:cTn id="329" dur="3000"/>
                                        <p:tgtEl>
                                          <p:spTgt spid="161"/>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ntr" presetSubtype="0" fill="hold" grpId="0" nodeType="clickEffect">
                                  <p:stCondLst>
                                    <p:cond delay="0"/>
                                  </p:stCondLst>
                                  <p:childTnLst>
                                    <p:set>
                                      <p:cBhvr>
                                        <p:cTn id="333" dur="1" fill="hold">
                                          <p:stCondLst>
                                            <p:cond delay="0"/>
                                          </p:stCondLst>
                                        </p:cTn>
                                        <p:tgtEl>
                                          <p:spTgt spid="150"/>
                                        </p:tgtEl>
                                        <p:attrNameLst>
                                          <p:attrName>style.visibility</p:attrName>
                                        </p:attrNameLst>
                                      </p:cBhvr>
                                      <p:to>
                                        <p:strVal val="visible"/>
                                      </p:to>
                                    </p:set>
                                    <p:animEffect transition="in" filter="fade">
                                      <p:cBhvr>
                                        <p:cTn id="334" dur="3000"/>
                                        <p:tgtEl>
                                          <p:spTgt spid="150"/>
                                        </p:tgtEl>
                                      </p:cBhvr>
                                    </p:animEffect>
                                  </p:childTnLst>
                                </p:cTn>
                              </p:par>
                            </p:childTnLst>
                          </p:cTn>
                        </p:par>
                      </p:childTnLst>
                    </p:cTn>
                  </p:par>
                  <p:par>
                    <p:cTn id="335" fill="hold">
                      <p:stCondLst>
                        <p:cond delay="indefinite"/>
                      </p:stCondLst>
                      <p:childTnLst>
                        <p:par>
                          <p:cTn id="336" fill="hold">
                            <p:stCondLst>
                              <p:cond delay="0"/>
                            </p:stCondLst>
                            <p:childTnLst>
                              <p:par>
                                <p:cTn id="337" presetID="10" presetClass="entr" presetSubtype="0" fill="hold" grpId="0" nodeType="clickEffect">
                                  <p:stCondLst>
                                    <p:cond delay="0"/>
                                  </p:stCondLst>
                                  <p:childTnLst>
                                    <p:set>
                                      <p:cBhvr>
                                        <p:cTn id="338" dur="1" fill="hold">
                                          <p:stCondLst>
                                            <p:cond delay="0"/>
                                          </p:stCondLst>
                                        </p:cTn>
                                        <p:tgtEl>
                                          <p:spTgt spid="147"/>
                                        </p:tgtEl>
                                        <p:attrNameLst>
                                          <p:attrName>style.visibility</p:attrName>
                                        </p:attrNameLst>
                                      </p:cBhvr>
                                      <p:to>
                                        <p:strVal val="visible"/>
                                      </p:to>
                                    </p:set>
                                    <p:animEffect transition="in" filter="fade">
                                      <p:cBhvr>
                                        <p:cTn id="339" dur="3000"/>
                                        <p:tgtEl>
                                          <p:spTgt spid="147"/>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141"/>
                                        </p:tgtEl>
                                        <p:attrNameLst>
                                          <p:attrName>style.visibility</p:attrName>
                                        </p:attrNameLst>
                                      </p:cBhvr>
                                      <p:to>
                                        <p:strVal val="visible"/>
                                      </p:to>
                                    </p:set>
                                    <p:animEffect transition="in" filter="fade">
                                      <p:cBhvr>
                                        <p:cTn id="342" dur="3000"/>
                                        <p:tgtEl>
                                          <p:spTgt spid="141"/>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137"/>
                                        </p:tgtEl>
                                        <p:attrNameLst>
                                          <p:attrName>style.visibility</p:attrName>
                                        </p:attrNameLst>
                                      </p:cBhvr>
                                      <p:to>
                                        <p:strVal val="visible"/>
                                      </p:to>
                                    </p:set>
                                    <p:animEffect transition="in" filter="fade">
                                      <p:cBhvr>
                                        <p:cTn id="345" dur="3000"/>
                                        <p:tgtEl>
                                          <p:spTgt spid="137"/>
                                        </p:tgtEl>
                                      </p:cBhvr>
                                    </p:animEffect>
                                  </p:childTnLst>
                                </p:cTn>
                              </p:par>
                            </p:childTnLst>
                          </p:cTn>
                        </p:par>
                      </p:childTnLst>
                    </p:cTn>
                  </p:par>
                  <p:par>
                    <p:cTn id="346" fill="hold">
                      <p:stCondLst>
                        <p:cond delay="indefinite"/>
                      </p:stCondLst>
                      <p:childTnLst>
                        <p:par>
                          <p:cTn id="347" fill="hold">
                            <p:stCondLst>
                              <p:cond delay="0"/>
                            </p:stCondLst>
                            <p:childTnLst>
                              <p:par>
                                <p:cTn id="348" presetID="22" presetClass="entr" presetSubtype="4" fill="hold" grpId="0" nodeType="clickEffect">
                                  <p:stCondLst>
                                    <p:cond delay="0"/>
                                  </p:stCondLst>
                                  <p:childTnLst>
                                    <p:set>
                                      <p:cBhvr>
                                        <p:cTn id="349" dur="1" fill="hold">
                                          <p:stCondLst>
                                            <p:cond delay="0"/>
                                          </p:stCondLst>
                                        </p:cTn>
                                        <p:tgtEl>
                                          <p:spTgt spid="3122"/>
                                        </p:tgtEl>
                                        <p:attrNameLst>
                                          <p:attrName>style.visibility</p:attrName>
                                        </p:attrNameLst>
                                      </p:cBhvr>
                                      <p:to>
                                        <p:strVal val="visible"/>
                                      </p:to>
                                    </p:set>
                                    <p:animEffect transition="in" filter="wipe(down)">
                                      <p:cBhvr>
                                        <p:cTn id="350" dur="3000"/>
                                        <p:tgtEl>
                                          <p:spTgt spid="3122"/>
                                        </p:tgtEl>
                                      </p:cBhvr>
                                    </p:animEffect>
                                  </p:childTnLst>
                                </p:cTn>
                              </p:par>
                            </p:childTnLst>
                          </p:cTn>
                        </p:par>
                      </p:childTnLst>
                    </p:cTn>
                  </p:par>
                  <p:par>
                    <p:cTn id="351" fill="hold">
                      <p:stCondLst>
                        <p:cond delay="indefinite"/>
                      </p:stCondLst>
                      <p:childTnLst>
                        <p:par>
                          <p:cTn id="352" fill="hold">
                            <p:stCondLst>
                              <p:cond delay="0"/>
                            </p:stCondLst>
                            <p:childTnLst>
                              <p:par>
                                <p:cTn id="353" presetID="22" presetClass="entr" presetSubtype="4" fill="hold" grpId="0" nodeType="clickEffect">
                                  <p:stCondLst>
                                    <p:cond delay="0"/>
                                  </p:stCondLst>
                                  <p:childTnLst>
                                    <p:set>
                                      <p:cBhvr>
                                        <p:cTn id="354" dur="1" fill="hold">
                                          <p:stCondLst>
                                            <p:cond delay="0"/>
                                          </p:stCondLst>
                                        </p:cTn>
                                        <p:tgtEl>
                                          <p:spTgt spid="3125"/>
                                        </p:tgtEl>
                                        <p:attrNameLst>
                                          <p:attrName>style.visibility</p:attrName>
                                        </p:attrNameLst>
                                      </p:cBhvr>
                                      <p:to>
                                        <p:strVal val="visible"/>
                                      </p:to>
                                    </p:set>
                                    <p:animEffect transition="in" filter="wipe(down)">
                                      <p:cBhvr>
                                        <p:cTn id="355" dur="3000"/>
                                        <p:tgtEl>
                                          <p:spTgt spid="3125"/>
                                        </p:tgtEl>
                                      </p:cBhvr>
                                    </p:animEffect>
                                  </p:childTnLst>
                                </p:cTn>
                              </p:par>
                            </p:childTnLst>
                          </p:cTn>
                        </p:par>
                      </p:childTnLst>
                    </p:cTn>
                  </p:par>
                  <p:par>
                    <p:cTn id="356" fill="hold">
                      <p:stCondLst>
                        <p:cond delay="indefinite"/>
                      </p:stCondLst>
                      <p:childTnLst>
                        <p:par>
                          <p:cTn id="357" fill="hold">
                            <p:stCondLst>
                              <p:cond delay="0"/>
                            </p:stCondLst>
                            <p:childTnLst>
                              <p:par>
                                <p:cTn id="358" presetID="22" presetClass="entr" presetSubtype="8" fill="hold" grpId="0" nodeType="clickEffect">
                                  <p:stCondLst>
                                    <p:cond delay="0"/>
                                  </p:stCondLst>
                                  <p:childTnLst>
                                    <p:set>
                                      <p:cBhvr>
                                        <p:cTn id="359" dur="1" fill="hold">
                                          <p:stCondLst>
                                            <p:cond delay="0"/>
                                          </p:stCondLst>
                                        </p:cTn>
                                        <p:tgtEl>
                                          <p:spTgt spid="3124"/>
                                        </p:tgtEl>
                                        <p:attrNameLst>
                                          <p:attrName>style.visibility</p:attrName>
                                        </p:attrNameLst>
                                      </p:cBhvr>
                                      <p:to>
                                        <p:strVal val="visible"/>
                                      </p:to>
                                    </p:set>
                                    <p:animEffect transition="in" filter="wipe(left)">
                                      <p:cBhvr>
                                        <p:cTn id="360" dur="3000"/>
                                        <p:tgtEl>
                                          <p:spTgt spid="3124"/>
                                        </p:tgtEl>
                                      </p:cBhvr>
                                    </p:animEffect>
                                  </p:childTnLst>
                                </p:cTn>
                              </p:par>
                            </p:childTnLst>
                          </p:cTn>
                        </p:par>
                      </p:childTnLst>
                    </p:cTn>
                  </p:par>
                  <p:par>
                    <p:cTn id="361" fill="hold">
                      <p:stCondLst>
                        <p:cond delay="indefinite"/>
                      </p:stCondLst>
                      <p:childTnLst>
                        <p:par>
                          <p:cTn id="362" fill="hold">
                            <p:stCondLst>
                              <p:cond delay="0"/>
                            </p:stCondLst>
                            <p:childTnLst>
                              <p:par>
                                <p:cTn id="363" presetID="22" presetClass="entr" presetSubtype="4" fill="hold" grpId="0" nodeType="clickEffect">
                                  <p:stCondLst>
                                    <p:cond delay="0"/>
                                  </p:stCondLst>
                                  <p:childTnLst>
                                    <p:set>
                                      <p:cBhvr>
                                        <p:cTn id="364" dur="1" fill="hold">
                                          <p:stCondLst>
                                            <p:cond delay="0"/>
                                          </p:stCondLst>
                                        </p:cTn>
                                        <p:tgtEl>
                                          <p:spTgt spid="3123"/>
                                        </p:tgtEl>
                                        <p:attrNameLst>
                                          <p:attrName>style.visibility</p:attrName>
                                        </p:attrNameLst>
                                      </p:cBhvr>
                                      <p:to>
                                        <p:strVal val="visible"/>
                                      </p:to>
                                    </p:set>
                                    <p:animEffect transition="in" filter="wipe(down)">
                                      <p:cBhvr>
                                        <p:cTn id="365" dur="3000"/>
                                        <p:tgtEl>
                                          <p:spTgt spid="3123"/>
                                        </p:tgtEl>
                                      </p:cBhvr>
                                    </p:animEffect>
                                  </p:childTnLst>
                                </p:cTn>
                              </p:par>
                            </p:childTnLst>
                          </p:cTn>
                        </p:par>
                      </p:childTnLst>
                    </p:cTn>
                  </p:par>
                  <p:par>
                    <p:cTn id="366" fill="hold">
                      <p:stCondLst>
                        <p:cond delay="indefinite"/>
                      </p:stCondLst>
                      <p:childTnLst>
                        <p:par>
                          <p:cTn id="367" fill="hold">
                            <p:stCondLst>
                              <p:cond delay="0"/>
                            </p:stCondLst>
                            <p:childTnLst>
                              <p:par>
                                <p:cTn id="368" presetID="10" presetClass="entr" presetSubtype="0" fill="hold" grpId="0" nodeType="click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fade">
                                      <p:cBhvr>
                                        <p:cTn id="370" dur="3000"/>
                                        <p:tgtEl>
                                          <p:spTgt spid="159"/>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158"/>
                                        </p:tgtEl>
                                        <p:attrNameLst>
                                          <p:attrName>style.visibility</p:attrName>
                                        </p:attrNameLst>
                                      </p:cBhvr>
                                      <p:to>
                                        <p:strVal val="visible"/>
                                      </p:to>
                                    </p:set>
                                    <p:animEffect transition="in" filter="fade">
                                      <p:cBhvr>
                                        <p:cTn id="373" dur="3000"/>
                                        <p:tgtEl>
                                          <p:spTgt spid="158"/>
                                        </p:tgtEl>
                                      </p:cBhvr>
                                    </p:animEffect>
                                  </p:childTnLst>
                                </p:cTn>
                              </p:par>
                            </p:childTnLst>
                          </p:cTn>
                        </p:par>
                      </p:childTnLst>
                    </p:cTn>
                  </p:par>
                  <p:par>
                    <p:cTn id="374" fill="hold">
                      <p:stCondLst>
                        <p:cond delay="indefinite"/>
                      </p:stCondLst>
                      <p:childTnLst>
                        <p:par>
                          <p:cTn id="375" fill="hold">
                            <p:stCondLst>
                              <p:cond delay="0"/>
                            </p:stCondLst>
                            <p:childTnLst>
                              <p:par>
                                <p:cTn id="376" presetID="10" presetClass="entr" presetSubtype="0" fill="hold" grpId="0" nodeType="clickEffect">
                                  <p:stCondLst>
                                    <p:cond delay="0"/>
                                  </p:stCondLst>
                                  <p:childTnLst>
                                    <p:set>
                                      <p:cBhvr>
                                        <p:cTn id="377" dur="1" fill="hold">
                                          <p:stCondLst>
                                            <p:cond delay="0"/>
                                          </p:stCondLst>
                                        </p:cTn>
                                        <p:tgtEl>
                                          <p:spTgt spid="152"/>
                                        </p:tgtEl>
                                        <p:attrNameLst>
                                          <p:attrName>style.visibility</p:attrName>
                                        </p:attrNameLst>
                                      </p:cBhvr>
                                      <p:to>
                                        <p:strVal val="visible"/>
                                      </p:to>
                                    </p:set>
                                    <p:animEffect transition="in" filter="fade">
                                      <p:cBhvr>
                                        <p:cTn id="378" dur="3000"/>
                                        <p:tgtEl>
                                          <p:spTgt spid="152"/>
                                        </p:tgtEl>
                                      </p:cBhvr>
                                    </p:animEffect>
                                  </p:childTnLst>
                                </p:cTn>
                              </p:par>
                              <p:par>
                                <p:cTn id="379" presetID="10" presetClass="entr" presetSubtype="0" fill="hold" grpId="0" nodeType="withEffect">
                                  <p:stCondLst>
                                    <p:cond delay="0"/>
                                  </p:stCondLst>
                                  <p:childTnLst>
                                    <p:set>
                                      <p:cBhvr>
                                        <p:cTn id="380" dur="1" fill="hold">
                                          <p:stCondLst>
                                            <p:cond delay="0"/>
                                          </p:stCondLst>
                                        </p:cTn>
                                        <p:tgtEl>
                                          <p:spTgt spid="156"/>
                                        </p:tgtEl>
                                        <p:attrNameLst>
                                          <p:attrName>style.visibility</p:attrName>
                                        </p:attrNameLst>
                                      </p:cBhvr>
                                      <p:to>
                                        <p:strVal val="visible"/>
                                      </p:to>
                                    </p:set>
                                    <p:animEffect transition="in" filter="fade">
                                      <p:cBhvr>
                                        <p:cTn id="381" dur="3000"/>
                                        <p:tgtEl>
                                          <p:spTgt spid="156"/>
                                        </p:tgtEl>
                                      </p:cBhvr>
                                    </p:animEffect>
                                  </p:childTnLst>
                                </p:cTn>
                              </p:par>
                              <p:par>
                                <p:cTn id="382" presetID="10" presetClass="entr" presetSubtype="0" fill="hold" grpId="0" nodeType="withEffect">
                                  <p:stCondLst>
                                    <p:cond delay="0"/>
                                  </p:stCondLst>
                                  <p:childTnLst>
                                    <p:set>
                                      <p:cBhvr>
                                        <p:cTn id="383" dur="1" fill="hold">
                                          <p:stCondLst>
                                            <p:cond delay="0"/>
                                          </p:stCondLst>
                                        </p:cTn>
                                        <p:tgtEl>
                                          <p:spTgt spid="154"/>
                                        </p:tgtEl>
                                        <p:attrNameLst>
                                          <p:attrName>style.visibility</p:attrName>
                                        </p:attrNameLst>
                                      </p:cBhvr>
                                      <p:to>
                                        <p:strVal val="visible"/>
                                      </p:to>
                                    </p:set>
                                    <p:animEffect transition="in" filter="fade">
                                      <p:cBhvr>
                                        <p:cTn id="384" dur="3000"/>
                                        <p:tgtEl>
                                          <p:spTgt spid="154"/>
                                        </p:tgtEl>
                                      </p:cBhvr>
                                    </p:animEffect>
                                  </p:childTnLst>
                                </p:cTn>
                              </p:par>
                            </p:childTnLst>
                          </p:cTn>
                        </p:par>
                      </p:childTnLst>
                    </p:cTn>
                  </p:par>
                  <p:par>
                    <p:cTn id="385" fill="hold">
                      <p:stCondLst>
                        <p:cond delay="indefinite"/>
                      </p:stCondLst>
                      <p:childTnLst>
                        <p:par>
                          <p:cTn id="386" fill="hold">
                            <p:stCondLst>
                              <p:cond delay="0"/>
                            </p:stCondLst>
                            <p:childTnLst>
                              <p:par>
                                <p:cTn id="387" presetID="22" presetClass="entr" presetSubtype="4" fill="hold" grpId="0" nodeType="clickEffect">
                                  <p:stCondLst>
                                    <p:cond delay="0"/>
                                  </p:stCondLst>
                                  <p:childTnLst>
                                    <p:set>
                                      <p:cBhvr>
                                        <p:cTn id="388" dur="1" fill="hold">
                                          <p:stCondLst>
                                            <p:cond delay="0"/>
                                          </p:stCondLst>
                                        </p:cTn>
                                        <p:tgtEl>
                                          <p:spTgt spid="3126"/>
                                        </p:tgtEl>
                                        <p:attrNameLst>
                                          <p:attrName>style.visibility</p:attrName>
                                        </p:attrNameLst>
                                      </p:cBhvr>
                                      <p:to>
                                        <p:strVal val="visible"/>
                                      </p:to>
                                    </p:set>
                                    <p:animEffect transition="in" filter="wipe(down)">
                                      <p:cBhvr>
                                        <p:cTn id="389" dur="3000"/>
                                        <p:tgtEl>
                                          <p:spTgt spid="3126"/>
                                        </p:tgtEl>
                                      </p:cBhvr>
                                    </p:animEffect>
                                  </p:childTnLst>
                                </p:cTn>
                              </p:par>
                            </p:childTnLst>
                          </p:cTn>
                        </p:par>
                      </p:childTnLst>
                    </p:cTn>
                  </p:par>
                  <p:par>
                    <p:cTn id="390" fill="hold">
                      <p:stCondLst>
                        <p:cond delay="indefinite"/>
                      </p:stCondLst>
                      <p:childTnLst>
                        <p:par>
                          <p:cTn id="391" fill="hold">
                            <p:stCondLst>
                              <p:cond delay="0"/>
                            </p:stCondLst>
                            <p:childTnLst>
                              <p:par>
                                <p:cTn id="392" presetID="22" presetClass="entr" presetSubtype="4" fill="hold" grpId="0" nodeType="clickEffect">
                                  <p:stCondLst>
                                    <p:cond delay="0"/>
                                  </p:stCondLst>
                                  <p:childTnLst>
                                    <p:set>
                                      <p:cBhvr>
                                        <p:cTn id="393" dur="1" fill="hold">
                                          <p:stCondLst>
                                            <p:cond delay="0"/>
                                          </p:stCondLst>
                                        </p:cTn>
                                        <p:tgtEl>
                                          <p:spTgt spid="3127"/>
                                        </p:tgtEl>
                                        <p:attrNameLst>
                                          <p:attrName>style.visibility</p:attrName>
                                        </p:attrNameLst>
                                      </p:cBhvr>
                                      <p:to>
                                        <p:strVal val="visible"/>
                                      </p:to>
                                    </p:set>
                                    <p:animEffect transition="in" filter="wipe(down)">
                                      <p:cBhvr>
                                        <p:cTn id="394" dur="3000"/>
                                        <p:tgtEl>
                                          <p:spTgt spid="3127"/>
                                        </p:tgtEl>
                                      </p:cBhvr>
                                    </p:animEffect>
                                  </p:childTnLst>
                                </p:cTn>
                              </p:par>
                            </p:childTnLst>
                          </p:cTn>
                        </p:par>
                      </p:childTnLst>
                    </p:cTn>
                  </p:par>
                  <p:par>
                    <p:cTn id="395" fill="hold">
                      <p:stCondLst>
                        <p:cond delay="indefinite"/>
                      </p:stCondLst>
                      <p:childTnLst>
                        <p:par>
                          <p:cTn id="396" fill="hold">
                            <p:stCondLst>
                              <p:cond delay="0"/>
                            </p:stCondLst>
                            <p:childTnLst>
                              <p:par>
                                <p:cTn id="397" presetID="22" presetClass="entr" presetSubtype="4" fill="hold" grpId="0" nodeType="clickEffect">
                                  <p:stCondLst>
                                    <p:cond delay="0"/>
                                  </p:stCondLst>
                                  <p:childTnLst>
                                    <p:set>
                                      <p:cBhvr>
                                        <p:cTn id="398" dur="1" fill="hold">
                                          <p:stCondLst>
                                            <p:cond delay="0"/>
                                          </p:stCondLst>
                                        </p:cTn>
                                        <p:tgtEl>
                                          <p:spTgt spid="3128"/>
                                        </p:tgtEl>
                                        <p:attrNameLst>
                                          <p:attrName>style.visibility</p:attrName>
                                        </p:attrNameLst>
                                      </p:cBhvr>
                                      <p:to>
                                        <p:strVal val="visible"/>
                                      </p:to>
                                    </p:set>
                                    <p:animEffect transition="in" filter="wipe(down)">
                                      <p:cBhvr>
                                        <p:cTn id="399" dur="3000"/>
                                        <p:tgtEl>
                                          <p:spTgt spid="3128"/>
                                        </p:tgtEl>
                                      </p:cBhvr>
                                    </p:animEffect>
                                  </p:childTnLst>
                                </p:cTn>
                              </p:par>
                            </p:childTnLst>
                          </p:cTn>
                        </p:par>
                      </p:childTnLst>
                    </p:cTn>
                  </p:par>
                  <p:par>
                    <p:cTn id="400" fill="hold">
                      <p:stCondLst>
                        <p:cond delay="indefinite"/>
                      </p:stCondLst>
                      <p:childTnLst>
                        <p:par>
                          <p:cTn id="401" fill="hold">
                            <p:stCondLst>
                              <p:cond delay="0"/>
                            </p:stCondLst>
                            <p:childTnLst>
                              <p:par>
                                <p:cTn id="402" presetID="22" presetClass="entr" presetSubtype="4" fill="hold" grpId="0" nodeType="clickEffect">
                                  <p:stCondLst>
                                    <p:cond delay="0"/>
                                  </p:stCondLst>
                                  <p:childTnLst>
                                    <p:set>
                                      <p:cBhvr>
                                        <p:cTn id="403" dur="1" fill="hold">
                                          <p:stCondLst>
                                            <p:cond delay="0"/>
                                          </p:stCondLst>
                                        </p:cTn>
                                        <p:tgtEl>
                                          <p:spTgt spid="3145"/>
                                        </p:tgtEl>
                                        <p:attrNameLst>
                                          <p:attrName>style.visibility</p:attrName>
                                        </p:attrNameLst>
                                      </p:cBhvr>
                                      <p:to>
                                        <p:strVal val="visible"/>
                                      </p:to>
                                    </p:set>
                                    <p:animEffect transition="in" filter="wipe(down)">
                                      <p:cBhvr>
                                        <p:cTn id="404" dur="3000"/>
                                        <p:tgtEl>
                                          <p:spTgt spid="3145"/>
                                        </p:tgtEl>
                                      </p:cBhvr>
                                    </p:animEffect>
                                  </p:childTnLst>
                                </p:cTn>
                              </p:par>
                            </p:childTnLst>
                          </p:cTn>
                        </p:par>
                      </p:childTnLst>
                    </p:cTn>
                  </p:par>
                  <p:par>
                    <p:cTn id="405" fill="hold">
                      <p:stCondLst>
                        <p:cond delay="indefinite"/>
                      </p:stCondLst>
                      <p:childTnLst>
                        <p:par>
                          <p:cTn id="406" fill="hold">
                            <p:stCondLst>
                              <p:cond delay="0"/>
                            </p:stCondLst>
                            <p:childTnLst>
                              <p:par>
                                <p:cTn id="407" presetID="22" presetClass="entr" presetSubtype="4" fill="hold" grpId="0" nodeType="clickEffect">
                                  <p:stCondLst>
                                    <p:cond delay="0"/>
                                  </p:stCondLst>
                                  <p:childTnLst>
                                    <p:set>
                                      <p:cBhvr>
                                        <p:cTn id="408" dur="1" fill="hold">
                                          <p:stCondLst>
                                            <p:cond delay="0"/>
                                          </p:stCondLst>
                                        </p:cTn>
                                        <p:tgtEl>
                                          <p:spTgt spid="3129"/>
                                        </p:tgtEl>
                                        <p:attrNameLst>
                                          <p:attrName>style.visibility</p:attrName>
                                        </p:attrNameLst>
                                      </p:cBhvr>
                                      <p:to>
                                        <p:strVal val="visible"/>
                                      </p:to>
                                    </p:set>
                                    <p:animEffect transition="in" filter="wipe(down)">
                                      <p:cBhvr>
                                        <p:cTn id="409" dur="3000"/>
                                        <p:tgtEl>
                                          <p:spTgt spid="3129"/>
                                        </p:tgtEl>
                                      </p:cBhvr>
                                    </p:animEffect>
                                  </p:childTnLst>
                                </p:cTn>
                              </p:par>
                            </p:childTnLst>
                          </p:cTn>
                        </p:par>
                      </p:childTnLst>
                    </p:cTn>
                  </p:par>
                  <p:par>
                    <p:cTn id="410" fill="hold">
                      <p:stCondLst>
                        <p:cond delay="indefinite"/>
                      </p:stCondLst>
                      <p:childTnLst>
                        <p:par>
                          <p:cTn id="411" fill="hold">
                            <p:stCondLst>
                              <p:cond delay="0"/>
                            </p:stCondLst>
                            <p:childTnLst>
                              <p:par>
                                <p:cTn id="412" presetID="22" presetClass="entr" presetSubtype="4" fill="hold" grpId="0" nodeType="clickEffect">
                                  <p:stCondLst>
                                    <p:cond delay="0"/>
                                  </p:stCondLst>
                                  <p:childTnLst>
                                    <p:set>
                                      <p:cBhvr>
                                        <p:cTn id="413" dur="1" fill="hold">
                                          <p:stCondLst>
                                            <p:cond delay="0"/>
                                          </p:stCondLst>
                                        </p:cTn>
                                        <p:tgtEl>
                                          <p:spTgt spid="3130"/>
                                        </p:tgtEl>
                                        <p:attrNameLst>
                                          <p:attrName>style.visibility</p:attrName>
                                        </p:attrNameLst>
                                      </p:cBhvr>
                                      <p:to>
                                        <p:strVal val="visible"/>
                                      </p:to>
                                    </p:set>
                                    <p:animEffect transition="in" filter="wipe(down)">
                                      <p:cBhvr>
                                        <p:cTn id="414" dur="3000"/>
                                        <p:tgtEl>
                                          <p:spTgt spid="3130"/>
                                        </p:tgtEl>
                                      </p:cBhvr>
                                    </p:animEffect>
                                  </p:childTnLst>
                                </p:cTn>
                              </p:par>
                            </p:childTnLst>
                          </p:cTn>
                        </p:par>
                      </p:childTnLst>
                    </p:cTn>
                  </p:par>
                  <p:par>
                    <p:cTn id="415" fill="hold">
                      <p:stCondLst>
                        <p:cond delay="indefinite"/>
                      </p:stCondLst>
                      <p:childTnLst>
                        <p:par>
                          <p:cTn id="416" fill="hold">
                            <p:stCondLst>
                              <p:cond delay="0"/>
                            </p:stCondLst>
                            <p:childTnLst>
                              <p:par>
                                <p:cTn id="417" presetID="22" presetClass="entr" presetSubtype="8" fill="hold" grpId="0" nodeType="clickEffect">
                                  <p:stCondLst>
                                    <p:cond delay="0"/>
                                  </p:stCondLst>
                                  <p:childTnLst>
                                    <p:set>
                                      <p:cBhvr>
                                        <p:cTn id="418" dur="1" fill="hold">
                                          <p:stCondLst>
                                            <p:cond delay="0"/>
                                          </p:stCondLst>
                                        </p:cTn>
                                        <p:tgtEl>
                                          <p:spTgt spid="3131"/>
                                        </p:tgtEl>
                                        <p:attrNameLst>
                                          <p:attrName>style.visibility</p:attrName>
                                        </p:attrNameLst>
                                      </p:cBhvr>
                                      <p:to>
                                        <p:strVal val="visible"/>
                                      </p:to>
                                    </p:set>
                                    <p:animEffect transition="in" filter="wipe(left)">
                                      <p:cBhvr>
                                        <p:cTn id="419" dur="3000"/>
                                        <p:tgtEl>
                                          <p:spTgt spid="3131"/>
                                        </p:tgtEl>
                                      </p:cBhvr>
                                    </p:animEffect>
                                  </p:childTnLst>
                                </p:cTn>
                              </p:par>
                            </p:childTnLst>
                          </p:cTn>
                        </p:par>
                      </p:childTnLst>
                    </p:cTn>
                  </p:par>
                  <p:par>
                    <p:cTn id="420" fill="hold">
                      <p:stCondLst>
                        <p:cond delay="indefinite"/>
                      </p:stCondLst>
                      <p:childTnLst>
                        <p:par>
                          <p:cTn id="421" fill="hold">
                            <p:stCondLst>
                              <p:cond delay="0"/>
                            </p:stCondLst>
                            <p:childTnLst>
                              <p:par>
                                <p:cTn id="422" presetID="22" presetClass="entr" presetSubtype="8" fill="hold" grpId="0" nodeType="clickEffect">
                                  <p:stCondLst>
                                    <p:cond delay="0"/>
                                  </p:stCondLst>
                                  <p:childTnLst>
                                    <p:set>
                                      <p:cBhvr>
                                        <p:cTn id="423" dur="1" fill="hold">
                                          <p:stCondLst>
                                            <p:cond delay="0"/>
                                          </p:stCondLst>
                                        </p:cTn>
                                        <p:tgtEl>
                                          <p:spTgt spid="3134"/>
                                        </p:tgtEl>
                                        <p:attrNameLst>
                                          <p:attrName>style.visibility</p:attrName>
                                        </p:attrNameLst>
                                      </p:cBhvr>
                                      <p:to>
                                        <p:strVal val="visible"/>
                                      </p:to>
                                    </p:set>
                                    <p:animEffect transition="in" filter="wipe(left)">
                                      <p:cBhvr>
                                        <p:cTn id="424" dur="3000"/>
                                        <p:tgtEl>
                                          <p:spTgt spid="3134"/>
                                        </p:tgtEl>
                                      </p:cBhvr>
                                    </p:animEffect>
                                  </p:childTnLst>
                                </p:cTn>
                              </p:par>
                            </p:childTnLst>
                          </p:cTn>
                        </p:par>
                      </p:childTnLst>
                    </p:cTn>
                  </p:par>
                  <p:par>
                    <p:cTn id="425" fill="hold">
                      <p:stCondLst>
                        <p:cond delay="indefinite"/>
                      </p:stCondLst>
                      <p:childTnLst>
                        <p:par>
                          <p:cTn id="426" fill="hold">
                            <p:stCondLst>
                              <p:cond delay="0"/>
                            </p:stCondLst>
                            <p:childTnLst>
                              <p:par>
                                <p:cTn id="427" presetID="22" presetClass="entr" presetSubtype="8" fill="hold" grpId="0" nodeType="clickEffect">
                                  <p:stCondLst>
                                    <p:cond delay="0"/>
                                  </p:stCondLst>
                                  <p:childTnLst>
                                    <p:set>
                                      <p:cBhvr>
                                        <p:cTn id="428" dur="1" fill="hold">
                                          <p:stCondLst>
                                            <p:cond delay="0"/>
                                          </p:stCondLst>
                                        </p:cTn>
                                        <p:tgtEl>
                                          <p:spTgt spid="3133"/>
                                        </p:tgtEl>
                                        <p:attrNameLst>
                                          <p:attrName>style.visibility</p:attrName>
                                        </p:attrNameLst>
                                      </p:cBhvr>
                                      <p:to>
                                        <p:strVal val="visible"/>
                                      </p:to>
                                    </p:set>
                                    <p:animEffect transition="in" filter="wipe(left)">
                                      <p:cBhvr>
                                        <p:cTn id="429" dur="3000"/>
                                        <p:tgtEl>
                                          <p:spTgt spid="3133"/>
                                        </p:tgtEl>
                                      </p:cBhvr>
                                    </p:animEffect>
                                  </p:childTnLst>
                                </p:cTn>
                              </p:par>
                            </p:childTnLst>
                          </p:cTn>
                        </p:par>
                      </p:childTnLst>
                    </p:cTn>
                  </p:par>
                  <p:par>
                    <p:cTn id="430" fill="hold">
                      <p:stCondLst>
                        <p:cond delay="indefinite"/>
                      </p:stCondLst>
                      <p:childTnLst>
                        <p:par>
                          <p:cTn id="431" fill="hold">
                            <p:stCondLst>
                              <p:cond delay="0"/>
                            </p:stCondLst>
                            <p:childTnLst>
                              <p:par>
                                <p:cTn id="432" presetID="22" presetClass="entr" presetSubtype="8" fill="hold" grpId="0" nodeType="clickEffect">
                                  <p:stCondLst>
                                    <p:cond delay="0"/>
                                  </p:stCondLst>
                                  <p:childTnLst>
                                    <p:set>
                                      <p:cBhvr>
                                        <p:cTn id="433" dur="1" fill="hold">
                                          <p:stCondLst>
                                            <p:cond delay="0"/>
                                          </p:stCondLst>
                                        </p:cTn>
                                        <p:tgtEl>
                                          <p:spTgt spid="3132"/>
                                        </p:tgtEl>
                                        <p:attrNameLst>
                                          <p:attrName>style.visibility</p:attrName>
                                        </p:attrNameLst>
                                      </p:cBhvr>
                                      <p:to>
                                        <p:strVal val="visible"/>
                                      </p:to>
                                    </p:set>
                                    <p:animEffect transition="in" filter="wipe(left)">
                                      <p:cBhvr>
                                        <p:cTn id="434" dur="3000"/>
                                        <p:tgtEl>
                                          <p:spTgt spid="3132"/>
                                        </p:tgtEl>
                                      </p:cBhvr>
                                    </p:animEffect>
                                  </p:childTnLst>
                                </p:cTn>
                              </p:par>
                            </p:childTnLst>
                          </p:cTn>
                        </p:par>
                      </p:childTnLst>
                    </p:cTn>
                  </p:par>
                  <p:par>
                    <p:cTn id="435" fill="hold">
                      <p:stCondLst>
                        <p:cond delay="indefinite"/>
                      </p:stCondLst>
                      <p:childTnLst>
                        <p:par>
                          <p:cTn id="436" fill="hold">
                            <p:stCondLst>
                              <p:cond delay="0"/>
                            </p:stCondLst>
                            <p:childTnLst>
                              <p:par>
                                <p:cTn id="437" presetID="22" presetClass="entr" presetSubtype="4" fill="hold" grpId="0" nodeType="clickEffect">
                                  <p:stCondLst>
                                    <p:cond delay="0"/>
                                  </p:stCondLst>
                                  <p:childTnLst>
                                    <p:set>
                                      <p:cBhvr>
                                        <p:cTn id="438" dur="1" fill="hold">
                                          <p:stCondLst>
                                            <p:cond delay="0"/>
                                          </p:stCondLst>
                                        </p:cTn>
                                        <p:tgtEl>
                                          <p:spTgt spid="3135"/>
                                        </p:tgtEl>
                                        <p:attrNameLst>
                                          <p:attrName>style.visibility</p:attrName>
                                        </p:attrNameLst>
                                      </p:cBhvr>
                                      <p:to>
                                        <p:strVal val="visible"/>
                                      </p:to>
                                    </p:set>
                                    <p:animEffect transition="in" filter="wipe(down)">
                                      <p:cBhvr>
                                        <p:cTn id="439" dur="3000"/>
                                        <p:tgtEl>
                                          <p:spTgt spid="3135"/>
                                        </p:tgtEl>
                                      </p:cBhvr>
                                    </p:animEffect>
                                  </p:childTnLst>
                                </p:cTn>
                              </p:par>
                            </p:childTnLst>
                          </p:cTn>
                        </p:par>
                      </p:childTnLst>
                    </p:cTn>
                  </p:par>
                  <p:par>
                    <p:cTn id="440" fill="hold">
                      <p:stCondLst>
                        <p:cond delay="indefinite"/>
                      </p:stCondLst>
                      <p:childTnLst>
                        <p:par>
                          <p:cTn id="441" fill="hold">
                            <p:stCondLst>
                              <p:cond delay="0"/>
                            </p:stCondLst>
                            <p:childTnLst>
                              <p:par>
                                <p:cTn id="442" presetID="22" presetClass="entr" presetSubtype="4" fill="hold" grpId="0" nodeType="clickEffect">
                                  <p:stCondLst>
                                    <p:cond delay="0"/>
                                  </p:stCondLst>
                                  <p:childTnLst>
                                    <p:set>
                                      <p:cBhvr>
                                        <p:cTn id="443" dur="1" fill="hold">
                                          <p:stCondLst>
                                            <p:cond delay="0"/>
                                          </p:stCondLst>
                                        </p:cTn>
                                        <p:tgtEl>
                                          <p:spTgt spid="3136"/>
                                        </p:tgtEl>
                                        <p:attrNameLst>
                                          <p:attrName>style.visibility</p:attrName>
                                        </p:attrNameLst>
                                      </p:cBhvr>
                                      <p:to>
                                        <p:strVal val="visible"/>
                                      </p:to>
                                    </p:set>
                                    <p:animEffect transition="in" filter="wipe(down)">
                                      <p:cBhvr>
                                        <p:cTn id="444" dur="3000"/>
                                        <p:tgtEl>
                                          <p:spTgt spid="3136"/>
                                        </p:tgtEl>
                                      </p:cBhvr>
                                    </p:animEffect>
                                  </p:childTnLst>
                                </p:cTn>
                              </p:par>
                            </p:childTnLst>
                          </p:cTn>
                        </p:par>
                      </p:childTnLst>
                    </p:cTn>
                  </p:par>
                  <p:par>
                    <p:cTn id="445" fill="hold">
                      <p:stCondLst>
                        <p:cond delay="indefinite"/>
                      </p:stCondLst>
                      <p:childTnLst>
                        <p:par>
                          <p:cTn id="446" fill="hold">
                            <p:stCondLst>
                              <p:cond delay="0"/>
                            </p:stCondLst>
                            <p:childTnLst>
                              <p:par>
                                <p:cTn id="447" presetID="22" presetClass="entr" presetSubtype="4" fill="hold" grpId="0" nodeType="clickEffect">
                                  <p:stCondLst>
                                    <p:cond delay="0"/>
                                  </p:stCondLst>
                                  <p:childTnLst>
                                    <p:set>
                                      <p:cBhvr>
                                        <p:cTn id="448" dur="1" fill="hold">
                                          <p:stCondLst>
                                            <p:cond delay="0"/>
                                          </p:stCondLst>
                                        </p:cTn>
                                        <p:tgtEl>
                                          <p:spTgt spid="3138"/>
                                        </p:tgtEl>
                                        <p:attrNameLst>
                                          <p:attrName>style.visibility</p:attrName>
                                        </p:attrNameLst>
                                      </p:cBhvr>
                                      <p:to>
                                        <p:strVal val="visible"/>
                                      </p:to>
                                    </p:set>
                                    <p:animEffect transition="in" filter="wipe(down)">
                                      <p:cBhvr>
                                        <p:cTn id="449" dur="3000"/>
                                        <p:tgtEl>
                                          <p:spTgt spid="3138"/>
                                        </p:tgtEl>
                                      </p:cBhvr>
                                    </p:animEffect>
                                  </p:childTnLst>
                                </p:cTn>
                              </p:par>
                            </p:childTnLst>
                          </p:cTn>
                        </p:par>
                      </p:childTnLst>
                    </p:cTn>
                  </p:par>
                  <p:par>
                    <p:cTn id="450" fill="hold">
                      <p:stCondLst>
                        <p:cond delay="indefinite"/>
                      </p:stCondLst>
                      <p:childTnLst>
                        <p:par>
                          <p:cTn id="451" fill="hold">
                            <p:stCondLst>
                              <p:cond delay="0"/>
                            </p:stCondLst>
                            <p:childTnLst>
                              <p:par>
                                <p:cTn id="452" presetID="22" presetClass="entr" presetSubtype="4" fill="hold" grpId="0" nodeType="clickEffect">
                                  <p:stCondLst>
                                    <p:cond delay="0"/>
                                  </p:stCondLst>
                                  <p:childTnLst>
                                    <p:set>
                                      <p:cBhvr>
                                        <p:cTn id="453" dur="1" fill="hold">
                                          <p:stCondLst>
                                            <p:cond delay="0"/>
                                          </p:stCondLst>
                                        </p:cTn>
                                        <p:tgtEl>
                                          <p:spTgt spid="3146"/>
                                        </p:tgtEl>
                                        <p:attrNameLst>
                                          <p:attrName>style.visibility</p:attrName>
                                        </p:attrNameLst>
                                      </p:cBhvr>
                                      <p:to>
                                        <p:strVal val="visible"/>
                                      </p:to>
                                    </p:set>
                                    <p:animEffect transition="in" filter="wipe(down)">
                                      <p:cBhvr>
                                        <p:cTn id="454" dur="3000"/>
                                        <p:tgtEl>
                                          <p:spTgt spid="3146"/>
                                        </p:tgtEl>
                                      </p:cBhvr>
                                    </p:animEffect>
                                  </p:childTnLst>
                                </p:cTn>
                              </p:par>
                            </p:childTnLst>
                          </p:cTn>
                        </p:par>
                      </p:childTnLst>
                    </p:cTn>
                  </p:par>
                  <p:par>
                    <p:cTn id="455" fill="hold">
                      <p:stCondLst>
                        <p:cond delay="indefinite"/>
                      </p:stCondLst>
                      <p:childTnLst>
                        <p:par>
                          <p:cTn id="456" fill="hold">
                            <p:stCondLst>
                              <p:cond delay="0"/>
                            </p:stCondLst>
                            <p:childTnLst>
                              <p:par>
                                <p:cTn id="457" presetID="22" presetClass="entr" presetSubtype="4" fill="hold" grpId="0" nodeType="clickEffect">
                                  <p:stCondLst>
                                    <p:cond delay="0"/>
                                  </p:stCondLst>
                                  <p:childTnLst>
                                    <p:set>
                                      <p:cBhvr>
                                        <p:cTn id="458" dur="1" fill="hold">
                                          <p:stCondLst>
                                            <p:cond delay="0"/>
                                          </p:stCondLst>
                                        </p:cTn>
                                        <p:tgtEl>
                                          <p:spTgt spid="3141"/>
                                        </p:tgtEl>
                                        <p:attrNameLst>
                                          <p:attrName>style.visibility</p:attrName>
                                        </p:attrNameLst>
                                      </p:cBhvr>
                                      <p:to>
                                        <p:strVal val="visible"/>
                                      </p:to>
                                    </p:set>
                                    <p:animEffect transition="in" filter="wipe(down)">
                                      <p:cBhvr>
                                        <p:cTn id="459" dur="3000"/>
                                        <p:tgtEl>
                                          <p:spTgt spid="3141"/>
                                        </p:tgtEl>
                                      </p:cBhvr>
                                    </p:animEffect>
                                  </p:childTnLst>
                                </p:cTn>
                              </p:par>
                            </p:childTnLst>
                          </p:cTn>
                        </p:par>
                      </p:childTnLst>
                    </p:cTn>
                  </p:par>
                  <p:par>
                    <p:cTn id="460" fill="hold">
                      <p:stCondLst>
                        <p:cond delay="indefinite"/>
                      </p:stCondLst>
                      <p:childTnLst>
                        <p:par>
                          <p:cTn id="461" fill="hold">
                            <p:stCondLst>
                              <p:cond delay="0"/>
                            </p:stCondLst>
                            <p:childTnLst>
                              <p:par>
                                <p:cTn id="462" presetID="22" presetClass="entr" presetSubtype="4" fill="hold" grpId="0" nodeType="clickEffect">
                                  <p:stCondLst>
                                    <p:cond delay="0"/>
                                  </p:stCondLst>
                                  <p:childTnLst>
                                    <p:set>
                                      <p:cBhvr>
                                        <p:cTn id="463" dur="1" fill="hold">
                                          <p:stCondLst>
                                            <p:cond delay="0"/>
                                          </p:stCondLst>
                                        </p:cTn>
                                        <p:tgtEl>
                                          <p:spTgt spid="3140"/>
                                        </p:tgtEl>
                                        <p:attrNameLst>
                                          <p:attrName>style.visibility</p:attrName>
                                        </p:attrNameLst>
                                      </p:cBhvr>
                                      <p:to>
                                        <p:strVal val="visible"/>
                                      </p:to>
                                    </p:set>
                                    <p:animEffect transition="in" filter="wipe(down)">
                                      <p:cBhvr>
                                        <p:cTn id="464" dur="3000"/>
                                        <p:tgtEl>
                                          <p:spTgt spid="3140"/>
                                        </p:tgtEl>
                                      </p:cBhvr>
                                    </p:animEffect>
                                  </p:childTnLst>
                                </p:cTn>
                              </p:par>
                            </p:childTnLst>
                          </p:cTn>
                        </p:par>
                      </p:childTnLst>
                    </p:cTn>
                  </p:par>
                  <p:par>
                    <p:cTn id="465" fill="hold">
                      <p:stCondLst>
                        <p:cond delay="indefinite"/>
                      </p:stCondLst>
                      <p:childTnLst>
                        <p:par>
                          <p:cTn id="466" fill="hold">
                            <p:stCondLst>
                              <p:cond delay="0"/>
                            </p:stCondLst>
                            <p:childTnLst>
                              <p:par>
                                <p:cTn id="467" presetID="22" presetClass="entr" presetSubtype="8" fill="hold" grpId="0" nodeType="clickEffect">
                                  <p:stCondLst>
                                    <p:cond delay="0"/>
                                  </p:stCondLst>
                                  <p:childTnLst>
                                    <p:set>
                                      <p:cBhvr>
                                        <p:cTn id="468" dur="1" fill="hold">
                                          <p:stCondLst>
                                            <p:cond delay="0"/>
                                          </p:stCondLst>
                                        </p:cTn>
                                        <p:tgtEl>
                                          <p:spTgt spid="3147"/>
                                        </p:tgtEl>
                                        <p:attrNameLst>
                                          <p:attrName>style.visibility</p:attrName>
                                        </p:attrNameLst>
                                      </p:cBhvr>
                                      <p:to>
                                        <p:strVal val="visible"/>
                                      </p:to>
                                    </p:set>
                                    <p:animEffect transition="in" filter="wipe(left)">
                                      <p:cBhvr>
                                        <p:cTn id="469" dur="3000"/>
                                        <p:tgtEl>
                                          <p:spTgt spid="3147"/>
                                        </p:tgtEl>
                                      </p:cBhvr>
                                    </p:animEffect>
                                  </p:childTnLst>
                                </p:cTn>
                              </p:par>
                            </p:childTnLst>
                          </p:cTn>
                        </p:par>
                        <p:par>
                          <p:cTn id="470" fill="hold">
                            <p:stCondLst>
                              <p:cond delay="3000"/>
                            </p:stCondLst>
                            <p:childTnLst>
                              <p:par>
                                <p:cTn id="471" presetID="22" presetClass="entr" presetSubtype="8" fill="hold" grpId="0" nodeType="afterEffect">
                                  <p:stCondLst>
                                    <p:cond delay="0"/>
                                  </p:stCondLst>
                                  <p:childTnLst>
                                    <p:set>
                                      <p:cBhvr>
                                        <p:cTn id="472" dur="1" fill="hold">
                                          <p:stCondLst>
                                            <p:cond delay="0"/>
                                          </p:stCondLst>
                                        </p:cTn>
                                        <p:tgtEl>
                                          <p:spTgt spid="3142"/>
                                        </p:tgtEl>
                                        <p:attrNameLst>
                                          <p:attrName>style.visibility</p:attrName>
                                        </p:attrNameLst>
                                      </p:cBhvr>
                                      <p:to>
                                        <p:strVal val="visible"/>
                                      </p:to>
                                    </p:set>
                                    <p:animEffect transition="in" filter="wipe(left)">
                                      <p:cBhvr>
                                        <p:cTn id="473" dur="3000"/>
                                        <p:tgtEl>
                                          <p:spTgt spid="3142"/>
                                        </p:tgtEl>
                                      </p:cBhvr>
                                    </p:animEffect>
                                  </p:childTnLst>
                                </p:cTn>
                              </p:par>
                            </p:childTnLst>
                          </p:cTn>
                        </p:par>
                      </p:childTnLst>
                    </p:cTn>
                  </p:par>
                  <p:par>
                    <p:cTn id="474" fill="hold">
                      <p:stCondLst>
                        <p:cond delay="indefinite"/>
                      </p:stCondLst>
                      <p:childTnLst>
                        <p:par>
                          <p:cTn id="475" fill="hold">
                            <p:stCondLst>
                              <p:cond delay="0"/>
                            </p:stCondLst>
                            <p:childTnLst>
                              <p:par>
                                <p:cTn id="476" presetID="22" presetClass="entr" presetSubtype="4" fill="hold" grpId="0" nodeType="clickEffect">
                                  <p:stCondLst>
                                    <p:cond delay="0"/>
                                  </p:stCondLst>
                                  <p:childTnLst>
                                    <p:set>
                                      <p:cBhvr>
                                        <p:cTn id="477" dur="1" fill="hold">
                                          <p:stCondLst>
                                            <p:cond delay="0"/>
                                          </p:stCondLst>
                                        </p:cTn>
                                        <p:tgtEl>
                                          <p:spTgt spid="3143"/>
                                        </p:tgtEl>
                                        <p:attrNameLst>
                                          <p:attrName>style.visibility</p:attrName>
                                        </p:attrNameLst>
                                      </p:cBhvr>
                                      <p:to>
                                        <p:strVal val="visible"/>
                                      </p:to>
                                    </p:set>
                                    <p:animEffect transition="in" filter="wipe(down)">
                                      <p:cBhvr>
                                        <p:cTn id="478" dur="3000"/>
                                        <p:tgtEl>
                                          <p:spTgt spid="3143"/>
                                        </p:tgtEl>
                                      </p:cBhvr>
                                    </p:animEffect>
                                  </p:childTnLst>
                                </p:cTn>
                              </p:par>
                            </p:childTnLst>
                          </p:cTn>
                        </p:par>
                      </p:childTnLst>
                    </p:cTn>
                  </p:par>
                  <p:par>
                    <p:cTn id="479" fill="hold">
                      <p:stCondLst>
                        <p:cond delay="indefinite"/>
                      </p:stCondLst>
                      <p:childTnLst>
                        <p:par>
                          <p:cTn id="480" fill="hold">
                            <p:stCondLst>
                              <p:cond delay="0"/>
                            </p:stCondLst>
                            <p:childTnLst>
                              <p:par>
                                <p:cTn id="481" presetID="22" presetClass="entr" presetSubtype="8" fill="hold" grpId="0" nodeType="clickEffect">
                                  <p:stCondLst>
                                    <p:cond delay="0"/>
                                  </p:stCondLst>
                                  <p:childTnLst>
                                    <p:set>
                                      <p:cBhvr>
                                        <p:cTn id="482" dur="1" fill="hold">
                                          <p:stCondLst>
                                            <p:cond delay="0"/>
                                          </p:stCondLst>
                                        </p:cTn>
                                        <p:tgtEl>
                                          <p:spTgt spid="3144"/>
                                        </p:tgtEl>
                                        <p:attrNameLst>
                                          <p:attrName>style.visibility</p:attrName>
                                        </p:attrNameLst>
                                      </p:cBhvr>
                                      <p:to>
                                        <p:strVal val="visible"/>
                                      </p:to>
                                    </p:set>
                                    <p:animEffect transition="in" filter="wipe(left)">
                                      <p:cBhvr>
                                        <p:cTn id="483" dur="3000"/>
                                        <p:tgtEl>
                                          <p:spTgt spid="3144"/>
                                        </p:tgtEl>
                                      </p:cBhvr>
                                    </p:animEffect>
                                  </p:childTnLst>
                                </p:cTn>
                              </p:par>
                            </p:childTnLst>
                          </p:cTn>
                        </p:par>
                      </p:childTnLst>
                    </p:cTn>
                  </p:par>
                  <p:par>
                    <p:cTn id="484" fill="hold">
                      <p:stCondLst>
                        <p:cond delay="indefinite"/>
                      </p:stCondLst>
                      <p:childTnLst>
                        <p:par>
                          <p:cTn id="485" fill="hold">
                            <p:stCondLst>
                              <p:cond delay="0"/>
                            </p:stCondLst>
                            <p:childTnLst>
                              <p:par>
                                <p:cTn id="486" presetID="22" presetClass="entr" presetSubtype="4" fill="hold" grpId="0" nodeType="clickEffect">
                                  <p:stCondLst>
                                    <p:cond delay="0"/>
                                  </p:stCondLst>
                                  <p:childTnLst>
                                    <p:set>
                                      <p:cBhvr>
                                        <p:cTn id="487" dur="1" fill="hold">
                                          <p:stCondLst>
                                            <p:cond delay="0"/>
                                          </p:stCondLst>
                                        </p:cTn>
                                        <p:tgtEl>
                                          <p:spTgt spid="3139"/>
                                        </p:tgtEl>
                                        <p:attrNameLst>
                                          <p:attrName>style.visibility</p:attrName>
                                        </p:attrNameLst>
                                      </p:cBhvr>
                                      <p:to>
                                        <p:strVal val="visible"/>
                                      </p:to>
                                    </p:set>
                                    <p:animEffect transition="in" filter="wipe(down)">
                                      <p:cBhvr>
                                        <p:cTn id="488" dur="3000"/>
                                        <p:tgtEl>
                                          <p:spTgt spid="3139"/>
                                        </p:tgtEl>
                                      </p:cBhvr>
                                    </p:animEffect>
                                  </p:childTnLst>
                                </p:cTn>
                              </p:par>
                            </p:childTnLst>
                          </p:cTn>
                        </p:par>
                      </p:childTnLst>
                    </p:cTn>
                  </p:par>
                  <p:par>
                    <p:cTn id="489" fill="hold">
                      <p:stCondLst>
                        <p:cond delay="indefinite"/>
                      </p:stCondLst>
                      <p:childTnLst>
                        <p:par>
                          <p:cTn id="490" fill="hold">
                            <p:stCondLst>
                              <p:cond delay="0"/>
                            </p:stCondLst>
                            <p:childTnLst>
                              <p:par>
                                <p:cTn id="491" presetID="22" presetClass="entr" presetSubtype="8" fill="hold" grpId="0" nodeType="clickEffect">
                                  <p:stCondLst>
                                    <p:cond delay="0"/>
                                  </p:stCondLst>
                                  <p:childTnLst>
                                    <p:set>
                                      <p:cBhvr>
                                        <p:cTn id="492" dur="1" fill="hold">
                                          <p:stCondLst>
                                            <p:cond delay="0"/>
                                          </p:stCondLst>
                                        </p:cTn>
                                        <p:tgtEl>
                                          <p:spTgt spid="3137"/>
                                        </p:tgtEl>
                                        <p:attrNameLst>
                                          <p:attrName>style.visibility</p:attrName>
                                        </p:attrNameLst>
                                      </p:cBhvr>
                                      <p:to>
                                        <p:strVal val="visible"/>
                                      </p:to>
                                    </p:set>
                                    <p:animEffect transition="in" filter="wipe(left)">
                                      <p:cBhvr>
                                        <p:cTn id="493" dur="3000"/>
                                        <p:tgtEl>
                                          <p:spTgt spid="3137"/>
                                        </p:tgtEl>
                                      </p:cBhvr>
                                    </p:animEffect>
                                  </p:childTnLst>
                                </p:cTn>
                              </p:par>
                            </p:childTnLst>
                          </p:cTn>
                        </p:par>
                      </p:childTnLst>
                    </p:cTn>
                  </p:par>
                  <p:par>
                    <p:cTn id="494" fill="hold">
                      <p:stCondLst>
                        <p:cond delay="indefinite"/>
                      </p:stCondLst>
                      <p:childTnLst>
                        <p:par>
                          <p:cTn id="495" fill="hold">
                            <p:stCondLst>
                              <p:cond delay="0"/>
                            </p:stCondLst>
                            <p:childTnLst>
                              <p:par>
                                <p:cTn id="496" presetID="10" presetClass="entr" presetSubtype="0" fill="hold" grpId="0" nodeType="clickEffect">
                                  <p:stCondLst>
                                    <p:cond delay="0"/>
                                  </p:stCondLst>
                                  <p:childTnLst>
                                    <p:set>
                                      <p:cBhvr>
                                        <p:cTn id="497" dur="1" fill="hold">
                                          <p:stCondLst>
                                            <p:cond delay="0"/>
                                          </p:stCondLst>
                                        </p:cTn>
                                        <p:tgtEl>
                                          <p:spTgt spid="167"/>
                                        </p:tgtEl>
                                        <p:attrNameLst>
                                          <p:attrName>style.visibility</p:attrName>
                                        </p:attrNameLst>
                                      </p:cBhvr>
                                      <p:to>
                                        <p:strVal val="visible"/>
                                      </p:to>
                                    </p:set>
                                    <p:animEffect transition="in" filter="fade">
                                      <p:cBhvr>
                                        <p:cTn id="498" dur="3000"/>
                                        <p:tgtEl>
                                          <p:spTgt spid="167"/>
                                        </p:tgtEl>
                                      </p:cBhvr>
                                    </p:animEffect>
                                  </p:childTnLst>
                                </p:cTn>
                              </p:par>
                              <p:par>
                                <p:cTn id="499" presetID="10" presetClass="entr" presetSubtype="0" fill="hold" grpId="0" nodeType="withEffect">
                                  <p:stCondLst>
                                    <p:cond delay="0"/>
                                  </p:stCondLst>
                                  <p:childTnLst>
                                    <p:set>
                                      <p:cBhvr>
                                        <p:cTn id="500" dur="1" fill="hold">
                                          <p:stCondLst>
                                            <p:cond delay="0"/>
                                          </p:stCondLst>
                                        </p:cTn>
                                        <p:tgtEl>
                                          <p:spTgt spid="168"/>
                                        </p:tgtEl>
                                        <p:attrNameLst>
                                          <p:attrName>style.visibility</p:attrName>
                                        </p:attrNameLst>
                                      </p:cBhvr>
                                      <p:to>
                                        <p:strVal val="visible"/>
                                      </p:to>
                                    </p:set>
                                    <p:animEffect transition="in" filter="fade">
                                      <p:cBhvr>
                                        <p:cTn id="501" dur="3000"/>
                                        <p:tgtEl>
                                          <p:spTgt spid="168"/>
                                        </p:tgtEl>
                                      </p:cBhvr>
                                    </p:animEffect>
                                  </p:childTnLst>
                                </p:cTn>
                              </p:par>
                              <p:par>
                                <p:cTn id="502" presetID="10" presetClass="entr" presetSubtype="0" fill="hold" grpId="0" nodeType="withEffect">
                                  <p:stCondLst>
                                    <p:cond delay="0"/>
                                  </p:stCondLst>
                                  <p:childTnLst>
                                    <p:set>
                                      <p:cBhvr>
                                        <p:cTn id="503" dur="1" fill="hold">
                                          <p:stCondLst>
                                            <p:cond delay="0"/>
                                          </p:stCondLst>
                                        </p:cTn>
                                        <p:tgtEl>
                                          <p:spTgt spid="169"/>
                                        </p:tgtEl>
                                        <p:attrNameLst>
                                          <p:attrName>style.visibility</p:attrName>
                                        </p:attrNameLst>
                                      </p:cBhvr>
                                      <p:to>
                                        <p:strVal val="visible"/>
                                      </p:to>
                                    </p:set>
                                    <p:animEffect transition="in" filter="fade">
                                      <p:cBhvr>
                                        <p:cTn id="504" dur="3000"/>
                                        <p:tgtEl>
                                          <p:spTgt spid="169"/>
                                        </p:tgtEl>
                                      </p:cBhvr>
                                    </p:animEffect>
                                  </p:childTnLst>
                                </p:cTn>
                              </p:par>
                            </p:childTnLst>
                          </p:cTn>
                        </p:par>
                      </p:childTnLst>
                    </p:cTn>
                  </p:par>
                  <p:par>
                    <p:cTn id="505" fill="hold">
                      <p:stCondLst>
                        <p:cond delay="indefinite"/>
                      </p:stCondLst>
                      <p:childTnLst>
                        <p:par>
                          <p:cTn id="506" fill="hold">
                            <p:stCondLst>
                              <p:cond delay="0"/>
                            </p:stCondLst>
                            <p:childTnLst>
                              <p:par>
                                <p:cTn id="507" presetID="10" presetClass="entr" presetSubtype="0" fill="hold" grpId="1" nodeType="clickEffect">
                                  <p:stCondLst>
                                    <p:cond delay="0"/>
                                  </p:stCondLst>
                                  <p:childTnLst>
                                    <p:set>
                                      <p:cBhvr>
                                        <p:cTn id="508" dur="1" fill="hold">
                                          <p:stCondLst>
                                            <p:cond delay="0"/>
                                          </p:stCondLst>
                                        </p:cTn>
                                        <p:tgtEl>
                                          <p:spTgt spid="149"/>
                                        </p:tgtEl>
                                        <p:attrNameLst>
                                          <p:attrName>style.visibility</p:attrName>
                                        </p:attrNameLst>
                                      </p:cBhvr>
                                      <p:to>
                                        <p:strVal val="visible"/>
                                      </p:to>
                                    </p:set>
                                    <p:animEffect transition="in" filter="fade">
                                      <p:cBhvr>
                                        <p:cTn id="509" dur="3000"/>
                                        <p:tgtEl>
                                          <p:spTgt spid="149"/>
                                        </p:tgtEl>
                                      </p:cBhvr>
                                    </p:animEffect>
                                  </p:childTnLst>
                                </p:cTn>
                              </p:par>
                              <p:par>
                                <p:cTn id="510" presetID="10" presetClass="entr" presetSubtype="0" fill="hold" grpId="0" nodeType="withEffect">
                                  <p:stCondLst>
                                    <p:cond delay="0"/>
                                  </p:stCondLst>
                                  <p:childTnLst>
                                    <p:set>
                                      <p:cBhvr>
                                        <p:cTn id="511" dur="1" fill="hold">
                                          <p:stCondLst>
                                            <p:cond delay="0"/>
                                          </p:stCondLst>
                                        </p:cTn>
                                        <p:tgtEl>
                                          <p:spTgt spid="151"/>
                                        </p:tgtEl>
                                        <p:attrNameLst>
                                          <p:attrName>style.visibility</p:attrName>
                                        </p:attrNameLst>
                                      </p:cBhvr>
                                      <p:to>
                                        <p:strVal val="visible"/>
                                      </p:to>
                                    </p:set>
                                    <p:animEffect transition="in" filter="fade">
                                      <p:cBhvr>
                                        <p:cTn id="512" dur="3000"/>
                                        <p:tgtEl>
                                          <p:spTgt spid="151"/>
                                        </p:tgtEl>
                                      </p:cBhvr>
                                    </p:animEffect>
                                  </p:childTnLst>
                                </p:cTn>
                              </p:par>
                              <p:par>
                                <p:cTn id="513" presetID="10" presetClass="entr" presetSubtype="0" fill="hold" grpId="1" nodeType="withEffect">
                                  <p:stCondLst>
                                    <p:cond delay="0"/>
                                  </p:stCondLst>
                                  <p:childTnLst>
                                    <p:set>
                                      <p:cBhvr>
                                        <p:cTn id="514" dur="1" fill="hold">
                                          <p:stCondLst>
                                            <p:cond delay="0"/>
                                          </p:stCondLst>
                                        </p:cTn>
                                        <p:tgtEl>
                                          <p:spTgt spid="152"/>
                                        </p:tgtEl>
                                        <p:attrNameLst>
                                          <p:attrName>style.visibility</p:attrName>
                                        </p:attrNameLst>
                                      </p:cBhvr>
                                      <p:to>
                                        <p:strVal val="visible"/>
                                      </p:to>
                                    </p:set>
                                    <p:animEffect transition="in" filter="fade">
                                      <p:cBhvr>
                                        <p:cTn id="515" dur="3000"/>
                                        <p:tgtEl>
                                          <p:spTgt spid="152"/>
                                        </p:tgtEl>
                                      </p:cBhvr>
                                    </p:animEffect>
                                  </p:childTnLst>
                                </p:cTn>
                              </p:par>
                            </p:childTnLst>
                          </p:cTn>
                        </p:par>
                      </p:childTnLst>
                    </p:cTn>
                  </p:par>
                  <p:par>
                    <p:cTn id="516" fill="hold">
                      <p:stCondLst>
                        <p:cond delay="indefinite"/>
                      </p:stCondLst>
                      <p:childTnLst>
                        <p:par>
                          <p:cTn id="517" fill="hold">
                            <p:stCondLst>
                              <p:cond delay="0"/>
                            </p:stCondLst>
                            <p:childTnLst>
                              <p:par>
                                <p:cTn id="518" presetID="22" presetClass="entr" presetSubtype="2" fill="hold" grpId="0" nodeType="clickEffect">
                                  <p:stCondLst>
                                    <p:cond delay="0"/>
                                  </p:stCondLst>
                                  <p:childTnLst>
                                    <p:set>
                                      <p:cBhvr>
                                        <p:cTn id="519" dur="1" fill="hold">
                                          <p:stCondLst>
                                            <p:cond delay="0"/>
                                          </p:stCondLst>
                                        </p:cTn>
                                        <p:tgtEl>
                                          <p:spTgt spid="3148"/>
                                        </p:tgtEl>
                                        <p:attrNameLst>
                                          <p:attrName>style.visibility</p:attrName>
                                        </p:attrNameLst>
                                      </p:cBhvr>
                                      <p:to>
                                        <p:strVal val="visible"/>
                                      </p:to>
                                    </p:set>
                                    <p:animEffect transition="in" filter="wipe(right)">
                                      <p:cBhvr>
                                        <p:cTn id="520" dur="3000"/>
                                        <p:tgtEl>
                                          <p:spTgt spid="3148"/>
                                        </p:tgtEl>
                                      </p:cBhvr>
                                    </p:animEffect>
                                  </p:childTnLst>
                                </p:cTn>
                              </p:par>
                            </p:childTnLst>
                          </p:cTn>
                        </p:par>
                      </p:childTnLst>
                    </p:cTn>
                  </p:par>
                  <p:par>
                    <p:cTn id="521" fill="hold">
                      <p:stCondLst>
                        <p:cond delay="indefinite"/>
                      </p:stCondLst>
                      <p:childTnLst>
                        <p:par>
                          <p:cTn id="522" fill="hold">
                            <p:stCondLst>
                              <p:cond delay="0"/>
                            </p:stCondLst>
                            <p:childTnLst>
                              <p:par>
                                <p:cTn id="523" presetID="10" presetClass="entr" presetSubtype="0" fill="hold" grpId="0" nodeType="clickEffect">
                                  <p:stCondLst>
                                    <p:cond delay="0"/>
                                  </p:stCondLst>
                                  <p:childTnLst>
                                    <p:set>
                                      <p:cBhvr>
                                        <p:cTn id="524" dur="1" fill="hold">
                                          <p:stCondLst>
                                            <p:cond delay="0"/>
                                          </p:stCondLst>
                                        </p:cTn>
                                        <p:tgtEl>
                                          <p:spTgt spid="175"/>
                                        </p:tgtEl>
                                        <p:attrNameLst>
                                          <p:attrName>style.visibility</p:attrName>
                                        </p:attrNameLst>
                                      </p:cBhvr>
                                      <p:to>
                                        <p:strVal val="visible"/>
                                      </p:to>
                                    </p:set>
                                    <p:animEffect transition="in" filter="fade">
                                      <p:cBhvr>
                                        <p:cTn id="525" dur="3000"/>
                                        <p:tgtEl>
                                          <p:spTgt spid="175"/>
                                        </p:tgtEl>
                                      </p:cBhvr>
                                    </p:animEffect>
                                  </p:childTnLst>
                                </p:cTn>
                              </p:par>
                              <p:par>
                                <p:cTn id="526" presetID="10" presetClass="entr" presetSubtype="0" fill="hold" grpId="0" nodeType="withEffect">
                                  <p:stCondLst>
                                    <p:cond delay="0"/>
                                  </p:stCondLst>
                                  <p:childTnLst>
                                    <p:set>
                                      <p:cBhvr>
                                        <p:cTn id="527" dur="1" fill="hold">
                                          <p:stCondLst>
                                            <p:cond delay="0"/>
                                          </p:stCondLst>
                                        </p:cTn>
                                        <p:tgtEl>
                                          <p:spTgt spid="174"/>
                                        </p:tgtEl>
                                        <p:attrNameLst>
                                          <p:attrName>style.visibility</p:attrName>
                                        </p:attrNameLst>
                                      </p:cBhvr>
                                      <p:to>
                                        <p:strVal val="visible"/>
                                      </p:to>
                                    </p:set>
                                    <p:animEffect transition="in" filter="fade">
                                      <p:cBhvr>
                                        <p:cTn id="528" dur="3000"/>
                                        <p:tgtEl>
                                          <p:spTgt spid="174"/>
                                        </p:tgtEl>
                                      </p:cBhvr>
                                    </p:animEffect>
                                  </p:childTnLst>
                                </p:cTn>
                              </p:par>
                            </p:childTnLst>
                          </p:cTn>
                        </p:par>
                      </p:childTnLst>
                    </p:cTn>
                  </p:par>
                  <p:par>
                    <p:cTn id="529" fill="hold">
                      <p:stCondLst>
                        <p:cond delay="indefinite"/>
                      </p:stCondLst>
                      <p:childTnLst>
                        <p:par>
                          <p:cTn id="530" fill="hold">
                            <p:stCondLst>
                              <p:cond delay="0"/>
                            </p:stCondLst>
                            <p:childTnLst>
                              <p:par>
                                <p:cTn id="531" presetID="21" presetClass="entr" presetSubtype="1" fill="hold" grpId="0" nodeType="clickEffect">
                                  <p:stCondLst>
                                    <p:cond delay="0"/>
                                  </p:stCondLst>
                                  <p:childTnLst>
                                    <p:set>
                                      <p:cBhvr>
                                        <p:cTn id="532" dur="1" fill="hold">
                                          <p:stCondLst>
                                            <p:cond delay="0"/>
                                          </p:stCondLst>
                                        </p:cTn>
                                        <p:tgtEl>
                                          <p:spTgt spid="3151"/>
                                        </p:tgtEl>
                                        <p:attrNameLst>
                                          <p:attrName>style.visibility</p:attrName>
                                        </p:attrNameLst>
                                      </p:cBhvr>
                                      <p:to>
                                        <p:strVal val="visible"/>
                                      </p:to>
                                    </p:set>
                                    <p:animEffect transition="in" filter="wheel(1)">
                                      <p:cBhvr>
                                        <p:cTn id="533" dur="3000"/>
                                        <p:tgtEl>
                                          <p:spTgt spid="3151"/>
                                        </p:tgtEl>
                                      </p:cBhvr>
                                    </p:animEffect>
                                  </p:childTnLst>
                                </p:cTn>
                              </p:par>
                            </p:childTnLst>
                          </p:cTn>
                        </p:par>
                      </p:childTnLst>
                    </p:cTn>
                  </p:par>
                  <p:par>
                    <p:cTn id="534" fill="hold">
                      <p:stCondLst>
                        <p:cond delay="indefinite"/>
                      </p:stCondLst>
                      <p:childTnLst>
                        <p:par>
                          <p:cTn id="535" fill="hold">
                            <p:stCondLst>
                              <p:cond delay="0"/>
                            </p:stCondLst>
                            <p:childTnLst>
                              <p:par>
                                <p:cTn id="536" presetID="21" presetClass="entr" presetSubtype="1" fill="hold" grpId="0" nodeType="clickEffect">
                                  <p:stCondLst>
                                    <p:cond delay="0"/>
                                  </p:stCondLst>
                                  <p:childTnLst>
                                    <p:set>
                                      <p:cBhvr>
                                        <p:cTn id="537" dur="1" fill="hold">
                                          <p:stCondLst>
                                            <p:cond delay="0"/>
                                          </p:stCondLst>
                                        </p:cTn>
                                        <p:tgtEl>
                                          <p:spTgt spid="3149"/>
                                        </p:tgtEl>
                                        <p:attrNameLst>
                                          <p:attrName>style.visibility</p:attrName>
                                        </p:attrNameLst>
                                      </p:cBhvr>
                                      <p:to>
                                        <p:strVal val="visible"/>
                                      </p:to>
                                    </p:set>
                                    <p:animEffect transition="in" filter="wheel(1)">
                                      <p:cBhvr>
                                        <p:cTn id="538" dur="3000"/>
                                        <p:tgtEl>
                                          <p:spTgt spid="3149"/>
                                        </p:tgtEl>
                                      </p:cBhvr>
                                    </p:animEffect>
                                  </p:childTnLst>
                                </p:cTn>
                              </p:par>
                            </p:childTnLst>
                          </p:cTn>
                        </p:par>
                      </p:childTnLst>
                    </p:cTn>
                  </p:par>
                  <p:par>
                    <p:cTn id="539" fill="hold">
                      <p:stCondLst>
                        <p:cond delay="indefinite"/>
                      </p:stCondLst>
                      <p:childTnLst>
                        <p:par>
                          <p:cTn id="540" fill="hold">
                            <p:stCondLst>
                              <p:cond delay="0"/>
                            </p:stCondLst>
                            <p:childTnLst>
                              <p:par>
                                <p:cTn id="541" presetID="22" presetClass="entr" presetSubtype="4" fill="hold" grpId="0" nodeType="clickEffect">
                                  <p:stCondLst>
                                    <p:cond delay="0"/>
                                  </p:stCondLst>
                                  <p:childTnLst>
                                    <p:set>
                                      <p:cBhvr>
                                        <p:cTn id="542" dur="1" fill="hold">
                                          <p:stCondLst>
                                            <p:cond delay="0"/>
                                          </p:stCondLst>
                                        </p:cTn>
                                        <p:tgtEl>
                                          <p:spTgt spid="3152"/>
                                        </p:tgtEl>
                                        <p:attrNameLst>
                                          <p:attrName>style.visibility</p:attrName>
                                        </p:attrNameLst>
                                      </p:cBhvr>
                                      <p:to>
                                        <p:strVal val="visible"/>
                                      </p:to>
                                    </p:set>
                                    <p:animEffect transition="in" filter="wipe(down)">
                                      <p:cBhvr>
                                        <p:cTn id="543" dur="3000"/>
                                        <p:tgtEl>
                                          <p:spTgt spid="3152"/>
                                        </p:tgtEl>
                                      </p:cBhvr>
                                    </p:animEffect>
                                  </p:childTnLst>
                                </p:cTn>
                              </p:par>
                            </p:childTnLst>
                          </p:cTn>
                        </p:par>
                      </p:childTnLst>
                    </p:cTn>
                  </p:par>
                  <p:par>
                    <p:cTn id="544" fill="hold">
                      <p:stCondLst>
                        <p:cond delay="indefinite"/>
                      </p:stCondLst>
                      <p:childTnLst>
                        <p:par>
                          <p:cTn id="545" fill="hold">
                            <p:stCondLst>
                              <p:cond delay="0"/>
                            </p:stCondLst>
                            <p:childTnLst>
                              <p:par>
                                <p:cTn id="546" presetID="22" presetClass="entr" presetSubtype="4" fill="hold" grpId="0" nodeType="clickEffect">
                                  <p:stCondLst>
                                    <p:cond delay="0"/>
                                  </p:stCondLst>
                                  <p:childTnLst>
                                    <p:set>
                                      <p:cBhvr>
                                        <p:cTn id="547" dur="1" fill="hold">
                                          <p:stCondLst>
                                            <p:cond delay="0"/>
                                          </p:stCondLst>
                                        </p:cTn>
                                        <p:tgtEl>
                                          <p:spTgt spid="3150"/>
                                        </p:tgtEl>
                                        <p:attrNameLst>
                                          <p:attrName>style.visibility</p:attrName>
                                        </p:attrNameLst>
                                      </p:cBhvr>
                                      <p:to>
                                        <p:strVal val="visible"/>
                                      </p:to>
                                    </p:set>
                                    <p:animEffect transition="in" filter="wipe(down)">
                                      <p:cBhvr>
                                        <p:cTn id="548" dur="3000"/>
                                        <p:tgtEl>
                                          <p:spTgt spid="3150"/>
                                        </p:tgtEl>
                                      </p:cBhvr>
                                    </p:animEffect>
                                  </p:childTnLst>
                                </p:cTn>
                              </p:par>
                            </p:childTnLst>
                          </p:cTn>
                        </p:par>
                      </p:childTnLst>
                    </p:cTn>
                  </p:par>
                  <p:par>
                    <p:cTn id="549" fill="hold">
                      <p:stCondLst>
                        <p:cond delay="indefinite"/>
                      </p:stCondLst>
                      <p:childTnLst>
                        <p:par>
                          <p:cTn id="550" fill="hold">
                            <p:stCondLst>
                              <p:cond delay="0"/>
                            </p:stCondLst>
                            <p:childTnLst>
                              <p:par>
                                <p:cTn id="551" presetID="22" presetClass="entr" presetSubtype="2" fill="hold" grpId="0" nodeType="clickEffect">
                                  <p:stCondLst>
                                    <p:cond delay="0"/>
                                  </p:stCondLst>
                                  <p:childTnLst>
                                    <p:set>
                                      <p:cBhvr>
                                        <p:cTn id="552" dur="1" fill="hold">
                                          <p:stCondLst>
                                            <p:cond delay="0"/>
                                          </p:stCondLst>
                                        </p:cTn>
                                        <p:tgtEl>
                                          <p:spTgt spid="3154"/>
                                        </p:tgtEl>
                                        <p:attrNameLst>
                                          <p:attrName>style.visibility</p:attrName>
                                        </p:attrNameLst>
                                      </p:cBhvr>
                                      <p:to>
                                        <p:strVal val="visible"/>
                                      </p:to>
                                    </p:set>
                                    <p:animEffect transition="in" filter="wipe(right)">
                                      <p:cBhvr>
                                        <p:cTn id="553" dur="3000"/>
                                        <p:tgtEl>
                                          <p:spTgt spid="3154"/>
                                        </p:tgtEl>
                                      </p:cBhvr>
                                    </p:animEffect>
                                  </p:childTnLst>
                                </p:cTn>
                              </p:par>
                            </p:childTnLst>
                          </p:cTn>
                        </p:par>
                      </p:childTnLst>
                    </p:cTn>
                  </p:par>
                  <p:par>
                    <p:cTn id="554" fill="hold">
                      <p:stCondLst>
                        <p:cond delay="indefinite"/>
                      </p:stCondLst>
                      <p:childTnLst>
                        <p:par>
                          <p:cTn id="555" fill="hold">
                            <p:stCondLst>
                              <p:cond delay="0"/>
                            </p:stCondLst>
                            <p:childTnLst>
                              <p:par>
                                <p:cTn id="556" presetID="22" presetClass="entr" presetSubtype="8" fill="hold" grpId="0" nodeType="clickEffect">
                                  <p:stCondLst>
                                    <p:cond delay="0"/>
                                  </p:stCondLst>
                                  <p:childTnLst>
                                    <p:set>
                                      <p:cBhvr>
                                        <p:cTn id="557" dur="1" fill="hold">
                                          <p:stCondLst>
                                            <p:cond delay="0"/>
                                          </p:stCondLst>
                                        </p:cTn>
                                        <p:tgtEl>
                                          <p:spTgt spid="3158"/>
                                        </p:tgtEl>
                                        <p:attrNameLst>
                                          <p:attrName>style.visibility</p:attrName>
                                        </p:attrNameLst>
                                      </p:cBhvr>
                                      <p:to>
                                        <p:strVal val="visible"/>
                                      </p:to>
                                    </p:set>
                                    <p:animEffect transition="in" filter="wipe(left)">
                                      <p:cBhvr>
                                        <p:cTn id="558" dur="3000"/>
                                        <p:tgtEl>
                                          <p:spTgt spid="3158"/>
                                        </p:tgtEl>
                                      </p:cBhvr>
                                    </p:animEffect>
                                  </p:childTnLst>
                                </p:cTn>
                              </p:par>
                            </p:childTnLst>
                          </p:cTn>
                        </p:par>
                      </p:childTnLst>
                    </p:cTn>
                  </p:par>
                  <p:par>
                    <p:cTn id="559" fill="hold">
                      <p:stCondLst>
                        <p:cond delay="indefinite"/>
                      </p:stCondLst>
                      <p:childTnLst>
                        <p:par>
                          <p:cTn id="560" fill="hold">
                            <p:stCondLst>
                              <p:cond delay="0"/>
                            </p:stCondLst>
                            <p:childTnLst>
                              <p:par>
                                <p:cTn id="561" presetID="22" presetClass="entr" presetSubtype="4" fill="hold" grpId="0" nodeType="clickEffect">
                                  <p:stCondLst>
                                    <p:cond delay="0"/>
                                  </p:stCondLst>
                                  <p:childTnLst>
                                    <p:set>
                                      <p:cBhvr>
                                        <p:cTn id="562" dur="1" fill="hold">
                                          <p:stCondLst>
                                            <p:cond delay="0"/>
                                          </p:stCondLst>
                                        </p:cTn>
                                        <p:tgtEl>
                                          <p:spTgt spid="3155"/>
                                        </p:tgtEl>
                                        <p:attrNameLst>
                                          <p:attrName>style.visibility</p:attrName>
                                        </p:attrNameLst>
                                      </p:cBhvr>
                                      <p:to>
                                        <p:strVal val="visible"/>
                                      </p:to>
                                    </p:set>
                                    <p:animEffect transition="in" filter="wipe(down)">
                                      <p:cBhvr>
                                        <p:cTn id="563" dur="3000"/>
                                        <p:tgtEl>
                                          <p:spTgt spid="3155"/>
                                        </p:tgtEl>
                                      </p:cBhvr>
                                    </p:animEffect>
                                  </p:childTnLst>
                                </p:cTn>
                              </p:par>
                            </p:childTnLst>
                          </p:cTn>
                        </p:par>
                      </p:childTnLst>
                    </p:cTn>
                  </p:par>
                  <p:par>
                    <p:cTn id="564" fill="hold">
                      <p:stCondLst>
                        <p:cond delay="indefinite"/>
                      </p:stCondLst>
                      <p:childTnLst>
                        <p:par>
                          <p:cTn id="565" fill="hold">
                            <p:stCondLst>
                              <p:cond delay="0"/>
                            </p:stCondLst>
                            <p:childTnLst>
                              <p:par>
                                <p:cTn id="566" presetID="22" presetClass="entr" presetSubtype="8" fill="hold" grpId="0" nodeType="clickEffect">
                                  <p:stCondLst>
                                    <p:cond delay="0"/>
                                  </p:stCondLst>
                                  <p:childTnLst>
                                    <p:set>
                                      <p:cBhvr>
                                        <p:cTn id="567" dur="1" fill="hold">
                                          <p:stCondLst>
                                            <p:cond delay="0"/>
                                          </p:stCondLst>
                                        </p:cTn>
                                        <p:tgtEl>
                                          <p:spTgt spid="3156"/>
                                        </p:tgtEl>
                                        <p:attrNameLst>
                                          <p:attrName>style.visibility</p:attrName>
                                        </p:attrNameLst>
                                      </p:cBhvr>
                                      <p:to>
                                        <p:strVal val="visible"/>
                                      </p:to>
                                    </p:set>
                                    <p:animEffect transition="in" filter="wipe(left)">
                                      <p:cBhvr>
                                        <p:cTn id="568" dur="3000"/>
                                        <p:tgtEl>
                                          <p:spTgt spid="3156"/>
                                        </p:tgtEl>
                                      </p:cBhvr>
                                    </p:animEffect>
                                  </p:childTnLst>
                                </p:cTn>
                              </p:par>
                            </p:childTnLst>
                          </p:cTn>
                        </p:par>
                      </p:childTnLst>
                    </p:cTn>
                  </p:par>
                  <p:par>
                    <p:cTn id="569" fill="hold">
                      <p:stCondLst>
                        <p:cond delay="indefinite"/>
                      </p:stCondLst>
                      <p:childTnLst>
                        <p:par>
                          <p:cTn id="570" fill="hold">
                            <p:stCondLst>
                              <p:cond delay="0"/>
                            </p:stCondLst>
                            <p:childTnLst>
                              <p:par>
                                <p:cTn id="571" presetID="22" presetClass="entr" presetSubtype="2" fill="hold" grpId="0" nodeType="clickEffect">
                                  <p:stCondLst>
                                    <p:cond delay="0"/>
                                  </p:stCondLst>
                                  <p:childTnLst>
                                    <p:set>
                                      <p:cBhvr>
                                        <p:cTn id="572" dur="1" fill="hold">
                                          <p:stCondLst>
                                            <p:cond delay="0"/>
                                          </p:stCondLst>
                                        </p:cTn>
                                        <p:tgtEl>
                                          <p:spTgt spid="3153"/>
                                        </p:tgtEl>
                                        <p:attrNameLst>
                                          <p:attrName>style.visibility</p:attrName>
                                        </p:attrNameLst>
                                      </p:cBhvr>
                                      <p:to>
                                        <p:strVal val="visible"/>
                                      </p:to>
                                    </p:set>
                                    <p:animEffect transition="in" filter="wipe(right)">
                                      <p:cBhvr>
                                        <p:cTn id="573" dur="3000"/>
                                        <p:tgtEl>
                                          <p:spTgt spid="3153"/>
                                        </p:tgtEl>
                                      </p:cBhvr>
                                    </p:animEffect>
                                  </p:childTnLst>
                                </p:cTn>
                              </p:par>
                            </p:childTnLst>
                          </p:cTn>
                        </p:par>
                      </p:childTnLst>
                    </p:cTn>
                  </p:par>
                  <p:par>
                    <p:cTn id="574" fill="hold">
                      <p:stCondLst>
                        <p:cond delay="indefinite"/>
                      </p:stCondLst>
                      <p:childTnLst>
                        <p:par>
                          <p:cTn id="575" fill="hold">
                            <p:stCondLst>
                              <p:cond delay="0"/>
                            </p:stCondLst>
                            <p:childTnLst>
                              <p:par>
                                <p:cTn id="576" presetID="22" presetClass="entr" presetSubtype="4" fill="hold" grpId="0" nodeType="clickEffect">
                                  <p:stCondLst>
                                    <p:cond delay="0"/>
                                  </p:stCondLst>
                                  <p:childTnLst>
                                    <p:set>
                                      <p:cBhvr>
                                        <p:cTn id="577" dur="1" fill="hold">
                                          <p:stCondLst>
                                            <p:cond delay="0"/>
                                          </p:stCondLst>
                                        </p:cTn>
                                        <p:tgtEl>
                                          <p:spTgt spid="3157"/>
                                        </p:tgtEl>
                                        <p:attrNameLst>
                                          <p:attrName>style.visibility</p:attrName>
                                        </p:attrNameLst>
                                      </p:cBhvr>
                                      <p:to>
                                        <p:strVal val="visible"/>
                                      </p:to>
                                    </p:set>
                                    <p:animEffect transition="in" filter="wipe(down)">
                                      <p:cBhvr>
                                        <p:cTn id="578" dur="3000"/>
                                        <p:tgtEl>
                                          <p:spTgt spid="3157"/>
                                        </p:tgtEl>
                                      </p:cBhvr>
                                    </p:animEffect>
                                  </p:childTnLst>
                                </p:cTn>
                              </p:par>
                            </p:childTnLst>
                          </p:cTn>
                        </p:par>
                      </p:childTnLst>
                    </p:cTn>
                  </p:par>
                  <p:par>
                    <p:cTn id="579" fill="hold">
                      <p:stCondLst>
                        <p:cond delay="indefinite"/>
                      </p:stCondLst>
                      <p:childTnLst>
                        <p:par>
                          <p:cTn id="580" fill="hold">
                            <p:stCondLst>
                              <p:cond delay="0"/>
                            </p:stCondLst>
                            <p:childTnLst>
                              <p:par>
                                <p:cTn id="581" presetID="10" presetClass="entr" presetSubtype="0" fill="hold" grpId="0" nodeType="clickEffect">
                                  <p:stCondLst>
                                    <p:cond delay="0"/>
                                  </p:stCondLst>
                                  <p:childTnLst>
                                    <p:set>
                                      <p:cBhvr>
                                        <p:cTn id="582" dur="1" fill="hold">
                                          <p:stCondLst>
                                            <p:cond delay="0"/>
                                          </p:stCondLst>
                                        </p:cTn>
                                        <p:tgtEl>
                                          <p:spTgt spid="170"/>
                                        </p:tgtEl>
                                        <p:attrNameLst>
                                          <p:attrName>style.visibility</p:attrName>
                                        </p:attrNameLst>
                                      </p:cBhvr>
                                      <p:to>
                                        <p:strVal val="visible"/>
                                      </p:to>
                                    </p:set>
                                    <p:animEffect transition="in" filter="fade">
                                      <p:cBhvr>
                                        <p:cTn id="583" dur="3000"/>
                                        <p:tgtEl>
                                          <p:spTgt spid="170"/>
                                        </p:tgtEl>
                                      </p:cBhvr>
                                    </p:animEffect>
                                  </p:childTnLst>
                                </p:cTn>
                              </p:par>
                              <p:par>
                                <p:cTn id="584" presetID="10" presetClass="entr" presetSubtype="0" fill="hold" grpId="0" nodeType="withEffect">
                                  <p:stCondLst>
                                    <p:cond delay="0"/>
                                  </p:stCondLst>
                                  <p:childTnLst>
                                    <p:set>
                                      <p:cBhvr>
                                        <p:cTn id="585" dur="1" fill="hold">
                                          <p:stCondLst>
                                            <p:cond delay="0"/>
                                          </p:stCondLst>
                                        </p:cTn>
                                        <p:tgtEl>
                                          <p:spTgt spid="171"/>
                                        </p:tgtEl>
                                        <p:attrNameLst>
                                          <p:attrName>style.visibility</p:attrName>
                                        </p:attrNameLst>
                                      </p:cBhvr>
                                      <p:to>
                                        <p:strVal val="visible"/>
                                      </p:to>
                                    </p:set>
                                    <p:animEffect transition="in" filter="fade">
                                      <p:cBhvr>
                                        <p:cTn id="586" dur="3000"/>
                                        <p:tgtEl>
                                          <p:spTgt spid="171"/>
                                        </p:tgtEl>
                                      </p:cBhvr>
                                    </p:animEffect>
                                  </p:childTnLst>
                                </p:cTn>
                              </p:par>
                              <p:par>
                                <p:cTn id="587" presetID="10" presetClass="entr" presetSubtype="0" fill="hold" grpId="0" nodeType="withEffect">
                                  <p:stCondLst>
                                    <p:cond delay="0"/>
                                  </p:stCondLst>
                                  <p:childTnLst>
                                    <p:set>
                                      <p:cBhvr>
                                        <p:cTn id="588" dur="1" fill="hold">
                                          <p:stCondLst>
                                            <p:cond delay="0"/>
                                          </p:stCondLst>
                                        </p:cTn>
                                        <p:tgtEl>
                                          <p:spTgt spid="173"/>
                                        </p:tgtEl>
                                        <p:attrNameLst>
                                          <p:attrName>style.visibility</p:attrName>
                                        </p:attrNameLst>
                                      </p:cBhvr>
                                      <p:to>
                                        <p:strVal val="visible"/>
                                      </p:to>
                                    </p:set>
                                    <p:animEffect transition="in" filter="fade">
                                      <p:cBhvr>
                                        <p:cTn id="589" dur="3000"/>
                                        <p:tgtEl>
                                          <p:spTgt spid="173"/>
                                        </p:tgtEl>
                                      </p:cBhvr>
                                    </p:animEffect>
                                  </p:childTnLst>
                                </p:cTn>
                              </p:par>
                            </p:childTnLst>
                          </p:cTn>
                        </p:par>
                      </p:childTnLst>
                    </p:cTn>
                  </p:par>
                  <p:par>
                    <p:cTn id="590" fill="hold">
                      <p:stCondLst>
                        <p:cond delay="indefinite"/>
                      </p:stCondLst>
                      <p:childTnLst>
                        <p:par>
                          <p:cTn id="591" fill="hold">
                            <p:stCondLst>
                              <p:cond delay="0"/>
                            </p:stCondLst>
                            <p:childTnLst>
                              <p:par>
                                <p:cTn id="592" presetID="10" presetClass="entr" presetSubtype="0" fill="hold" grpId="0" nodeType="clickEffect">
                                  <p:stCondLst>
                                    <p:cond delay="0"/>
                                  </p:stCondLst>
                                  <p:childTnLst>
                                    <p:set>
                                      <p:cBhvr>
                                        <p:cTn id="593" dur="1" fill="hold">
                                          <p:stCondLst>
                                            <p:cond delay="0"/>
                                          </p:stCondLst>
                                        </p:cTn>
                                        <p:tgtEl>
                                          <p:spTgt spid="180"/>
                                        </p:tgtEl>
                                        <p:attrNameLst>
                                          <p:attrName>style.visibility</p:attrName>
                                        </p:attrNameLst>
                                      </p:cBhvr>
                                      <p:to>
                                        <p:strVal val="visible"/>
                                      </p:to>
                                    </p:set>
                                    <p:animEffect transition="in" filter="fade">
                                      <p:cBhvr>
                                        <p:cTn id="594" dur="2000"/>
                                        <p:tgtEl>
                                          <p:spTgt spid="180"/>
                                        </p:tgtEl>
                                      </p:cBhvr>
                                    </p:animEffect>
                                  </p:childTnLst>
                                </p:cTn>
                              </p:par>
                              <p:par>
                                <p:cTn id="595" presetID="10" presetClass="entr" presetSubtype="0" fill="hold" grpId="0" nodeType="withEffect">
                                  <p:stCondLst>
                                    <p:cond delay="0"/>
                                  </p:stCondLst>
                                  <p:childTnLst>
                                    <p:set>
                                      <p:cBhvr>
                                        <p:cTn id="596" dur="1" fill="hold">
                                          <p:stCondLst>
                                            <p:cond delay="0"/>
                                          </p:stCondLst>
                                        </p:cTn>
                                        <p:tgtEl>
                                          <p:spTgt spid="177"/>
                                        </p:tgtEl>
                                        <p:attrNameLst>
                                          <p:attrName>style.visibility</p:attrName>
                                        </p:attrNameLst>
                                      </p:cBhvr>
                                      <p:to>
                                        <p:strVal val="visible"/>
                                      </p:to>
                                    </p:set>
                                    <p:animEffect transition="in" filter="fade">
                                      <p:cBhvr>
                                        <p:cTn id="597" dur="2000"/>
                                        <p:tgtEl>
                                          <p:spTgt spid="177"/>
                                        </p:tgtEl>
                                      </p:cBhvr>
                                    </p:animEffect>
                                  </p:childTnLst>
                                </p:cTn>
                              </p:par>
                              <p:par>
                                <p:cTn id="598" presetID="10" presetClass="entr" presetSubtype="0" fill="hold" grpId="0" nodeType="withEffect">
                                  <p:stCondLst>
                                    <p:cond delay="0"/>
                                  </p:stCondLst>
                                  <p:childTnLst>
                                    <p:set>
                                      <p:cBhvr>
                                        <p:cTn id="599" dur="1" fill="hold">
                                          <p:stCondLst>
                                            <p:cond delay="0"/>
                                          </p:stCondLst>
                                        </p:cTn>
                                        <p:tgtEl>
                                          <p:spTgt spid="176"/>
                                        </p:tgtEl>
                                        <p:attrNameLst>
                                          <p:attrName>style.visibility</p:attrName>
                                        </p:attrNameLst>
                                      </p:cBhvr>
                                      <p:to>
                                        <p:strVal val="visible"/>
                                      </p:to>
                                    </p:set>
                                    <p:animEffect transition="in" filter="fade">
                                      <p:cBhvr>
                                        <p:cTn id="600" dur="2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0" grpId="0" animBg="1"/>
      <p:bldP spid="173" grpId="0" animBg="1"/>
      <p:bldP spid="170" grpId="0" animBg="1"/>
      <p:bldP spid="169" grpId="0" animBg="1"/>
      <p:bldP spid="168" grpId="0" animBg="1"/>
      <p:bldP spid="167" grpId="0" animBg="1"/>
      <p:bldP spid="166" grpId="0" animBg="1"/>
      <p:bldP spid="165" grpId="0" animBg="1"/>
      <p:bldP spid="164" grpId="0" animBg="1"/>
      <p:bldP spid="161" grpId="0" animBg="1"/>
      <p:bldP spid="159" grpId="0" animBg="1"/>
      <p:bldP spid="158" grpId="0" animBg="1"/>
      <p:bldP spid="145" grpId="0" animBg="1"/>
      <p:bldP spid="3098" grpId="0" animBg="1"/>
      <p:bldP spid="3154" grpId="0" animBg="1"/>
      <p:bldP spid="3077" grpId="0" animBg="1"/>
      <p:bldP spid="3090" grpId="0" animBg="1"/>
      <p:bldP spid="3091" grpId="0" animBg="1"/>
      <p:bldP spid="3092" grpId="0" animBg="1"/>
      <p:bldP spid="3093" grpId="0" animBg="1"/>
      <p:bldP spid="3094" grpId="0" animBg="1"/>
      <p:bldP spid="3095" grpId="0" animBg="1"/>
      <p:bldP spid="3096" grpId="0" animBg="1"/>
      <p:bldP spid="3097"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5" grpId="0" animBg="1"/>
      <p:bldP spid="3156" grpId="0" animBg="1"/>
      <p:bldP spid="3157" grpId="0" animBg="1"/>
      <p:bldP spid="3158" grpId="0" animBg="1"/>
      <p:bldP spid="3114" grpId="0" animBg="1"/>
      <p:bldP spid="3131" grpId="0" animBg="1"/>
      <p:bldP spid="90" grpId="0" animBg="1"/>
      <p:bldP spid="92" grpId="0"/>
      <p:bldP spid="97" grpId="0"/>
      <p:bldP spid="100" grpId="0"/>
      <p:bldP spid="105" grpId="0"/>
      <p:bldP spid="107" grpId="0"/>
      <p:bldP spid="109" grpId="0"/>
      <p:bldP spid="111" grpId="0"/>
      <p:bldP spid="115" grpId="0"/>
      <p:bldP spid="119" grpId="0"/>
      <p:bldP spid="121" grpId="0"/>
      <p:bldP spid="126" grpId="0"/>
      <p:bldP spid="127" grpId="0"/>
      <p:bldP spid="134" grpId="0"/>
      <p:bldP spid="135" grpId="0"/>
      <p:bldP spid="136" grpId="0"/>
      <p:bldP spid="137" grpId="0" animBg="1"/>
      <p:bldP spid="141" grpId="0" animBg="1"/>
      <p:bldP spid="143" grpId="0"/>
      <p:bldP spid="146" grpId="0" animBg="1"/>
      <p:bldP spid="148" grpId="0" animBg="1"/>
      <p:bldP spid="149" grpId="0" animBg="1"/>
      <p:bldP spid="149" grpId="1" animBg="1"/>
      <p:bldP spid="150" grpId="0" animBg="1"/>
      <p:bldP spid="151" grpId="0" animBg="1"/>
      <p:bldP spid="152" grpId="0" animBg="1"/>
      <p:bldP spid="152" grpId="1" animBg="1"/>
      <p:bldP spid="154" grpId="0" animBg="1"/>
      <p:bldP spid="156" grpId="0" animBg="1"/>
      <p:bldP spid="171" grpId="0" animBg="1"/>
      <p:bldP spid="147" grpId="0" animBg="1"/>
      <p:bldP spid="174" grpId="0" animBg="1"/>
      <p:bldP spid="175" grpId="0" animBg="1"/>
      <p:bldP spid="176" grpId="0" animBg="1"/>
      <p:bldP spid="177" grpId="0" animBg="1"/>
      <p:bldP spid="1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reeform 168"/>
          <p:cNvSpPr/>
          <p:nvPr/>
        </p:nvSpPr>
        <p:spPr>
          <a:xfrm>
            <a:off x="2545292" y="1901825"/>
            <a:ext cx="2191808" cy="1155700"/>
          </a:xfrm>
          <a:custGeom>
            <a:avLst/>
            <a:gdLst>
              <a:gd name="connsiteX0" fmla="*/ 7408 w 2191808"/>
              <a:gd name="connsiteY0" fmla="*/ 0 h 1155700"/>
              <a:gd name="connsiteX1" fmla="*/ 858308 w 2191808"/>
              <a:gd name="connsiteY1" fmla="*/ 0 h 1155700"/>
              <a:gd name="connsiteX2" fmla="*/ 848783 w 2191808"/>
              <a:gd name="connsiteY2" fmla="*/ 352425 h 1155700"/>
              <a:gd name="connsiteX3" fmla="*/ 2191808 w 2191808"/>
              <a:gd name="connsiteY3" fmla="*/ 692150 h 1155700"/>
              <a:gd name="connsiteX4" fmla="*/ 2191808 w 2191808"/>
              <a:gd name="connsiteY4" fmla="*/ 1155700 h 1155700"/>
              <a:gd name="connsiteX5" fmla="*/ 4233 w 2191808"/>
              <a:gd name="connsiteY5" fmla="*/ 1146175 h 1155700"/>
              <a:gd name="connsiteX6" fmla="*/ 7408 w 2191808"/>
              <a:gd name="connsiteY6"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808" h="1155700">
                <a:moveTo>
                  <a:pt x="7408" y="0"/>
                </a:moveTo>
                <a:lnTo>
                  <a:pt x="858308" y="0"/>
                </a:lnTo>
                <a:lnTo>
                  <a:pt x="848783" y="352425"/>
                </a:lnTo>
                <a:lnTo>
                  <a:pt x="2191808" y="692150"/>
                </a:lnTo>
                <a:lnTo>
                  <a:pt x="2191808" y="1155700"/>
                </a:lnTo>
                <a:lnTo>
                  <a:pt x="4233" y="1146175"/>
                </a:lnTo>
                <a:cubicBezTo>
                  <a:pt x="2116" y="759883"/>
                  <a:pt x="0" y="373592"/>
                  <a:pt x="7408" y="0"/>
                </a:cubicBezTo>
                <a:close/>
              </a:path>
            </a:pathLst>
          </a:cu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158"/>
          <p:cNvSpPr/>
          <p:nvPr/>
        </p:nvSpPr>
        <p:spPr>
          <a:xfrm>
            <a:off x="7788275" y="2587625"/>
            <a:ext cx="552450" cy="463550"/>
          </a:xfrm>
          <a:custGeom>
            <a:avLst/>
            <a:gdLst>
              <a:gd name="connsiteX0" fmla="*/ 12700 w 552450"/>
              <a:gd name="connsiteY0" fmla="*/ 463550 h 463550"/>
              <a:gd name="connsiteX1" fmla="*/ 552450 w 552450"/>
              <a:gd name="connsiteY1" fmla="*/ 454025 h 463550"/>
              <a:gd name="connsiteX2" fmla="*/ 539750 w 552450"/>
              <a:gd name="connsiteY2" fmla="*/ 0 h 463550"/>
              <a:gd name="connsiteX3" fmla="*/ 0 w 552450"/>
              <a:gd name="connsiteY3" fmla="*/ 0 h 463550"/>
              <a:gd name="connsiteX4" fmla="*/ 12700 w 552450"/>
              <a:gd name="connsiteY4" fmla="*/ 463550 h 46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50" h="463550">
                <a:moveTo>
                  <a:pt x="12700" y="463550"/>
                </a:moveTo>
                <a:lnTo>
                  <a:pt x="552450" y="454025"/>
                </a:lnTo>
                <a:lnTo>
                  <a:pt x="539750" y="0"/>
                </a:lnTo>
                <a:lnTo>
                  <a:pt x="0" y="0"/>
                </a:lnTo>
                <a:lnTo>
                  <a:pt x="12700" y="4635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7800975" y="2247901"/>
            <a:ext cx="1092200" cy="339725"/>
          </a:xfrm>
          <a:custGeom>
            <a:avLst/>
            <a:gdLst>
              <a:gd name="connsiteX0" fmla="*/ 0 w 1092200"/>
              <a:gd name="connsiteY0" fmla="*/ 0 h 339725"/>
              <a:gd name="connsiteX1" fmla="*/ 1092200 w 1092200"/>
              <a:gd name="connsiteY1" fmla="*/ 0 h 339725"/>
              <a:gd name="connsiteX2" fmla="*/ 533400 w 1092200"/>
              <a:gd name="connsiteY2" fmla="*/ 339725 h 339725"/>
              <a:gd name="connsiteX3" fmla="*/ 6350 w 1092200"/>
              <a:gd name="connsiteY3" fmla="*/ 336550 h 339725"/>
              <a:gd name="connsiteX4" fmla="*/ 0 w 1092200"/>
              <a:gd name="connsiteY4" fmla="*/ 0 h 33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200" h="339725">
                <a:moveTo>
                  <a:pt x="0" y="0"/>
                </a:moveTo>
                <a:lnTo>
                  <a:pt x="1092200" y="0"/>
                </a:lnTo>
                <a:lnTo>
                  <a:pt x="533400" y="339725"/>
                </a:lnTo>
                <a:lnTo>
                  <a:pt x="6350" y="336550"/>
                </a:lnTo>
                <a:lnTo>
                  <a:pt x="0" y="0"/>
                </a:lnTo>
                <a:close/>
              </a:path>
            </a:pathLst>
          </a:custGeom>
          <a:solidFill>
            <a:srgbClr val="FFFF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160"/>
          <p:cNvSpPr/>
          <p:nvPr/>
        </p:nvSpPr>
        <p:spPr>
          <a:xfrm>
            <a:off x="7797800" y="1905000"/>
            <a:ext cx="1143000" cy="342900"/>
          </a:xfrm>
          <a:custGeom>
            <a:avLst/>
            <a:gdLst>
              <a:gd name="connsiteX0" fmla="*/ 0 w 1143000"/>
              <a:gd name="connsiteY0" fmla="*/ 0 h 342900"/>
              <a:gd name="connsiteX1" fmla="*/ 0 w 1143000"/>
              <a:gd name="connsiteY1" fmla="*/ 333375 h 342900"/>
              <a:gd name="connsiteX2" fmla="*/ 1127125 w 1143000"/>
              <a:gd name="connsiteY2" fmla="*/ 342900 h 342900"/>
              <a:gd name="connsiteX3" fmla="*/ 1143000 w 1143000"/>
              <a:gd name="connsiteY3" fmla="*/ 3175 h 342900"/>
              <a:gd name="connsiteX4" fmla="*/ 0 w 114300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42900">
                <a:moveTo>
                  <a:pt x="0" y="0"/>
                </a:moveTo>
                <a:lnTo>
                  <a:pt x="0" y="333375"/>
                </a:lnTo>
                <a:lnTo>
                  <a:pt x="1127125" y="342900"/>
                </a:lnTo>
                <a:lnTo>
                  <a:pt x="1143000" y="31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161"/>
          <p:cNvSpPr/>
          <p:nvPr/>
        </p:nvSpPr>
        <p:spPr>
          <a:xfrm>
            <a:off x="7797801" y="1196976"/>
            <a:ext cx="1857375" cy="1857375"/>
          </a:xfrm>
          <a:custGeom>
            <a:avLst/>
            <a:gdLst>
              <a:gd name="connsiteX0" fmla="*/ 0 w 1857375"/>
              <a:gd name="connsiteY0" fmla="*/ 0 h 1857375"/>
              <a:gd name="connsiteX1" fmla="*/ 6350 w 1857375"/>
              <a:gd name="connsiteY1" fmla="*/ 698500 h 1857375"/>
              <a:gd name="connsiteX2" fmla="*/ 1530350 w 1857375"/>
              <a:gd name="connsiteY2" fmla="*/ 695325 h 1857375"/>
              <a:gd name="connsiteX3" fmla="*/ 1530350 w 1857375"/>
              <a:gd name="connsiteY3" fmla="*/ 1851025 h 1857375"/>
              <a:gd name="connsiteX4" fmla="*/ 1847850 w 1857375"/>
              <a:gd name="connsiteY4" fmla="*/ 1857375 h 1857375"/>
              <a:gd name="connsiteX5" fmla="*/ 1857375 w 1857375"/>
              <a:gd name="connsiteY5" fmla="*/ 3175 h 1857375"/>
              <a:gd name="connsiteX6" fmla="*/ 0 w 1857375"/>
              <a:gd name="connsiteY6" fmla="*/ 0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75" h="1857375">
                <a:moveTo>
                  <a:pt x="0" y="0"/>
                </a:moveTo>
                <a:cubicBezTo>
                  <a:pt x="2117" y="232833"/>
                  <a:pt x="4233" y="465667"/>
                  <a:pt x="6350" y="698500"/>
                </a:cubicBezTo>
                <a:lnTo>
                  <a:pt x="1530350" y="695325"/>
                </a:lnTo>
                <a:lnTo>
                  <a:pt x="1530350" y="1851025"/>
                </a:lnTo>
                <a:lnTo>
                  <a:pt x="1847850" y="1857375"/>
                </a:lnTo>
                <a:lnTo>
                  <a:pt x="1857375" y="3175"/>
                </a:lnTo>
                <a:lnTo>
                  <a:pt x="0" y="0"/>
                </a:lnTo>
                <a:close/>
              </a:path>
            </a:pathLst>
          </a:custGeom>
          <a:gradFill>
            <a:gsLst>
              <a:gs pos="0">
                <a:srgbClr val="DDEBCF"/>
              </a:gs>
              <a:gs pos="50000">
                <a:srgbClr val="9CB86E"/>
              </a:gs>
              <a:gs pos="100000">
                <a:srgbClr val="156B1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a:off x="8340725" y="1885950"/>
            <a:ext cx="990600" cy="1155700"/>
          </a:xfrm>
          <a:custGeom>
            <a:avLst/>
            <a:gdLst>
              <a:gd name="connsiteX0" fmla="*/ 3175 w 990600"/>
              <a:gd name="connsiteY0" fmla="*/ 1152525 h 1155700"/>
              <a:gd name="connsiteX1" fmla="*/ 0 w 990600"/>
              <a:gd name="connsiteY1" fmla="*/ 695325 h 1155700"/>
              <a:gd name="connsiteX2" fmla="*/ 593725 w 990600"/>
              <a:gd name="connsiteY2" fmla="*/ 349250 h 1155700"/>
              <a:gd name="connsiteX3" fmla="*/ 606425 w 990600"/>
              <a:gd name="connsiteY3" fmla="*/ 0 h 1155700"/>
              <a:gd name="connsiteX4" fmla="*/ 968375 w 990600"/>
              <a:gd name="connsiteY4" fmla="*/ 22225 h 1155700"/>
              <a:gd name="connsiteX5" fmla="*/ 990600 w 990600"/>
              <a:gd name="connsiteY5" fmla="*/ 1155700 h 1155700"/>
              <a:gd name="connsiteX6" fmla="*/ 3175 w 990600"/>
              <a:gd name="connsiteY6" fmla="*/ 115252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0" h="1155700">
                <a:moveTo>
                  <a:pt x="3175" y="1152525"/>
                </a:moveTo>
                <a:cubicBezTo>
                  <a:pt x="2117" y="1000125"/>
                  <a:pt x="1058" y="847725"/>
                  <a:pt x="0" y="695325"/>
                </a:cubicBezTo>
                <a:lnTo>
                  <a:pt x="593725" y="349250"/>
                </a:lnTo>
                <a:lnTo>
                  <a:pt x="606425" y="0"/>
                </a:lnTo>
                <a:lnTo>
                  <a:pt x="968375" y="22225"/>
                </a:lnTo>
                <a:lnTo>
                  <a:pt x="990600" y="1155700"/>
                </a:lnTo>
                <a:lnTo>
                  <a:pt x="3175" y="1152525"/>
                </a:lnTo>
                <a:close/>
              </a:path>
            </a:pathLst>
          </a:cu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p:cNvSpPr/>
          <p:nvPr/>
        </p:nvSpPr>
        <p:spPr>
          <a:xfrm>
            <a:off x="6708775" y="3521076"/>
            <a:ext cx="647700" cy="1952625"/>
          </a:xfrm>
          <a:custGeom>
            <a:avLst/>
            <a:gdLst>
              <a:gd name="connsiteX0" fmla="*/ 0 w 647700"/>
              <a:gd name="connsiteY0" fmla="*/ 1952625 h 1952625"/>
              <a:gd name="connsiteX1" fmla="*/ 644525 w 647700"/>
              <a:gd name="connsiteY1" fmla="*/ 1949450 h 1952625"/>
              <a:gd name="connsiteX2" fmla="*/ 647700 w 647700"/>
              <a:gd name="connsiteY2" fmla="*/ 0 h 1952625"/>
              <a:gd name="connsiteX3" fmla="*/ 0 w 647700"/>
              <a:gd name="connsiteY3" fmla="*/ 3175 h 1952625"/>
              <a:gd name="connsiteX4" fmla="*/ 0 w 647700"/>
              <a:gd name="connsiteY4" fmla="*/ 1952625 h 195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1952625">
                <a:moveTo>
                  <a:pt x="0" y="1952625"/>
                </a:moveTo>
                <a:lnTo>
                  <a:pt x="644525" y="1949450"/>
                </a:lnTo>
                <a:cubicBezTo>
                  <a:pt x="645583" y="1299633"/>
                  <a:pt x="646642" y="649817"/>
                  <a:pt x="647700" y="0"/>
                </a:cubicBezTo>
                <a:lnTo>
                  <a:pt x="0" y="3175"/>
                </a:lnTo>
                <a:lnTo>
                  <a:pt x="0" y="1952625"/>
                </a:lnTo>
                <a:close/>
              </a:path>
            </a:pathLst>
          </a:custGeom>
          <a:gradFill>
            <a:gsLst>
              <a:gs pos="0">
                <a:srgbClr val="DDEBCF"/>
              </a:gs>
              <a:gs pos="50000">
                <a:srgbClr val="9CB86E"/>
              </a:gs>
              <a:gs pos="100000">
                <a:srgbClr val="156B1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a:off x="5940425" y="3517901"/>
            <a:ext cx="768350" cy="1616075"/>
          </a:xfrm>
          <a:custGeom>
            <a:avLst/>
            <a:gdLst>
              <a:gd name="connsiteX0" fmla="*/ 3175 w 768350"/>
              <a:gd name="connsiteY0" fmla="*/ 0 h 1616075"/>
              <a:gd name="connsiteX1" fmla="*/ 768350 w 768350"/>
              <a:gd name="connsiteY1" fmla="*/ 6350 h 1616075"/>
              <a:gd name="connsiteX2" fmla="*/ 768350 w 768350"/>
              <a:gd name="connsiteY2" fmla="*/ 1616075 h 1616075"/>
              <a:gd name="connsiteX3" fmla="*/ 0 w 768350"/>
              <a:gd name="connsiteY3" fmla="*/ 1222375 h 1616075"/>
              <a:gd name="connsiteX4" fmla="*/ 3175 w 768350"/>
              <a:gd name="connsiteY4" fmla="*/ 0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1616075">
                <a:moveTo>
                  <a:pt x="3175" y="0"/>
                </a:moveTo>
                <a:lnTo>
                  <a:pt x="768350" y="6350"/>
                </a:lnTo>
                <a:lnTo>
                  <a:pt x="768350" y="1616075"/>
                </a:lnTo>
                <a:lnTo>
                  <a:pt x="0" y="1222375"/>
                </a:lnTo>
                <a:cubicBezTo>
                  <a:pt x="2117" y="813858"/>
                  <a:pt x="4233" y="405342"/>
                  <a:pt x="3175" y="0"/>
                </a:cubicBezTo>
                <a:close/>
              </a:path>
            </a:pathLst>
          </a:custGeom>
          <a:gradFill>
            <a:gsLst>
              <a:gs pos="0">
                <a:srgbClr val="D6B19C"/>
              </a:gs>
              <a:gs pos="30000">
                <a:srgbClr val="D49E6C"/>
              </a:gs>
              <a:gs pos="70000">
                <a:srgbClr val="A65528"/>
              </a:gs>
              <a:gs pos="100000">
                <a:srgbClr val="663012"/>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Freeform 157"/>
          <p:cNvSpPr/>
          <p:nvPr/>
        </p:nvSpPr>
        <p:spPr>
          <a:xfrm>
            <a:off x="4743450" y="3514726"/>
            <a:ext cx="1200150" cy="1223963"/>
          </a:xfrm>
          <a:custGeom>
            <a:avLst/>
            <a:gdLst>
              <a:gd name="connsiteX0" fmla="*/ 0 w 1200150"/>
              <a:gd name="connsiteY0" fmla="*/ 0 h 1223963"/>
              <a:gd name="connsiteX1" fmla="*/ 1185863 w 1200150"/>
              <a:gd name="connsiteY1" fmla="*/ 4763 h 1223963"/>
              <a:gd name="connsiteX2" fmla="*/ 1200150 w 1200150"/>
              <a:gd name="connsiteY2" fmla="*/ 1223963 h 1223963"/>
              <a:gd name="connsiteX3" fmla="*/ 4763 w 1200150"/>
              <a:gd name="connsiteY3" fmla="*/ 581025 h 1223963"/>
              <a:gd name="connsiteX4" fmla="*/ 0 w 1200150"/>
              <a:gd name="connsiteY4" fmla="*/ 0 h 1223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150" h="1223963">
                <a:moveTo>
                  <a:pt x="0" y="0"/>
                </a:moveTo>
                <a:lnTo>
                  <a:pt x="1185863" y="4763"/>
                </a:lnTo>
                <a:lnTo>
                  <a:pt x="1200150" y="1223963"/>
                </a:lnTo>
                <a:lnTo>
                  <a:pt x="4763" y="581025"/>
                </a:lnTo>
                <a:cubicBezTo>
                  <a:pt x="3175" y="387350"/>
                  <a:pt x="1588" y="193675"/>
                  <a:pt x="0" y="0"/>
                </a:cubicBezTo>
                <a:close/>
              </a:path>
            </a:pathLst>
          </a:cu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6705600" y="1200150"/>
            <a:ext cx="647700" cy="1847850"/>
          </a:xfrm>
          <a:custGeom>
            <a:avLst/>
            <a:gdLst>
              <a:gd name="connsiteX0" fmla="*/ 647700 w 647700"/>
              <a:gd name="connsiteY0" fmla="*/ 1843088 h 1847850"/>
              <a:gd name="connsiteX1" fmla="*/ 647700 w 647700"/>
              <a:gd name="connsiteY1" fmla="*/ 0 h 1847850"/>
              <a:gd name="connsiteX2" fmla="*/ 538163 w 647700"/>
              <a:gd name="connsiteY2" fmla="*/ 14288 h 1847850"/>
              <a:gd name="connsiteX3" fmla="*/ 442913 w 647700"/>
              <a:gd name="connsiteY3" fmla="*/ 52388 h 1847850"/>
              <a:gd name="connsiteX4" fmla="*/ 338138 w 647700"/>
              <a:gd name="connsiteY4" fmla="*/ 85725 h 1847850"/>
              <a:gd name="connsiteX5" fmla="*/ 238125 w 647700"/>
              <a:gd name="connsiteY5" fmla="*/ 166688 h 1847850"/>
              <a:gd name="connsiteX6" fmla="*/ 133350 w 647700"/>
              <a:gd name="connsiteY6" fmla="*/ 271463 h 1847850"/>
              <a:gd name="connsiteX7" fmla="*/ 80963 w 647700"/>
              <a:gd name="connsiteY7" fmla="*/ 371475 h 1847850"/>
              <a:gd name="connsiteX8" fmla="*/ 23813 w 647700"/>
              <a:gd name="connsiteY8" fmla="*/ 495300 h 1847850"/>
              <a:gd name="connsiteX9" fmla="*/ 9525 w 647700"/>
              <a:gd name="connsiteY9" fmla="*/ 552450 h 1847850"/>
              <a:gd name="connsiteX10" fmla="*/ 0 w 647700"/>
              <a:gd name="connsiteY10" fmla="*/ 619125 h 1847850"/>
              <a:gd name="connsiteX11" fmla="*/ 4763 w 647700"/>
              <a:gd name="connsiteY11" fmla="*/ 690563 h 1847850"/>
              <a:gd name="connsiteX12" fmla="*/ 0 w 647700"/>
              <a:gd name="connsiteY12" fmla="*/ 1847850 h 1847850"/>
              <a:gd name="connsiteX13" fmla="*/ 647700 w 647700"/>
              <a:gd name="connsiteY13" fmla="*/ 1843088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700" h="1847850">
                <a:moveTo>
                  <a:pt x="647700" y="1843088"/>
                </a:moveTo>
                <a:lnTo>
                  <a:pt x="647700" y="0"/>
                </a:lnTo>
                <a:lnTo>
                  <a:pt x="538163" y="14288"/>
                </a:lnTo>
                <a:lnTo>
                  <a:pt x="442913" y="52388"/>
                </a:lnTo>
                <a:lnTo>
                  <a:pt x="338138" y="85725"/>
                </a:lnTo>
                <a:lnTo>
                  <a:pt x="238125" y="166688"/>
                </a:lnTo>
                <a:lnTo>
                  <a:pt x="133350" y="271463"/>
                </a:lnTo>
                <a:lnTo>
                  <a:pt x="80963" y="371475"/>
                </a:lnTo>
                <a:lnTo>
                  <a:pt x="23813" y="495300"/>
                </a:lnTo>
                <a:lnTo>
                  <a:pt x="9525" y="552450"/>
                </a:lnTo>
                <a:lnTo>
                  <a:pt x="0" y="619125"/>
                </a:lnTo>
                <a:lnTo>
                  <a:pt x="4763" y="690563"/>
                </a:lnTo>
                <a:cubicBezTo>
                  <a:pt x="3175" y="1076325"/>
                  <a:pt x="1588" y="1462088"/>
                  <a:pt x="0" y="1847850"/>
                </a:cubicBezTo>
                <a:lnTo>
                  <a:pt x="647700" y="1843088"/>
                </a:lnTo>
                <a:close/>
              </a:path>
            </a:pathLst>
          </a:custGeom>
          <a:gradFill>
            <a:gsLst>
              <a:gs pos="0">
                <a:srgbClr val="DDEBCF"/>
              </a:gs>
              <a:gs pos="50000">
                <a:srgbClr val="9CB86E"/>
              </a:gs>
              <a:gs pos="100000">
                <a:srgbClr val="156B1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reeform 154"/>
          <p:cNvSpPr/>
          <p:nvPr/>
        </p:nvSpPr>
        <p:spPr>
          <a:xfrm>
            <a:off x="4733926" y="1890714"/>
            <a:ext cx="1966913" cy="1171575"/>
          </a:xfrm>
          <a:custGeom>
            <a:avLst/>
            <a:gdLst>
              <a:gd name="connsiteX0" fmla="*/ 1962150 w 1966913"/>
              <a:gd name="connsiteY0" fmla="*/ 0 h 1171575"/>
              <a:gd name="connsiteX1" fmla="*/ 1966913 w 1966913"/>
              <a:gd name="connsiteY1" fmla="*/ 1171575 h 1171575"/>
              <a:gd name="connsiteX2" fmla="*/ 0 w 1966913"/>
              <a:gd name="connsiteY2" fmla="*/ 1162050 h 1171575"/>
              <a:gd name="connsiteX3" fmla="*/ 14288 w 1966913"/>
              <a:gd name="connsiteY3" fmla="*/ 704850 h 1171575"/>
              <a:gd name="connsiteX4" fmla="*/ 1200150 w 1966913"/>
              <a:gd name="connsiteY4" fmla="*/ 352425 h 1171575"/>
              <a:gd name="connsiteX5" fmla="*/ 1214438 w 1966913"/>
              <a:gd name="connsiteY5" fmla="*/ 4762 h 1171575"/>
              <a:gd name="connsiteX6" fmla="*/ 1962150 w 1966913"/>
              <a:gd name="connsiteY6"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6913" h="1171575">
                <a:moveTo>
                  <a:pt x="1962150" y="0"/>
                </a:moveTo>
                <a:cubicBezTo>
                  <a:pt x="1963738" y="390525"/>
                  <a:pt x="1965325" y="781050"/>
                  <a:pt x="1966913" y="1171575"/>
                </a:cubicBezTo>
                <a:lnTo>
                  <a:pt x="0" y="1162050"/>
                </a:lnTo>
                <a:lnTo>
                  <a:pt x="14288" y="704850"/>
                </a:lnTo>
                <a:lnTo>
                  <a:pt x="1200150" y="352425"/>
                </a:lnTo>
                <a:lnTo>
                  <a:pt x="1214438" y="4762"/>
                </a:lnTo>
                <a:lnTo>
                  <a:pt x="1962150" y="0"/>
                </a:lnTo>
                <a:close/>
              </a:path>
            </a:pathLst>
          </a:cu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8" name="Line 50"/>
          <p:cNvSpPr>
            <a:spLocks noChangeShapeType="1"/>
          </p:cNvSpPr>
          <p:nvPr/>
        </p:nvSpPr>
        <p:spPr bwMode="auto">
          <a:xfrm flipV="1">
            <a:off x="7356476" y="3051175"/>
            <a:ext cx="2290763" cy="242570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2130" name="Picture 8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4000" contrast="52000"/>
                    </a14:imgEffect>
                  </a14:imgLayer>
                </a14:imgProps>
              </a:ext>
            </a:extLst>
          </a:blip>
          <a:srcRect/>
          <a:stretch>
            <a:fillRect/>
          </a:stretch>
        </p:blipFill>
        <p:spPr bwMode="auto">
          <a:xfrm>
            <a:off x="7898022" y="3538094"/>
            <a:ext cx="2567032" cy="3065746"/>
          </a:xfrm>
          <a:prstGeom prst="rect">
            <a:avLst/>
          </a:prstGeom>
          <a:noFill/>
          <a:ln w="9525">
            <a:noFill/>
            <a:miter lim="800000"/>
            <a:headEnd/>
            <a:tailEnd/>
          </a:ln>
        </p:spPr>
      </p:pic>
      <p:sp>
        <p:nvSpPr>
          <p:cNvPr id="2067" name="Line 19"/>
          <p:cNvSpPr>
            <a:spLocks noChangeShapeType="1"/>
          </p:cNvSpPr>
          <p:nvPr/>
        </p:nvSpPr>
        <p:spPr bwMode="auto">
          <a:xfrm>
            <a:off x="4740275" y="2589212"/>
            <a:ext cx="261620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8" name="Line 20"/>
          <p:cNvSpPr>
            <a:spLocks noChangeShapeType="1"/>
          </p:cNvSpPr>
          <p:nvPr/>
        </p:nvSpPr>
        <p:spPr bwMode="auto">
          <a:xfrm>
            <a:off x="4740275" y="2241550"/>
            <a:ext cx="261620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4" name="Line 76"/>
          <p:cNvSpPr>
            <a:spLocks noChangeShapeType="1"/>
          </p:cNvSpPr>
          <p:nvPr/>
        </p:nvSpPr>
        <p:spPr bwMode="auto">
          <a:xfrm flipH="1">
            <a:off x="2341564" y="2589212"/>
            <a:ext cx="2398713"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2" name="Line 74"/>
          <p:cNvSpPr>
            <a:spLocks noChangeShapeType="1"/>
          </p:cNvSpPr>
          <p:nvPr/>
        </p:nvSpPr>
        <p:spPr bwMode="auto">
          <a:xfrm flipH="1">
            <a:off x="2246314" y="1895475"/>
            <a:ext cx="2493963"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3" name="Line 75"/>
          <p:cNvSpPr>
            <a:spLocks noChangeShapeType="1"/>
          </p:cNvSpPr>
          <p:nvPr/>
        </p:nvSpPr>
        <p:spPr bwMode="auto">
          <a:xfrm flipH="1">
            <a:off x="2203451" y="2241550"/>
            <a:ext cx="2536825"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1" name="Line 63"/>
          <p:cNvSpPr>
            <a:spLocks noChangeShapeType="1"/>
          </p:cNvSpPr>
          <p:nvPr/>
        </p:nvSpPr>
        <p:spPr bwMode="auto">
          <a:xfrm>
            <a:off x="5938838" y="4725988"/>
            <a:ext cx="1417638" cy="1588"/>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3" name="Line 5"/>
          <p:cNvSpPr>
            <a:spLocks noChangeShapeType="1"/>
          </p:cNvSpPr>
          <p:nvPr/>
        </p:nvSpPr>
        <p:spPr bwMode="auto">
          <a:xfrm>
            <a:off x="2084388" y="3051175"/>
            <a:ext cx="7988300" cy="1588"/>
          </a:xfrm>
          <a:prstGeom prst="line">
            <a:avLst/>
          </a:prstGeom>
          <a:no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4" name="Line 6"/>
          <p:cNvSpPr>
            <a:spLocks noChangeShapeType="1"/>
          </p:cNvSpPr>
          <p:nvPr/>
        </p:nvSpPr>
        <p:spPr bwMode="auto">
          <a:xfrm>
            <a:off x="-7937" y="3175"/>
            <a:ext cx="1588" cy="6861176"/>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5" name="Line 7"/>
          <p:cNvSpPr>
            <a:spLocks noChangeShapeType="1"/>
          </p:cNvSpPr>
          <p:nvPr/>
        </p:nvSpPr>
        <p:spPr bwMode="auto">
          <a:xfrm>
            <a:off x="1516064" y="3175"/>
            <a:ext cx="91598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6" name="Line 8"/>
          <p:cNvSpPr>
            <a:spLocks noChangeShapeType="1"/>
          </p:cNvSpPr>
          <p:nvPr/>
        </p:nvSpPr>
        <p:spPr bwMode="auto">
          <a:xfrm>
            <a:off x="1735139" y="234950"/>
            <a:ext cx="87233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7" name="Line 9"/>
          <p:cNvSpPr>
            <a:spLocks noChangeShapeType="1"/>
          </p:cNvSpPr>
          <p:nvPr/>
        </p:nvSpPr>
        <p:spPr bwMode="auto">
          <a:xfrm>
            <a:off x="1735139" y="396875"/>
            <a:ext cx="8723313"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8" name="Line 10"/>
          <p:cNvSpPr>
            <a:spLocks noChangeShapeType="1"/>
          </p:cNvSpPr>
          <p:nvPr/>
        </p:nvSpPr>
        <p:spPr bwMode="auto">
          <a:xfrm>
            <a:off x="1735139" y="466725"/>
            <a:ext cx="8723313"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9" name="Line 11"/>
          <p:cNvSpPr>
            <a:spLocks noChangeShapeType="1"/>
          </p:cNvSpPr>
          <p:nvPr/>
        </p:nvSpPr>
        <p:spPr bwMode="auto">
          <a:xfrm>
            <a:off x="1735139" y="534987"/>
            <a:ext cx="8723313" cy="1588"/>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0" name="Line 12"/>
          <p:cNvSpPr>
            <a:spLocks noChangeShapeType="1"/>
          </p:cNvSpPr>
          <p:nvPr/>
        </p:nvSpPr>
        <p:spPr bwMode="auto">
          <a:xfrm>
            <a:off x="1714271" y="692696"/>
            <a:ext cx="87233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1" name="Line 13"/>
          <p:cNvSpPr>
            <a:spLocks noChangeShapeType="1"/>
          </p:cNvSpPr>
          <p:nvPr/>
        </p:nvSpPr>
        <p:spPr bwMode="auto">
          <a:xfrm>
            <a:off x="12199938" y="3175"/>
            <a:ext cx="1588" cy="6861176"/>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2" name="Line 14"/>
          <p:cNvSpPr>
            <a:spLocks noChangeShapeType="1"/>
          </p:cNvSpPr>
          <p:nvPr/>
        </p:nvSpPr>
        <p:spPr bwMode="auto">
          <a:xfrm>
            <a:off x="10458450" y="234951"/>
            <a:ext cx="1588" cy="63992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3" name="Line 15"/>
          <p:cNvSpPr>
            <a:spLocks noChangeShapeType="1"/>
          </p:cNvSpPr>
          <p:nvPr/>
        </p:nvSpPr>
        <p:spPr bwMode="auto">
          <a:xfrm flipH="1">
            <a:off x="1516064" y="6864350"/>
            <a:ext cx="91598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4" name="Line 16"/>
          <p:cNvSpPr>
            <a:spLocks noChangeShapeType="1"/>
          </p:cNvSpPr>
          <p:nvPr/>
        </p:nvSpPr>
        <p:spPr bwMode="auto">
          <a:xfrm flipH="1">
            <a:off x="1735139" y="6634163"/>
            <a:ext cx="87233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5" name="Line 17"/>
          <p:cNvSpPr>
            <a:spLocks noChangeShapeType="1"/>
          </p:cNvSpPr>
          <p:nvPr/>
        </p:nvSpPr>
        <p:spPr bwMode="auto">
          <a:xfrm>
            <a:off x="1735138" y="234951"/>
            <a:ext cx="1588" cy="639921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6" name="Line 18"/>
          <p:cNvSpPr>
            <a:spLocks noChangeShapeType="1"/>
          </p:cNvSpPr>
          <p:nvPr/>
        </p:nvSpPr>
        <p:spPr bwMode="auto">
          <a:xfrm>
            <a:off x="4740275" y="3051175"/>
            <a:ext cx="26162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9" name="Line 21"/>
          <p:cNvSpPr>
            <a:spLocks noChangeShapeType="1"/>
          </p:cNvSpPr>
          <p:nvPr/>
        </p:nvSpPr>
        <p:spPr bwMode="auto">
          <a:xfrm>
            <a:off x="4749056" y="1898923"/>
            <a:ext cx="261620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0" name="Line 22"/>
          <p:cNvSpPr>
            <a:spLocks noChangeShapeType="1"/>
          </p:cNvSpPr>
          <p:nvPr/>
        </p:nvSpPr>
        <p:spPr bwMode="auto">
          <a:xfrm>
            <a:off x="4740275" y="3513138"/>
            <a:ext cx="26162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1" name="Line 23"/>
          <p:cNvSpPr>
            <a:spLocks noChangeShapeType="1"/>
          </p:cNvSpPr>
          <p:nvPr/>
        </p:nvSpPr>
        <p:spPr bwMode="auto">
          <a:xfrm>
            <a:off x="4740275" y="4090988"/>
            <a:ext cx="261620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2" name="Line 24"/>
          <p:cNvSpPr>
            <a:spLocks noChangeShapeType="1"/>
          </p:cNvSpPr>
          <p:nvPr/>
        </p:nvSpPr>
        <p:spPr bwMode="auto">
          <a:xfrm>
            <a:off x="4740275" y="5476875"/>
            <a:ext cx="261620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3" name="Line 25"/>
          <p:cNvSpPr>
            <a:spLocks noChangeShapeType="1"/>
          </p:cNvSpPr>
          <p:nvPr/>
        </p:nvSpPr>
        <p:spPr bwMode="auto">
          <a:xfrm>
            <a:off x="4740275" y="5129213"/>
            <a:ext cx="261620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5" name="Line 27"/>
          <p:cNvSpPr>
            <a:spLocks noChangeShapeType="1"/>
          </p:cNvSpPr>
          <p:nvPr/>
        </p:nvSpPr>
        <p:spPr bwMode="auto">
          <a:xfrm flipV="1">
            <a:off x="6702425" y="1895475"/>
            <a:ext cx="1588" cy="11557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6" name="Line 28"/>
          <p:cNvSpPr>
            <a:spLocks noChangeShapeType="1"/>
          </p:cNvSpPr>
          <p:nvPr/>
        </p:nvSpPr>
        <p:spPr bwMode="auto">
          <a:xfrm flipV="1">
            <a:off x="5938838" y="1574801"/>
            <a:ext cx="1588" cy="147637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7" name="Line 29"/>
          <p:cNvSpPr>
            <a:spLocks noChangeShapeType="1"/>
          </p:cNvSpPr>
          <p:nvPr/>
        </p:nvSpPr>
        <p:spPr bwMode="auto">
          <a:xfrm flipH="1">
            <a:off x="4740275" y="1203325"/>
            <a:ext cx="2616200"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9" name="Line 31"/>
          <p:cNvSpPr>
            <a:spLocks noChangeShapeType="1"/>
          </p:cNvSpPr>
          <p:nvPr/>
        </p:nvSpPr>
        <p:spPr bwMode="auto">
          <a:xfrm>
            <a:off x="4740275" y="1203325"/>
            <a:ext cx="1588" cy="184785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0" name="Line 32"/>
          <p:cNvSpPr>
            <a:spLocks noChangeShapeType="1"/>
          </p:cNvSpPr>
          <p:nvPr/>
        </p:nvSpPr>
        <p:spPr bwMode="auto">
          <a:xfrm>
            <a:off x="4740275" y="3051175"/>
            <a:ext cx="1588" cy="273843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1" name="Line 33"/>
          <p:cNvSpPr>
            <a:spLocks noChangeShapeType="1"/>
          </p:cNvSpPr>
          <p:nvPr/>
        </p:nvSpPr>
        <p:spPr bwMode="auto">
          <a:xfrm>
            <a:off x="7356475" y="3051176"/>
            <a:ext cx="1588" cy="2828925"/>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2" name="Freeform 34"/>
          <p:cNvSpPr>
            <a:spLocks/>
          </p:cNvSpPr>
          <p:nvPr/>
        </p:nvSpPr>
        <p:spPr bwMode="auto">
          <a:xfrm>
            <a:off x="6702425" y="1203325"/>
            <a:ext cx="654050" cy="692150"/>
          </a:xfrm>
          <a:custGeom>
            <a:avLst/>
            <a:gdLst/>
            <a:ahLst/>
            <a:cxnLst>
              <a:cxn ang="0">
                <a:pos x="1648" y="0"/>
              </a:cxn>
              <a:cxn ang="0">
                <a:pos x="1549" y="4"/>
              </a:cxn>
              <a:cxn ang="0">
                <a:pos x="1449" y="14"/>
              </a:cxn>
              <a:cxn ang="0">
                <a:pos x="1351" y="30"/>
              </a:cxn>
              <a:cxn ang="0">
                <a:pos x="1254" y="51"/>
              </a:cxn>
              <a:cxn ang="0">
                <a:pos x="1158" y="79"/>
              </a:cxn>
              <a:cxn ang="0">
                <a:pos x="1063" y="114"/>
              </a:cxn>
              <a:cxn ang="0">
                <a:pos x="972" y="155"/>
              </a:cxn>
              <a:cxn ang="0">
                <a:pos x="882" y="201"/>
              </a:cxn>
              <a:cxn ang="0">
                <a:pos x="796" y="252"/>
              </a:cxn>
              <a:cxn ang="0">
                <a:pos x="712" y="310"/>
              </a:cxn>
              <a:cxn ang="0">
                <a:pos x="631" y="373"/>
              </a:cxn>
              <a:cxn ang="0">
                <a:pos x="556" y="439"/>
              </a:cxn>
              <a:cxn ang="0">
                <a:pos x="483" y="512"/>
              </a:cxn>
              <a:cxn ang="0">
                <a:pos x="415" y="588"/>
              </a:cxn>
              <a:cxn ang="0">
                <a:pos x="351" y="670"/>
              </a:cxn>
              <a:cxn ang="0">
                <a:pos x="292" y="754"/>
              </a:cxn>
              <a:cxn ang="0">
                <a:pos x="238" y="844"/>
              </a:cxn>
              <a:cxn ang="0">
                <a:pos x="189" y="935"/>
              </a:cxn>
              <a:cxn ang="0">
                <a:pos x="145" y="1030"/>
              </a:cxn>
              <a:cxn ang="0">
                <a:pos x="106" y="1128"/>
              </a:cxn>
              <a:cxn ang="0">
                <a:pos x="74" y="1227"/>
              </a:cxn>
              <a:cxn ang="0">
                <a:pos x="48" y="1329"/>
              </a:cxn>
              <a:cxn ang="0">
                <a:pos x="26" y="1432"/>
              </a:cxn>
              <a:cxn ang="0">
                <a:pos x="12" y="1537"/>
              </a:cxn>
              <a:cxn ang="0">
                <a:pos x="3" y="1642"/>
              </a:cxn>
              <a:cxn ang="0">
                <a:pos x="0" y="1747"/>
              </a:cxn>
            </a:cxnLst>
            <a:rect l="0" t="0" r="r" b="b"/>
            <a:pathLst>
              <a:path w="1648" h="1747">
                <a:moveTo>
                  <a:pt x="1648" y="0"/>
                </a:moveTo>
                <a:lnTo>
                  <a:pt x="1549" y="4"/>
                </a:lnTo>
                <a:lnTo>
                  <a:pt x="1449" y="14"/>
                </a:lnTo>
                <a:lnTo>
                  <a:pt x="1351" y="30"/>
                </a:lnTo>
                <a:lnTo>
                  <a:pt x="1254" y="51"/>
                </a:lnTo>
                <a:lnTo>
                  <a:pt x="1158" y="79"/>
                </a:lnTo>
                <a:lnTo>
                  <a:pt x="1063" y="114"/>
                </a:lnTo>
                <a:lnTo>
                  <a:pt x="972" y="155"/>
                </a:lnTo>
                <a:lnTo>
                  <a:pt x="882" y="201"/>
                </a:lnTo>
                <a:lnTo>
                  <a:pt x="796" y="252"/>
                </a:lnTo>
                <a:lnTo>
                  <a:pt x="712" y="310"/>
                </a:lnTo>
                <a:lnTo>
                  <a:pt x="631" y="373"/>
                </a:lnTo>
                <a:lnTo>
                  <a:pt x="556" y="439"/>
                </a:lnTo>
                <a:lnTo>
                  <a:pt x="483" y="512"/>
                </a:lnTo>
                <a:lnTo>
                  <a:pt x="415" y="588"/>
                </a:lnTo>
                <a:lnTo>
                  <a:pt x="351" y="670"/>
                </a:lnTo>
                <a:lnTo>
                  <a:pt x="292" y="754"/>
                </a:lnTo>
                <a:lnTo>
                  <a:pt x="238" y="844"/>
                </a:lnTo>
                <a:lnTo>
                  <a:pt x="189" y="935"/>
                </a:lnTo>
                <a:lnTo>
                  <a:pt x="145" y="1030"/>
                </a:lnTo>
                <a:lnTo>
                  <a:pt x="106" y="1128"/>
                </a:lnTo>
                <a:lnTo>
                  <a:pt x="74" y="1227"/>
                </a:lnTo>
                <a:lnTo>
                  <a:pt x="48" y="1329"/>
                </a:lnTo>
                <a:lnTo>
                  <a:pt x="26" y="1432"/>
                </a:lnTo>
                <a:lnTo>
                  <a:pt x="12" y="1537"/>
                </a:lnTo>
                <a:lnTo>
                  <a:pt x="3" y="1642"/>
                </a:lnTo>
                <a:lnTo>
                  <a:pt x="0" y="1747"/>
                </a:lnTo>
              </a:path>
            </a:pathLst>
          </a:cu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3" name="Line 35"/>
          <p:cNvSpPr>
            <a:spLocks noChangeShapeType="1"/>
          </p:cNvSpPr>
          <p:nvPr/>
        </p:nvSpPr>
        <p:spPr bwMode="auto">
          <a:xfrm>
            <a:off x="6702425" y="3051175"/>
            <a:ext cx="1588" cy="262255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5" name="Line 37"/>
          <p:cNvSpPr>
            <a:spLocks noChangeShapeType="1"/>
          </p:cNvSpPr>
          <p:nvPr/>
        </p:nvSpPr>
        <p:spPr bwMode="auto">
          <a:xfrm flipH="1">
            <a:off x="6702425" y="5476875"/>
            <a:ext cx="65405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6" name="Line 38"/>
          <p:cNvSpPr>
            <a:spLocks noChangeShapeType="1"/>
          </p:cNvSpPr>
          <p:nvPr/>
        </p:nvSpPr>
        <p:spPr bwMode="auto">
          <a:xfrm flipV="1">
            <a:off x="6702425" y="3513138"/>
            <a:ext cx="1588" cy="196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7" name="Line 39"/>
          <p:cNvSpPr>
            <a:spLocks noChangeShapeType="1"/>
          </p:cNvSpPr>
          <p:nvPr/>
        </p:nvSpPr>
        <p:spPr bwMode="auto">
          <a:xfrm>
            <a:off x="4740275" y="3513138"/>
            <a:ext cx="1588" cy="5778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8" name="Line 40"/>
          <p:cNvSpPr>
            <a:spLocks noChangeShapeType="1"/>
          </p:cNvSpPr>
          <p:nvPr/>
        </p:nvSpPr>
        <p:spPr bwMode="auto">
          <a:xfrm>
            <a:off x="4740275" y="4090989"/>
            <a:ext cx="1962150" cy="103822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9" name="Line 41"/>
          <p:cNvSpPr>
            <a:spLocks noChangeShapeType="1"/>
          </p:cNvSpPr>
          <p:nvPr/>
        </p:nvSpPr>
        <p:spPr bwMode="auto">
          <a:xfrm>
            <a:off x="5938838" y="3051175"/>
            <a:ext cx="1588" cy="2622550"/>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0" name="Line 42"/>
          <p:cNvSpPr>
            <a:spLocks noChangeShapeType="1"/>
          </p:cNvSpPr>
          <p:nvPr/>
        </p:nvSpPr>
        <p:spPr bwMode="auto">
          <a:xfrm flipV="1">
            <a:off x="5938838" y="3513138"/>
            <a:ext cx="1588" cy="12128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1" name="Line 43"/>
          <p:cNvSpPr>
            <a:spLocks noChangeShapeType="1"/>
          </p:cNvSpPr>
          <p:nvPr/>
        </p:nvSpPr>
        <p:spPr bwMode="auto">
          <a:xfrm>
            <a:off x="4740275" y="2589213"/>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2" name="Line 44"/>
          <p:cNvSpPr>
            <a:spLocks noChangeShapeType="1"/>
          </p:cNvSpPr>
          <p:nvPr/>
        </p:nvSpPr>
        <p:spPr bwMode="auto">
          <a:xfrm flipV="1">
            <a:off x="4740276" y="2241551"/>
            <a:ext cx="1198563" cy="3476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3" name="Line 45"/>
          <p:cNvSpPr>
            <a:spLocks noChangeShapeType="1"/>
          </p:cNvSpPr>
          <p:nvPr/>
        </p:nvSpPr>
        <p:spPr bwMode="auto">
          <a:xfrm flipV="1">
            <a:off x="5938838" y="1895476"/>
            <a:ext cx="1588" cy="3460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4" name="Line 46"/>
          <p:cNvSpPr>
            <a:spLocks noChangeShapeType="1"/>
          </p:cNvSpPr>
          <p:nvPr/>
        </p:nvSpPr>
        <p:spPr bwMode="auto">
          <a:xfrm>
            <a:off x="5938838" y="1895475"/>
            <a:ext cx="7635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5" name="Line 47"/>
          <p:cNvSpPr>
            <a:spLocks noChangeShapeType="1"/>
          </p:cNvSpPr>
          <p:nvPr/>
        </p:nvSpPr>
        <p:spPr bwMode="auto">
          <a:xfrm flipV="1">
            <a:off x="7356476" y="3051176"/>
            <a:ext cx="436563" cy="46196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6" name="Line 48"/>
          <p:cNvSpPr>
            <a:spLocks noChangeShapeType="1"/>
          </p:cNvSpPr>
          <p:nvPr/>
        </p:nvSpPr>
        <p:spPr bwMode="auto">
          <a:xfrm flipV="1">
            <a:off x="7356476" y="3051176"/>
            <a:ext cx="982663" cy="1039813"/>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0" name="Line 52"/>
          <p:cNvSpPr>
            <a:spLocks noChangeShapeType="1"/>
          </p:cNvSpPr>
          <p:nvPr/>
        </p:nvSpPr>
        <p:spPr bwMode="auto">
          <a:xfrm>
            <a:off x="7356476" y="1895475"/>
            <a:ext cx="246062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1" name="Line 53"/>
          <p:cNvSpPr>
            <a:spLocks noChangeShapeType="1"/>
          </p:cNvSpPr>
          <p:nvPr/>
        </p:nvSpPr>
        <p:spPr bwMode="auto">
          <a:xfrm>
            <a:off x="7356476" y="2241550"/>
            <a:ext cx="2447925" cy="1588"/>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2" name="Line 54"/>
          <p:cNvSpPr>
            <a:spLocks noChangeShapeType="1"/>
          </p:cNvSpPr>
          <p:nvPr/>
        </p:nvSpPr>
        <p:spPr bwMode="auto">
          <a:xfrm>
            <a:off x="7366745" y="2595637"/>
            <a:ext cx="2435225" cy="158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3" name="Line 55"/>
          <p:cNvSpPr>
            <a:spLocks noChangeShapeType="1"/>
          </p:cNvSpPr>
          <p:nvPr/>
        </p:nvSpPr>
        <p:spPr bwMode="auto">
          <a:xfrm>
            <a:off x="7793038" y="3051175"/>
            <a:ext cx="18542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4" name="Line 56"/>
          <p:cNvSpPr>
            <a:spLocks noChangeShapeType="1"/>
          </p:cNvSpPr>
          <p:nvPr/>
        </p:nvSpPr>
        <p:spPr bwMode="auto">
          <a:xfrm flipV="1">
            <a:off x="7793038" y="1203325"/>
            <a:ext cx="1588" cy="18478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5" name="Line 57"/>
          <p:cNvSpPr>
            <a:spLocks noChangeShapeType="1"/>
          </p:cNvSpPr>
          <p:nvPr/>
        </p:nvSpPr>
        <p:spPr bwMode="auto">
          <a:xfrm flipV="1">
            <a:off x="8339138" y="2589213"/>
            <a:ext cx="1588" cy="4619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6" name="Line 58"/>
          <p:cNvSpPr>
            <a:spLocks noChangeShapeType="1"/>
          </p:cNvSpPr>
          <p:nvPr/>
        </p:nvSpPr>
        <p:spPr bwMode="auto">
          <a:xfrm flipH="1">
            <a:off x="7793038" y="2589212"/>
            <a:ext cx="5461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7" name="Line 59"/>
          <p:cNvSpPr>
            <a:spLocks noChangeShapeType="1"/>
          </p:cNvSpPr>
          <p:nvPr/>
        </p:nvSpPr>
        <p:spPr bwMode="auto">
          <a:xfrm flipV="1">
            <a:off x="9647238" y="1203325"/>
            <a:ext cx="1588" cy="18478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8" name="Line 60"/>
          <p:cNvSpPr>
            <a:spLocks noChangeShapeType="1"/>
          </p:cNvSpPr>
          <p:nvPr/>
        </p:nvSpPr>
        <p:spPr bwMode="auto">
          <a:xfrm flipH="1">
            <a:off x="7793039" y="1895475"/>
            <a:ext cx="15271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9" name="Line 61"/>
          <p:cNvSpPr>
            <a:spLocks noChangeShapeType="1"/>
          </p:cNvSpPr>
          <p:nvPr/>
        </p:nvSpPr>
        <p:spPr bwMode="auto">
          <a:xfrm>
            <a:off x="7793038" y="1203325"/>
            <a:ext cx="1854200"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0" name="Line 62"/>
          <p:cNvSpPr>
            <a:spLocks noChangeShapeType="1"/>
          </p:cNvSpPr>
          <p:nvPr/>
        </p:nvSpPr>
        <p:spPr bwMode="auto">
          <a:xfrm flipV="1">
            <a:off x="9320213" y="1895475"/>
            <a:ext cx="1588" cy="11557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3" name="Line 65"/>
          <p:cNvSpPr>
            <a:spLocks noChangeShapeType="1"/>
          </p:cNvSpPr>
          <p:nvPr/>
        </p:nvSpPr>
        <p:spPr bwMode="auto">
          <a:xfrm flipV="1">
            <a:off x="8937625" y="1709737"/>
            <a:ext cx="1588" cy="1341438"/>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4" name="Line 66"/>
          <p:cNvSpPr>
            <a:spLocks noChangeShapeType="1"/>
          </p:cNvSpPr>
          <p:nvPr/>
        </p:nvSpPr>
        <p:spPr bwMode="auto">
          <a:xfrm flipV="1">
            <a:off x="8339138" y="2241551"/>
            <a:ext cx="598488" cy="3476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5" name="Line 67"/>
          <p:cNvSpPr>
            <a:spLocks noChangeShapeType="1"/>
          </p:cNvSpPr>
          <p:nvPr/>
        </p:nvSpPr>
        <p:spPr bwMode="auto">
          <a:xfrm flipV="1">
            <a:off x="8937625" y="1895476"/>
            <a:ext cx="1588" cy="3460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6" name="Line 68"/>
          <p:cNvSpPr>
            <a:spLocks noChangeShapeType="1"/>
          </p:cNvSpPr>
          <p:nvPr/>
        </p:nvSpPr>
        <p:spPr bwMode="auto">
          <a:xfrm flipH="1">
            <a:off x="7793038" y="2241550"/>
            <a:ext cx="1144588"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7" name="Line 69"/>
          <p:cNvSpPr>
            <a:spLocks noChangeShapeType="1"/>
          </p:cNvSpPr>
          <p:nvPr/>
        </p:nvSpPr>
        <p:spPr bwMode="auto">
          <a:xfrm flipH="1">
            <a:off x="2225675" y="4090988"/>
            <a:ext cx="2514600" cy="1588"/>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8" name="Freeform 70"/>
          <p:cNvSpPr>
            <a:spLocks/>
          </p:cNvSpPr>
          <p:nvPr/>
        </p:nvSpPr>
        <p:spPr bwMode="auto">
          <a:xfrm>
            <a:off x="2544764" y="4090988"/>
            <a:ext cx="4157663" cy="2324100"/>
          </a:xfrm>
          <a:custGeom>
            <a:avLst/>
            <a:gdLst/>
            <a:ahLst/>
            <a:cxnLst>
              <a:cxn ang="0">
                <a:pos x="0" y="0"/>
              </a:cxn>
              <a:cxn ang="0">
                <a:pos x="7" y="270"/>
              </a:cxn>
              <a:cxn ang="0">
                <a:pos x="24" y="540"/>
              </a:cxn>
              <a:cxn ang="0">
                <a:pos x="54" y="809"/>
              </a:cxn>
              <a:cxn ang="0">
                <a:pos x="95" y="1075"/>
              </a:cxn>
              <a:cxn ang="0">
                <a:pos x="148" y="1340"/>
              </a:cxn>
              <a:cxn ang="0">
                <a:pos x="212" y="1602"/>
              </a:cxn>
              <a:cxn ang="0">
                <a:pos x="287" y="1860"/>
              </a:cxn>
              <a:cxn ang="0">
                <a:pos x="374" y="2115"/>
              </a:cxn>
              <a:cxn ang="0">
                <a:pos x="472" y="2364"/>
              </a:cxn>
              <a:cxn ang="0">
                <a:pos x="580" y="2609"/>
              </a:cxn>
              <a:cxn ang="0">
                <a:pos x="699" y="2849"/>
              </a:cxn>
              <a:cxn ang="0">
                <a:pos x="828" y="3081"/>
              </a:cxn>
              <a:cxn ang="0">
                <a:pos x="967" y="3308"/>
              </a:cxn>
              <a:cxn ang="0">
                <a:pos x="1116" y="3527"/>
              </a:cxn>
              <a:cxn ang="0">
                <a:pos x="1275" y="3739"/>
              </a:cxn>
              <a:cxn ang="0">
                <a:pos x="1443" y="3944"/>
              </a:cxn>
              <a:cxn ang="0">
                <a:pos x="1619" y="4139"/>
              </a:cxn>
              <a:cxn ang="0">
                <a:pos x="1803" y="4326"/>
              </a:cxn>
              <a:cxn ang="0">
                <a:pos x="1995" y="4504"/>
              </a:cxn>
              <a:cxn ang="0">
                <a:pos x="2196" y="4672"/>
              </a:cxn>
              <a:cxn ang="0">
                <a:pos x="2403" y="4830"/>
              </a:cxn>
              <a:cxn ang="0">
                <a:pos x="2616" y="4978"/>
              </a:cxn>
              <a:cxn ang="0">
                <a:pos x="2837" y="5114"/>
              </a:cxn>
              <a:cxn ang="0">
                <a:pos x="3062" y="5241"/>
              </a:cxn>
              <a:cxn ang="0">
                <a:pos x="3293" y="5356"/>
              </a:cxn>
              <a:cxn ang="0">
                <a:pos x="3529" y="5460"/>
              </a:cxn>
              <a:cxn ang="0">
                <a:pos x="3769" y="5551"/>
              </a:cxn>
              <a:cxn ang="0">
                <a:pos x="4012" y="5631"/>
              </a:cxn>
              <a:cxn ang="0">
                <a:pos x="4260" y="5700"/>
              </a:cxn>
              <a:cxn ang="0">
                <a:pos x="4509" y="5756"/>
              </a:cxn>
              <a:cxn ang="0">
                <a:pos x="4761" y="5800"/>
              </a:cxn>
              <a:cxn ang="0">
                <a:pos x="5015" y="5831"/>
              </a:cxn>
              <a:cxn ang="0">
                <a:pos x="5270" y="5850"/>
              </a:cxn>
              <a:cxn ang="0">
                <a:pos x="5525" y="5856"/>
              </a:cxn>
              <a:cxn ang="0">
                <a:pos x="5780" y="5850"/>
              </a:cxn>
              <a:cxn ang="0">
                <a:pos x="6035" y="5832"/>
              </a:cxn>
              <a:cxn ang="0">
                <a:pos x="6289" y="5801"/>
              </a:cxn>
              <a:cxn ang="0">
                <a:pos x="6541" y="5758"/>
              </a:cxn>
              <a:cxn ang="0">
                <a:pos x="6790" y="5702"/>
              </a:cxn>
              <a:cxn ang="0">
                <a:pos x="7038" y="5635"/>
              </a:cxn>
              <a:cxn ang="0">
                <a:pos x="7281" y="5555"/>
              </a:cxn>
              <a:cxn ang="0">
                <a:pos x="7522" y="5463"/>
              </a:cxn>
              <a:cxn ang="0">
                <a:pos x="7758" y="5360"/>
              </a:cxn>
              <a:cxn ang="0">
                <a:pos x="7988" y="5246"/>
              </a:cxn>
              <a:cxn ang="0">
                <a:pos x="8214" y="5120"/>
              </a:cxn>
              <a:cxn ang="0">
                <a:pos x="8435" y="4983"/>
              </a:cxn>
              <a:cxn ang="0">
                <a:pos x="8648" y="4837"/>
              </a:cxn>
              <a:cxn ang="0">
                <a:pos x="8856" y="4679"/>
              </a:cxn>
              <a:cxn ang="0">
                <a:pos x="9057" y="4510"/>
              </a:cxn>
              <a:cxn ang="0">
                <a:pos x="9249" y="4334"/>
              </a:cxn>
              <a:cxn ang="0">
                <a:pos x="9435" y="4147"/>
              </a:cxn>
              <a:cxn ang="0">
                <a:pos x="9611" y="3952"/>
              </a:cxn>
              <a:cxn ang="0">
                <a:pos x="9779" y="3748"/>
              </a:cxn>
              <a:cxn ang="0">
                <a:pos x="9937" y="3536"/>
              </a:cxn>
              <a:cxn ang="0">
                <a:pos x="10087" y="3317"/>
              </a:cxn>
              <a:cxn ang="0">
                <a:pos x="10227" y="3091"/>
              </a:cxn>
              <a:cxn ang="0">
                <a:pos x="10356" y="2858"/>
              </a:cxn>
              <a:cxn ang="0">
                <a:pos x="10476" y="2619"/>
              </a:cxn>
            </a:cxnLst>
            <a:rect l="0" t="0" r="r" b="b"/>
            <a:pathLst>
              <a:path w="10476" h="5856">
                <a:moveTo>
                  <a:pt x="0" y="0"/>
                </a:moveTo>
                <a:lnTo>
                  <a:pt x="7" y="270"/>
                </a:lnTo>
                <a:lnTo>
                  <a:pt x="24" y="540"/>
                </a:lnTo>
                <a:lnTo>
                  <a:pt x="54" y="809"/>
                </a:lnTo>
                <a:lnTo>
                  <a:pt x="95" y="1075"/>
                </a:lnTo>
                <a:lnTo>
                  <a:pt x="148" y="1340"/>
                </a:lnTo>
                <a:lnTo>
                  <a:pt x="212" y="1602"/>
                </a:lnTo>
                <a:lnTo>
                  <a:pt x="287" y="1860"/>
                </a:lnTo>
                <a:lnTo>
                  <a:pt x="374" y="2115"/>
                </a:lnTo>
                <a:lnTo>
                  <a:pt x="472" y="2364"/>
                </a:lnTo>
                <a:lnTo>
                  <a:pt x="580" y="2609"/>
                </a:lnTo>
                <a:lnTo>
                  <a:pt x="699" y="2849"/>
                </a:lnTo>
                <a:lnTo>
                  <a:pt x="828" y="3081"/>
                </a:lnTo>
                <a:lnTo>
                  <a:pt x="967" y="3308"/>
                </a:lnTo>
                <a:lnTo>
                  <a:pt x="1116" y="3527"/>
                </a:lnTo>
                <a:lnTo>
                  <a:pt x="1275" y="3739"/>
                </a:lnTo>
                <a:lnTo>
                  <a:pt x="1443" y="3944"/>
                </a:lnTo>
                <a:lnTo>
                  <a:pt x="1619" y="4139"/>
                </a:lnTo>
                <a:lnTo>
                  <a:pt x="1803" y="4326"/>
                </a:lnTo>
                <a:lnTo>
                  <a:pt x="1995" y="4504"/>
                </a:lnTo>
                <a:lnTo>
                  <a:pt x="2196" y="4672"/>
                </a:lnTo>
                <a:lnTo>
                  <a:pt x="2403" y="4830"/>
                </a:lnTo>
                <a:lnTo>
                  <a:pt x="2616" y="4978"/>
                </a:lnTo>
                <a:lnTo>
                  <a:pt x="2837" y="5114"/>
                </a:lnTo>
                <a:lnTo>
                  <a:pt x="3062" y="5241"/>
                </a:lnTo>
                <a:lnTo>
                  <a:pt x="3293" y="5356"/>
                </a:lnTo>
                <a:lnTo>
                  <a:pt x="3529" y="5460"/>
                </a:lnTo>
                <a:lnTo>
                  <a:pt x="3769" y="5551"/>
                </a:lnTo>
                <a:lnTo>
                  <a:pt x="4012" y="5631"/>
                </a:lnTo>
                <a:lnTo>
                  <a:pt x="4260" y="5700"/>
                </a:lnTo>
                <a:lnTo>
                  <a:pt x="4509" y="5756"/>
                </a:lnTo>
                <a:lnTo>
                  <a:pt x="4761" y="5800"/>
                </a:lnTo>
                <a:lnTo>
                  <a:pt x="5015" y="5831"/>
                </a:lnTo>
                <a:lnTo>
                  <a:pt x="5270" y="5850"/>
                </a:lnTo>
                <a:lnTo>
                  <a:pt x="5525" y="5856"/>
                </a:lnTo>
                <a:lnTo>
                  <a:pt x="5780" y="5850"/>
                </a:lnTo>
                <a:lnTo>
                  <a:pt x="6035" y="5832"/>
                </a:lnTo>
                <a:lnTo>
                  <a:pt x="6289" y="5801"/>
                </a:lnTo>
                <a:lnTo>
                  <a:pt x="6541" y="5758"/>
                </a:lnTo>
                <a:lnTo>
                  <a:pt x="6790" y="5702"/>
                </a:lnTo>
                <a:lnTo>
                  <a:pt x="7038" y="5635"/>
                </a:lnTo>
                <a:lnTo>
                  <a:pt x="7281" y="5555"/>
                </a:lnTo>
                <a:lnTo>
                  <a:pt x="7522" y="5463"/>
                </a:lnTo>
                <a:lnTo>
                  <a:pt x="7758" y="5360"/>
                </a:lnTo>
                <a:lnTo>
                  <a:pt x="7988" y="5246"/>
                </a:lnTo>
                <a:lnTo>
                  <a:pt x="8214" y="5120"/>
                </a:lnTo>
                <a:lnTo>
                  <a:pt x="8435" y="4983"/>
                </a:lnTo>
                <a:lnTo>
                  <a:pt x="8648" y="4837"/>
                </a:lnTo>
                <a:lnTo>
                  <a:pt x="8856" y="4679"/>
                </a:lnTo>
                <a:lnTo>
                  <a:pt x="9057" y="4510"/>
                </a:lnTo>
                <a:lnTo>
                  <a:pt x="9249" y="4334"/>
                </a:lnTo>
                <a:lnTo>
                  <a:pt x="9435" y="4147"/>
                </a:lnTo>
                <a:lnTo>
                  <a:pt x="9611" y="3952"/>
                </a:lnTo>
                <a:lnTo>
                  <a:pt x="9779" y="3748"/>
                </a:lnTo>
                <a:lnTo>
                  <a:pt x="9937" y="3536"/>
                </a:lnTo>
                <a:lnTo>
                  <a:pt x="10087" y="3317"/>
                </a:lnTo>
                <a:lnTo>
                  <a:pt x="10227" y="3091"/>
                </a:lnTo>
                <a:lnTo>
                  <a:pt x="10356" y="2858"/>
                </a:lnTo>
                <a:lnTo>
                  <a:pt x="10476" y="2619"/>
                </a:lnTo>
              </a:path>
            </a:pathLst>
          </a:cu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9" name="Freeform 71"/>
          <p:cNvSpPr>
            <a:spLocks/>
          </p:cNvSpPr>
          <p:nvPr/>
        </p:nvSpPr>
        <p:spPr bwMode="auto">
          <a:xfrm>
            <a:off x="3398838" y="4090989"/>
            <a:ext cx="2540000" cy="1419225"/>
          </a:xfrm>
          <a:custGeom>
            <a:avLst/>
            <a:gdLst/>
            <a:ahLst/>
            <a:cxnLst>
              <a:cxn ang="0">
                <a:pos x="0" y="0"/>
              </a:cxn>
              <a:cxn ang="0">
                <a:pos x="3" y="157"/>
              </a:cxn>
              <a:cxn ang="0">
                <a:pos x="13" y="314"/>
              </a:cxn>
              <a:cxn ang="0">
                <a:pos x="30" y="470"/>
              </a:cxn>
              <a:cxn ang="0">
                <a:pos x="52" y="626"/>
              </a:cxn>
              <a:cxn ang="0">
                <a:pos x="81" y="779"/>
              </a:cxn>
              <a:cxn ang="0">
                <a:pos x="116" y="932"/>
              </a:cxn>
              <a:cxn ang="0">
                <a:pos x="159" y="1083"/>
              </a:cxn>
              <a:cxn ang="0">
                <a:pos x="207" y="1231"/>
              </a:cxn>
              <a:cxn ang="0">
                <a:pos x="260" y="1378"/>
              </a:cxn>
              <a:cxn ang="0">
                <a:pos x="321" y="1521"/>
              </a:cxn>
              <a:cxn ang="0">
                <a:pos x="386" y="1662"/>
              </a:cxn>
              <a:cxn ang="0">
                <a:pos x="459" y="1800"/>
              </a:cxn>
              <a:cxn ang="0">
                <a:pos x="535" y="1933"/>
              </a:cxn>
              <a:cxn ang="0">
                <a:pos x="619" y="2064"/>
              </a:cxn>
              <a:cxn ang="0">
                <a:pos x="707" y="2190"/>
              </a:cxn>
              <a:cxn ang="0">
                <a:pos x="800" y="2312"/>
              </a:cxn>
              <a:cxn ang="0">
                <a:pos x="898" y="2430"/>
              </a:cxn>
              <a:cxn ang="0">
                <a:pos x="1002" y="2543"/>
              </a:cxn>
              <a:cxn ang="0">
                <a:pos x="1109" y="2651"/>
              </a:cxn>
              <a:cxn ang="0">
                <a:pos x="1221" y="2754"/>
              </a:cxn>
              <a:cxn ang="0">
                <a:pos x="1338" y="2852"/>
              </a:cxn>
              <a:cxn ang="0">
                <a:pos x="1457" y="2943"/>
              </a:cxn>
              <a:cxn ang="0">
                <a:pos x="1581" y="3030"/>
              </a:cxn>
              <a:cxn ang="0">
                <a:pos x="1709" y="3110"/>
              </a:cxn>
              <a:cxn ang="0">
                <a:pos x="1839" y="3186"/>
              </a:cxn>
              <a:cxn ang="0">
                <a:pos x="1972" y="3254"/>
              </a:cxn>
              <a:cxn ang="0">
                <a:pos x="2109" y="3316"/>
              </a:cxn>
              <a:cxn ang="0">
                <a:pos x="2248" y="3372"/>
              </a:cxn>
              <a:cxn ang="0">
                <a:pos x="2388" y="3422"/>
              </a:cxn>
              <a:cxn ang="0">
                <a:pos x="2531" y="3465"/>
              </a:cxn>
              <a:cxn ang="0">
                <a:pos x="2675" y="3500"/>
              </a:cxn>
              <a:cxn ang="0">
                <a:pos x="2820" y="3529"/>
              </a:cxn>
              <a:cxn ang="0">
                <a:pos x="2968" y="3552"/>
              </a:cxn>
              <a:cxn ang="0">
                <a:pos x="3115" y="3568"/>
              </a:cxn>
              <a:cxn ang="0">
                <a:pos x="3263" y="3577"/>
              </a:cxn>
              <a:cxn ang="0">
                <a:pos x="3411" y="3579"/>
              </a:cxn>
              <a:cxn ang="0">
                <a:pos x="3560" y="3574"/>
              </a:cxn>
              <a:cxn ang="0">
                <a:pos x="3708" y="3562"/>
              </a:cxn>
              <a:cxn ang="0">
                <a:pos x="3855" y="3543"/>
              </a:cxn>
              <a:cxn ang="0">
                <a:pos x="4001" y="3518"/>
              </a:cxn>
              <a:cxn ang="0">
                <a:pos x="4146" y="3485"/>
              </a:cxn>
              <a:cxn ang="0">
                <a:pos x="4290" y="3447"/>
              </a:cxn>
              <a:cxn ang="0">
                <a:pos x="4432" y="3401"/>
              </a:cxn>
              <a:cxn ang="0">
                <a:pos x="4572" y="3349"/>
              </a:cxn>
              <a:cxn ang="0">
                <a:pos x="4710" y="3290"/>
              </a:cxn>
              <a:cxn ang="0">
                <a:pos x="4845" y="3224"/>
              </a:cxn>
              <a:cxn ang="0">
                <a:pos x="4977" y="3153"/>
              </a:cxn>
              <a:cxn ang="0">
                <a:pos x="5106" y="3077"/>
              </a:cxn>
              <a:cxn ang="0">
                <a:pos x="5232" y="2993"/>
              </a:cxn>
              <a:cxn ang="0">
                <a:pos x="5354" y="2904"/>
              </a:cxn>
              <a:cxn ang="0">
                <a:pos x="5472" y="2809"/>
              </a:cxn>
              <a:cxn ang="0">
                <a:pos x="5588" y="2710"/>
              </a:cxn>
              <a:cxn ang="0">
                <a:pos x="5697" y="2605"/>
              </a:cxn>
              <a:cxn ang="0">
                <a:pos x="5803" y="2494"/>
              </a:cxn>
              <a:cxn ang="0">
                <a:pos x="5903" y="2379"/>
              </a:cxn>
              <a:cxn ang="0">
                <a:pos x="6000" y="2259"/>
              </a:cxn>
              <a:cxn ang="0">
                <a:pos x="6091" y="2135"/>
              </a:cxn>
              <a:cxn ang="0">
                <a:pos x="6176" y="2007"/>
              </a:cxn>
              <a:cxn ang="0">
                <a:pos x="6257" y="1875"/>
              </a:cxn>
              <a:cxn ang="0">
                <a:pos x="6332" y="1740"/>
              </a:cxn>
              <a:cxn ang="0">
                <a:pos x="6401" y="1601"/>
              </a:cxn>
            </a:cxnLst>
            <a:rect l="0" t="0" r="r" b="b"/>
            <a:pathLst>
              <a:path w="6401" h="3579">
                <a:moveTo>
                  <a:pt x="0" y="0"/>
                </a:moveTo>
                <a:lnTo>
                  <a:pt x="3" y="157"/>
                </a:lnTo>
                <a:lnTo>
                  <a:pt x="13" y="314"/>
                </a:lnTo>
                <a:lnTo>
                  <a:pt x="30" y="470"/>
                </a:lnTo>
                <a:lnTo>
                  <a:pt x="52" y="626"/>
                </a:lnTo>
                <a:lnTo>
                  <a:pt x="81" y="779"/>
                </a:lnTo>
                <a:lnTo>
                  <a:pt x="116" y="932"/>
                </a:lnTo>
                <a:lnTo>
                  <a:pt x="159" y="1083"/>
                </a:lnTo>
                <a:lnTo>
                  <a:pt x="207" y="1231"/>
                </a:lnTo>
                <a:lnTo>
                  <a:pt x="260" y="1378"/>
                </a:lnTo>
                <a:lnTo>
                  <a:pt x="321" y="1521"/>
                </a:lnTo>
                <a:lnTo>
                  <a:pt x="386" y="1662"/>
                </a:lnTo>
                <a:lnTo>
                  <a:pt x="459" y="1800"/>
                </a:lnTo>
                <a:lnTo>
                  <a:pt x="535" y="1933"/>
                </a:lnTo>
                <a:lnTo>
                  <a:pt x="619" y="2064"/>
                </a:lnTo>
                <a:lnTo>
                  <a:pt x="707" y="2190"/>
                </a:lnTo>
                <a:lnTo>
                  <a:pt x="800" y="2312"/>
                </a:lnTo>
                <a:lnTo>
                  <a:pt x="898" y="2430"/>
                </a:lnTo>
                <a:lnTo>
                  <a:pt x="1002" y="2543"/>
                </a:lnTo>
                <a:lnTo>
                  <a:pt x="1109" y="2651"/>
                </a:lnTo>
                <a:lnTo>
                  <a:pt x="1221" y="2754"/>
                </a:lnTo>
                <a:lnTo>
                  <a:pt x="1338" y="2852"/>
                </a:lnTo>
                <a:lnTo>
                  <a:pt x="1457" y="2943"/>
                </a:lnTo>
                <a:lnTo>
                  <a:pt x="1581" y="3030"/>
                </a:lnTo>
                <a:lnTo>
                  <a:pt x="1709" y="3110"/>
                </a:lnTo>
                <a:lnTo>
                  <a:pt x="1839" y="3186"/>
                </a:lnTo>
                <a:lnTo>
                  <a:pt x="1972" y="3254"/>
                </a:lnTo>
                <a:lnTo>
                  <a:pt x="2109" y="3316"/>
                </a:lnTo>
                <a:lnTo>
                  <a:pt x="2248" y="3372"/>
                </a:lnTo>
                <a:lnTo>
                  <a:pt x="2388" y="3422"/>
                </a:lnTo>
                <a:lnTo>
                  <a:pt x="2531" y="3465"/>
                </a:lnTo>
                <a:lnTo>
                  <a:pt x="2675" y="3500"/>
                </a:lnTo>
                <a:lnTo>
                  <a:pt x="2820" y="3529"/>
                </a:lnTo>
                <a:lnTo>
                  <a:pt x="2968" y="3552"/>
                </a:lnTo>
                <a:lnTo>
                  <a:pt x="3115" y="3568"/>
                </a:lnTo>
                <a:lnTo>
                  <a:pt x="3263" y="3577"/>
                </a:lnTo>
                <a:lnTo>
                  <a:pt x="3411" y="3579"/>
                </a:lnTo>
                <a:lnTo>
                  <a:pt x="3560" y="3574"/>
                </a:lnTo>
                <a:lnTo>
                  <a:pt x="3708" y="3562"/>
                </a:lnTo>
                <a:lnTo>
                  <a:pt x="3855" y="3543"/>
                </a:lnTo>
                <a:lnTo>
                  <a:pt x="4001" y="3518"/>
                </a:lnTo>
                <a:lnTo>
                  <a:pt x="4146" y="3485"/>
                </a:lnTo>
                <a:lnTo>
                  <a:pt x="4290" y="3447"/>
                </a:lnTo>
                <a:lnTo>
                  <a:pt x="4432" y="3401"/>
                </a:lnTo>
                <a:lnTo>
                  <a:pt x="4572" y="3349"/>
                </a:lnTo>
                <a:lnTo>
                  <a:pt x="4710" y="3290"/>
                </a:lnTo>
                <a:lnTo>
                  <a:pt x="4845" y="3224"/>
                </a:lnTo>
                <a:lnTo>
                  <a:pt x="4977" y="3153"/>
                </a:lnTo>
                <a:lnTo>
                  <a:pt x="5106" y="3077"/>
                </a:lnTo>
                <a:lnTo>
                  <a:pt x="5232" y="2993"/>
                </a:lnTo>
                <a:lnTo>
                  <a:pt x="5354" y="2904"/>
                </a:lnTo>
                <a:lnTo>
                  <a:pt x="5472" y="2809"/>
                </a:lnTo>
                <a:lnTo>
                  <a:pt x="5588" y="2710"/>
                </a:lnTo>
                <a:lnTo>
                  <a:pt x="5697" y="2605"/>
                </a:lnTo>
                <a:lnTo>
                  <a:pt x="5803" y="2494"/>
                </a:lnTo>
                <a:lnTo>
                  <a:pt x="5903" y="2379"/>
                </a:lnTo>
                <a:lnTo>
                  <a:pt x="6000" y="2259"/>
                </a:lnTo>
                <a:lnTo>
                  <a:pt x="6091" y="2135"/>
                </a:lnTo>
                <a:lnTo>
                  <a:pt x="6176" y="2007"/>
                </a:lnTo>
                <a:lnTo>
                  <a:pt x="6257" y="1875"/>
                </a:lnTo>
                <a:lnTo>
                  <a:pt x="6332" y="1740"/>
                </a:lnTo>
                <a:lnTo>
                  <a:pt x="6401" y="1601"/>
                </a:lnTo>
              </a:path>
            </a:pathLst>
          </a:cu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0" name="Line 72"/>
          <p:cNvSpPr>
            <a:spLocks noChangeShapeType="1"/>
          </p:cNvSpPr>
          <p:nvPr/>
        </p:nvSpPr>
        <p:spPr bwMode="auto">
          <a:xfrm flipV="1">
            <a:off x="3398838" y="1566863"/>
            <a:ext cx="1588" cy="2524125"/>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1" name="Line 73"/>
          <p:cNvSpPr>
            <a:spLocks noChangeShapeType="1"/>
          </p:cNvSpPr>
          <p:nvPr/>
        </p:nvSpPr>
        <p:spPr bwMode="auto">
          <a:xfrm flipV="1">
            <a:off x="2544763" y="1611313"/>
            <a:ext cx="1588" cy="2479675"/>
          </a:xfrm>
          <a:prstGeom prst="line">
            <a:avLst/>
          </a:prstGeom>
          <a:noFill/>
          <a:ln w="1905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6" name="Line 78"/>
          <p:cNvSpPr>
            <a:spLocks noChangeShapeType="1"/>
          </p:cNvSpPr>
          <p:nvPr/>
        </p:nvSpPr>
        <p:spPr bwMode="auto">
          <a:xfrm>
            <a:off x="2544764" y="3051175"/>
            <a:ext cx="2195513"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7" name="Line 79"/>
          <p:cNvSpPr>
            <a:spLocks noChangeShapeType="1"/>
          </p:cNvSpPr>
          <p:nvPr/>
        </p:nvSpPr>
        <p:spPr bwMode="auto">
          <a:xfrm flipH="1" flipV="1">
            <a:off x="3398838" y="2241551"/>
            <a:ext cx="1341438" cy="347663"/>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8" name="Line 80"/>
          <p:cNvSpPr>
            <a:spLocks noChangeShapeType="1"/>
          </p:cNvSpPr>
          <p:nvPr/>
        </p:nvSpPr>
        <p:spPr bwMode="auto">
          <a:xfrm flipV="1">
            <a:off x="3398838" y="1895476"/>
            <a:ext cx="1588" cy="346075"/>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9" name="Line 81"/>
          <p:cNvSpPr>
            <a:spLocks noChangeShapeType="1"/>
          </p:cNvSpPr>
          <p:nvPr/>
        </p:nvSpPr>
        <p:spPr bwMode="auto">
          <a:xfrm flipH="1">
            <a:off x="2544764" y="1895475"/>
            <a:ext cx="854075" cy="158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4" name="Line 36"/>
          <p:cNvSpPr>
            <a:spLocks noChangeShapeType="1"/>
          </p:cNvSpPr>
          <p:nvPr/>
        </p:nvSpPr>
        <p:spPr bwMode="auto">
          <a:xfrm>
            <a:off x="7356475" y="3513138"/>
            <a:ext cx="1588" cy="1963738"/>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TextBox 82"/>
          <p:cNvSpPr txBox="1"/>
          <p:nvPr/>
        </p:nvSpPr>
        <p:spPr>
          <a:xfrm>
            <a:off x="1919536" y="394564"/>
            <a:ext cx="1944216" cy="230832"/>
          </a:xfrm>
          <a:prstGeom prst="rect">
            <a:avLst/>
          </a:prstGeom>
          <a:noFill/>
        </p:spPr>
        <p:txBody>
          <a:bodyPr wrap="square" rtlCol="0">
            <a:spAutoFit/>
          </a:bodyPr>
          <a:lstStyle/>
          <a:p>
            <a:r>
              <a:rPr lang="en-GB" sz="900" b="1" dirty="0"/>
              <a:t>NAME:</a:t>
            </a:r>
            <a:endParaRPr lang="en-GB" sz="900" b="1" dirty="0"/>
          </a:p>
        </p:txBody>
      </p:sp>
      <p:sp>
        <p:nvSpPr>
          <p:cNvPr id="84" name="TextBox 83"/>
          <p:cNvSpPr txBox="1"/>
          <p:nvPr/>
        </p:nvSpPr>
        <p:spPr>
          <a:xfrm>
            <a:off x="5303912" y="281821"/>
            <a:ext cx="3240360" cy="369332"/>
          </a:xfrm>
          <a:prstGeom prst="rect">
            <a:avLst/>
          </a:prstGeom>
          <a:noFill/>
        </p:spPr>
        <p:txBody>
          <a:bodyPr wrap="square" rtlCol="0">
            <a:spAutoFit/>
          </a:bodyPr>
          <a:lstStyle/>
          <a:p>
            <a:r>
              <a:rPr lang="en-GB" dirty="0"/>
              <a:t>SOLID  4 </a:t>
            </a:r>
            <a:endParaRPr lang="en-GB" dirty="0"/>
          </a:p>
        </p:txBody>
      </p:sp>
      <p:sp>
        <p:nvSpPr>
          <p:cNvPr id="85" name="TextBox 84"/>
          <p:cNvSpPr txBox="1"/>
          <p:nvPr/>
        </p:nvSpPr>
        <p:spPr>
          <a:xfrm>
            <a:off x="8904312" y="390653"/>
            <a:ext cx="1944216" cy="230832"/>
          </a:xfrm>
          <a:prstGeom prst="rect">
            <a:avLst/>
          </a:prstGeom>
          <a:noFill/>
        </p:spPr>
        <p:txBody>
          <a:bodyPr wrap="square" rtlCol="0">
            <a:spAutoFit/>
          </a:bodyPr>
          <a:lstStyle/>
          <a:p>
            <a:r>
              <a:rPr lang="en-GB" sz="900" dirty="0"/>
              <a:t>DATE:</a:t>
            </a:r>
            <a:endParaRPr lang="en-GB" sz="900" b="1" dirty="0"/>
          </a:p>
        </p:txBody>
      </p:sp>
      <p:sp>
        <p:nvSpPr>
          <p:cNvPr id="86" name="Oval 85"/>
          <p:cNvSpPr/>
          <p:nvPr/>
        </p:nvSpPr>
        <p:spPr>
          <a:xfrm>
            <a:off x="4673826" y="2996953"/>
            <a:ext cx="137843" cy="137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5" name="Line 77"/>
          <p:cNvSpPr>
            <a:spLocks noChangeShapeType="1"/>
          </p:cNvSpPr>
          <p:nvPr/>
        </p:nvSpPr>
        <p:spPr bwMode="auto">
          <a:xfrm>
            <a:off x="2544763" y="1895475"/>
            <a:ext cx="1588" cy="115570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4" name="Line 26"/>
          <p:cNvSpPr>
            <a:spLocks noChangeShapeType="1"/>
          </p:cNvSpPr>
          <p:nvPr/>
        </p:nvSpPr>
        <p:spPr bwMode="auto">
          <a:xfrm flipV="1">
            <a:off x="7356475" y="1203325"/>
            <a:ext cx="1588" cy="1847850"/>
          </a:xfrm>
          <a:prstGeom prst="line">
            <a:avLst/>
          </a:prstGeom>
          <a:no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2" name="Line 64"/>
          <p:cNvSpPr>
            <a:spLocks noChangeShapeType="1"/>
          </p:cNvSpPr>
          <p:nvPr/>
        </p:nvSpPr>
        <p:spPr bwMode="auto">
          <a:xfrm flipV="1">
            <a:off x="7356475" y="3051176"/>
            <a:ext cx="1581150" cy="1674813"/>
          </a:xfrm>
          <a:prstGeom prst="line">
            <a:avLst/>
          </a:prstGeom>
          <a:noFill/>
          <a:ln w="1905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7" name="Line 49"/>
          <p:cNvSpPr>
            <a:spLocks noChangeShapeType="1"/>
          </p:cNvSpPr>
          <p:nvPr/>
        </p:nvSpPr>
        <p:spPr bwMode="auto">
          <a:xfrm flipV="1">
            <a:off x="7356475" y="3051175"/>
            <a:ext cx="1963738" cy="2078038"/>
          </a:xfrm>
          <a:prstGeom prst="line">
            <a:avLst/>
          </a:prstGeom>
          <a:noFill/>
          <a:ln w="19050">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TextBox 87"/>
          <p:cNvSpPr txBox="1"/>
          <p:nvPr/>
        </p:nvSpPr>
        <p:spPr>
          <a:xfrm>
            <a:off x="1775520" y="5968508"/>
            <a:ext cx="2448272" cy="646331"/>
          </a:xfrm>
          <a:prstGeom prst="rect">
            <a:avLst/>
          </a:prstGeom>
          <a:noFill/>
        </p:spPr>
        <p:txBody>
          <a:bodyPr wrap="square" rtlCol="0">
            <a:spAutoFit/>
          </a:bodyPr>
          <a:lstStyle/>
          <a:p>
            <a:r>
              <a:rPr lang="en-GB" dirty="0"/>
              <a:t>Down 100</a:t>
            </a:r>
          </a:p>
          <a:p>
            <a:r>
              <a:rPr lang="en-GB" dirty="0"/>
              <a:t>In 140</a:t>
            </a:r>
          </a:p>
        </p:txBody>
      </p:sp>
      <p:grpSp>
        <p:nvGrpSpPr>
          <p:cNvPr id="87" name="Group 99"/>
          <p:cNvGrpSpPr/>
          <p:nvPr/>
        </p:nvGrpSpPr>
        <p:grpSpPr>
          <a:xfrm>
            <a:off x="4730447" y="3076603"/>
            <a:ext cx="2633123" cy="311847"/>
            <a:chOff x="4966121" y="4005064"/>
            <a:chExt cx="1310007" cy="311847"/>
          </a:xfrm>
        </p:grpSpPr>
        <p:cxnSp>
          <p:nvCxnSpPr>
            <p:cNvPr id="89" name="Straight Arrow Connector 88"/>
            <p:cNvCxnSpPr/>
            <p:nvPr/>
          </p:nvCxnSpPr>
          <p:spPr>
            <a:xfrm rot="10800000">
              <a:off x="4971412" y="4117396"/>
              <a:ext cx="1296141"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492465" y="4055301"/>
              <a:ext cx="432048" cy="261610"/>
            </a:xfrm>
            <a:prstGeom prst="rect">
              <a:avLst/>
            </a:prstGeom>
            <a:noFill/>
          </p:spPr>
          <p:txBody>
            <a:bodyPr wrap="square" rtlCol="0">
              <a:spAutoFit/>
            </a:bodyPr>
            <a:lstStyle/>
            <a:p>
              <a:r>
                <a:rPr lang="en-GB" sz="1100" dirty="0"/>
                <a:t>120</a:t>
              </a:r>
              <a:endParaRPr lang="en-GB" sz="1100" dirty="0"/>
            </a:p>
          </p:txBody>
        </p:sp>
        <p:cxnSp>
          <p:nvCxnSpPr>
            <p:cNvPr id="91" name="Straight Connector 90"/>
            <p:cNvCxnSpPr/>
            <p:nvPr/>
          </p:nvCxnSpPr>
          <p:spPr>
            <a:xfrm rot="5400000">
              <a:off x="4885502"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6195509" y="4085683"/>
              <a:ext cx="16123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rot="16200000" flipH="1">
            <a:off x="5891405" y="3097402"/>
            <a:ext cx="101786" cy="299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239524" y="3000381"/>
            <a:ext cx="360040" cy="246221"/>
          </a:xfrm>
          <a:prstGeom prst="rect">
            <a:avLst/>
          </a:prstGeom>
          <a:noFill/>
        </p:spPr>
        <p:txBody>
          <a:bodyPr wrap="square" rtlCol="0">
            <a:spAutoFit/>
          </a:bodyPr>
          <a:lstStyle/>
          <a:p>
            <a:r>
              <a:rPr lang="en-GB" sz="1000" dirty="0"/>
              <a:t>55</a:t>
            </a:r>
            <a:endParaRPr lang="en-GB" sz="1000" dirty="0"/>
          </a:p>
        </p:txBody>
      </p:sp>
      <p:sp>
        <p:nvSpPr>
          <p:cNvPr id="95" name="TextBox 94"/>
          <p:cNvSpPr txBox="1"/>
          <p:nvPr/>
        </p:nvSpPr>
        <p:spPr>
          <a:xfrm>
            <a:off x="6155432" y="3000381"/>
            <a:ext cx="360040" cy="246221"/>
          </a:xfrm>
          <a:prstGeom prst="rect">
            <a:avLst/>
          </a:prstGeom>
          <a:noFill/>
        </p:spPr>
        <p:txBody>
          <a:bodyPr wrap="square" rtlCol="0">
            <a:spAutoFit/>
          </a:bodyPr>
          <a:lstStyle/>
          <a:p>
            <a:r>
              <a:rPr lang="en-GB" sz="1000" dirty="0"/>
              <a:t>35</a:t>
            </a:r>
            <a:endParaRPr lang="en-GB" sz="1000" dirty="0"/>
          </a:p>
        </p:txBody>
      </p:sp>
      <p:sp>
        <p:nvSpPr>
          <p:cNvPr id="96" name="TextBox 95"/>
          <p:cNvSpPr txBox="1"/>
          <p:nvPr/>
        </p:nvSpPr>
        <p:spPr>
          <a:xfrm>
            <a:off x="6888088" y="2996953"/>
            <a:ext cx="360040" cy="246221"/>
          </a:xfrm>
          <a:prstGeom prst="rect">
            <a:avLst/>
          </a:prstGeom>
          <a:noFill/>
        </p:spPr>
        <p:txBody>
          <a:bodyPr wrap="square" rtlCol="0">
            <a:spAutoFit/>
          </a:bodyPr>
          <a:lstStyle/>
          <a:p>
            <a:r>
              <a:rPr lang="en-GB" sz="1000" dirty="0"/>
              <a:t>30</a:t>
            </a:r>
            <a:endParaRPr lang="en-GB" sz="1000" dirty="0"/>
          </a:p>
        </p:txBody>
      </p:sp>
      <p:cxnSp>
        <p:nvCxnSpPr>
          <p:cNvPr id="97" name="Straight Connector 96"/>
          <p:cNvCxnSpPr/>
          <p:nvPr/>
        </p:nvCxnSpPr>
        <p:spPr>
          <a:xfrm rot="10800000">
            <a:off x="4439817" y="1203102"/>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flipH="1" flipV="1">
            <a:off x="3622265" y="2124537"/>
            <a:ext cx="1855570"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0800000">
            <a:off x="4427878" y="3060069"/>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4198392" y="1957091"/>
            <a:ext cx="360040" cy="246221"/>
          </a:xfrm>
          <a:prstGeom prst="rect">
            <a:avLst/>
          </a:prstGeom>
          <a:noFill/>
        </p:spPr>
        <p:txBody>
          <a:bodyPr wrap="square" rtlCol="0">
            <a:spAutoFit/>
          </a:bodyPr>
          <a:lstStyle/>
          <a:p>
            <a:r>
              <a:rPr lang="en-GB" sz="1000" dirty="0"/>
              <a:t>80</a:t>
            </a:r>
            <a:endParaRPr lang="en-GB" sz="1000" dirty="0"/>
          </a:p>
        </p:txBody>
      </p:sp>
      <p:cxnSp>
        <p:nvCxnSpPr>
          <p:cNvPr id="108" name="Straight Connector 107"/>
          <p:cNvCxnSpPr/>
          <p:nvPr/>
        </p:nvCxnSpPr>
        <p:spPr>
          <a:xfrm rot="10800000">
            <a:off x="4629802" y="1895623"/>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497535" y="1426010"/>
            <a:ext cx="504056" cy="246221"/>
          </a:xfrm>
          <a:prstGeom prst="rect">
            <a:avLst/>
          </a:prstGeom>
          <a:noFill/>
        </p:spPr>
        <p:txBody>
          <a:bodyPr wrap="square" rtlCol="0">
            <a:spAutoFit/>
          </a:bodyPr>
          <a:lstStyle/>
          <a:p>
            <a:r>
              <a:rPr lang="en-GB" sz="1000" dirty="0"/>
              <a:t>30</a:t>
            </a:r>
            <a:endParaRPr lang="en-GB" sz="1000" dirty="0"/>
          </a:p>
        </p:txBody>
      </p:sp>
      <p:cxnSp>
        <p:nvCxnSpPr>
          <p:cNvPr id="110" name="Straight Connector 109"/>
          <p:cNvCxnSpPr/>
          <p:nvPr/>
        </p:nvCxnSpPr>
        <p:spPr>
          <a:xfrm rot="10800000">
            <a:off x="4627263" y="2242967"/>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0800000">
            <a:off x="4621363" y="2598245"/>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4496972" y="1933703"/>
            <a:ext cx="504056" cy="246221"/>
          </a:xfrm>
          <a:prstGeom prst="rect">
            <a:avLst/>
          </a:prstGeom>
          <a:noFill/>
        </p:spPr>
        <p:txBody>
          <a:bodyPr wrap="square" rtlCol="0">
            <a:spAutoFit/>
          </a:bodyPr>
          <a:lstStyle/>
          <a:p>
            <a:r>
              <a:rPr lang="en-GB" sz="1000" dirty="0"/>
              <a:t>15</a:t>
            </a:r>
            <a:endParaRPr lang="en-GB" sz="1000" dirty="0"/>
          </a:p>
        </p:txBody>
      </p:sp>
      <p:sp>
        <p:nvSpPr>
          <p:cNvPr id="113" name="TextBox 112"/>
          <p:cNvSpPr txBox="1"/>
          <p:nvPr/>
        </p:nvSpPr>
        <p:spPr>
          <a:xfrm>
            <a:off x="4497535" y="2286399"/>
            <a:ext cx="504056" cy="246221"/>
          </a:xfrm>
          <a:prstGeom prst="rect">
            <a:avLst/>
          </a:prstGeom>
          <a:noFill/>
        </p:spPr>
        <p:txBody>
          <a:bodyPr wrap="square" rtlCol="0">
            <a:spAutoFit/>
          </a:bodyPr>
          <a:lstStyle/>
          <a:p>
            <a:r>
              <a:rPr lang="en-GB" sz="1000" dirty="0"/>
              <a:t>15</a:t>
            </a:r>
            <a:endParaRPr lang="en-GB" sz="1000" dirty="0"/>
          </a:p>
        </p:txBody>
      </p:sp>
      <p:sp>
        <p:nvSpPr>
          <p:cNvPr id="114" name="TextBox 113"/>
          <p:cNvSpPr txBox="1"/>
          <p:nvPr/>
        </p:nvSpPr>
        <p:spPr>
          <a:xfrm>
            <a:off x="4497535" y="2680343"/>
            <a:ext cx="504056" cy="246221"/>
          </a:xfrm>
          <a:prstGeom prst="rect">
            <a:avLst/>
          </a:prstGeom>
          <a:noFill/>
        </p:spPr>
        <p:txBody>
          <a:bodyPr wrap="square" rtlCol="0">
            <a:spAutoFit/>
          </a:bodyPr>
          <a:lstStyle/>
          <a:p>
            <a:r>
              <a:rPr lang="en-GB" sz="1000" dirty="0"/>
              <a:t>20</a:t>
            </a:r>
            <a:endParaRPr lang="en-GB" sz="1000" dirty="0"/>
          </a:p>
        </p:txBody>
      </p:sp>
      <p:sp>
        <p:nvSpPr>
          <p:cNvPr id="115" name="Oval 114"/>
          <p:cNvSpPr/>
          <p:nvPr/>
        </p:nvSpPr>
        <p:spPr>
          <a:xfrm>
            <a:off x="7286233" y="1816247"/>
            <a:ext cx="137843" cy="13784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7" name="Group 116"/>
          <p:cNvGrpSpPr/>
          <p:nvPr/>
        </p:nvGrpSpPr>
        <p:grpSpPr>
          <a:xfrm>
            <a:off x="6797217" y="1490047"/>
            <a:ext cx="643463" cy="354779"/>
            <a:chOff x="5622012" y="1871808"/>
            <a:chExt cx="705052" cy="544967"/>
          </a:xfrm>
        </p:grpSpPr>
        <p:cxnSp>
          <p:nvCxnSpPr>
            <p:cNvPr id="118" name="Straight Arrow Connector 117"/>
            <p:cNvCxnSpPr/>
            <p:nvPr/>
          </p:nvCxnSpPr>
          <p:spPr>
            <a:xfrm rot="16200000" flipV="1">
              <a:off x="5687281" y="1909067"/>
              <a:ext cx="442439" cy="5729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rot="1851821">
              <a:off x="5697762" y="1871808"/>
              <a:ext cx="629302" cy="425490"/>
            </a:xfrm>
            <a:prstGeom prst="rect">
              <a:avLst/>
            </a:prstGeom>
            <a:noFill/>
          </p:spPr>
          <p:txBody>
            <a:bodyPr wrap="square" rtlCol="0">
              <a:spAutoFit/>
            </a:bodyPr>
            <a:lstStyle/>
            <a:p>
              <a:r>
                <a:rPr lang="en-GB" sz="1200" b="1" dirty="0">
                  <a:solidFill>
                    <a:srgbClr val="FF0000"/>
                  </a:solidFill>
                </a:rPr>
                <a:t> R 30</a:t>
              </a:r>
              <a:endParaRPr lang="en-GB" sz="1200" b="1" dirty="0">
                <a:solidFill>
                  <a:srgbClr val="FF0000"/>
                </a:solidFill>
              </a:endParaRPr>
            </a:p>
          </p:txBody>
        </p:sp>
      </p:grpSp>
      <p:cxnSp>
        <p:nvCxnSpPr>
          <p:cNvPr id="121" name="Straight Connector 120"/>
          <p:cNvCxnSpPr/>
          <p:nvPr/>
        </p:nvCxnSpPr>
        <p:spPr>
          <a:xfrm rot="10800000">
            <a:off x="4436770" y="3516248"/>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4429150" y="5475704"/>
            <a:ext cx="3063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flipH="1" flipV="1">
            <a:off x="3551165" y="4491262"/>
            <a:ext cx="1907924" cy="158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213124" y="4406634"/>
            <a:ext cx="360040" cy="246221"/>
          </a:xfrm>
          <a:prstGeom prst="rect">
            <a:avLst/>
          </a:prstGeom>
          <a:noFill/>
        </p:spPr>
        <p:txBody>
          <a:bodyPr wrap="square" rtlCol="0">
            <a:spAutoFit/>
          </a:bodyPr>
          <a:lstStyle/>
          <a:p>
            <a:r>
              <a:rPr lang="en-GB" sz="1000" dirty="0"/>
              <a:t>85</a:t>
            </a:r>
            <a:endParaRPr lang="en-GB" sz="1000" dirty="0"/>
          </a:p>
        </p:txBody>
      </p:sp>
      <p:cxnSp>
        <p:nvCxnSpPr>
          <p:cNvPr id="127" name="Straight Connector 126"/>
          <p:cNvCxnSpPr/>
          <p:nvPr/>
        </p:nvCxnSpPr>
        <p:spPr>
          <a:xfrm rot="10800000">
            <a:off x="4625563" y="4084979"/>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4501735" y="4406916"/>
            <a:ext cx="504056" cy="246221"/>
          </a:xfrm>
          <a:prstGeom prst="rect">
            <a:avLst/>
          </a:prstGeom>
          <a:noFill/>
        </p:spPr>
        <p:txBody>
          <a:bodyPr wrap="square" rtlCol="0">
            <a:spAutoFit/>
          </a:bodyPr>
          <a:lstStyle/>
          <a:p>
            <a:r>
              <a:rPr lang="en-GB" sz="1000" dirty="0"/>
              <a:t>45</a:t>
            </a:r>
            <a:endParaRPr lang="en-GB" sz="1000" dirty="0"/>
          </a:p>
        </p:txBody>
      </p:sp>
      <p:cxnSp>
        <p:nvCxnSpPr>
          <p:cNvPr id="129" name="Straight Connector 128"/>
          <p:cNvCxnSpPr/>
          <p:nvPr/>
        </p:nvCxnSpPr>
        <p:spPr>
          <a:xfrm rot="10800000">
            <a:off x="4621363" y="5126432"/>
            <a:ext cx="12077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497535" y="5208530"/>
            <a:ext cx="504056" cy="246221"/>
          </a:xfrm>
          <a:prstGeom prst="rect">
            <a:avLst/>
          </a:prstGeom>
          <a:noFill/>
        </p:spPr>
        <p:txBody>
          <a:bodyPr wrap="square" rtlCol="0">
            <a:spAutoFit/>
          </a:bodyPr>
          <a:lstStyle/>
          <a:p>
            <a:r>
              <a:rPr lang="en-GB" sz="1000" dirty="0"/>
              <a:t>15</a:t>
            </a:r>
            <a:endParaRPr lang="en-GB" sz="1000" dirty="0"/>
          </a:p>
        </p:txBody>
      </p:sp>
      <p:sp>
        <p:nvSpPr>
          <p:cNvPr id="131" name="TextBox 130"/>
          <p:cNvSpPr txBox="1"/>
          <p:nvPr/>
        </p:nvSpPr>
        <p:spPr>
          <a:xfrm>
            <a:off x="4496584" y="3686836"/>
            <a:ext cx="504056" cy="246221"/>
          </a:xfrm>
          <a:prstGeom prst="rect">
            <a:avLst/>
          </a:prstGeom>
          <a:noFill/>
        </p:spPr>
        <p:txBody>
          <a:bodyPr wrap="square" rtlCol="0">
            <a:spAutoFit/>
          </a:bodyPr>
          <a:lstStyle/>
          <a:p>
            <a:r>
              <a:rPr lang="en-GB" sz="1000" dirty="0"/>
              <a:t>25</a:t>
            </a:r>
            <a:endParaRPr lang="en-GB" sz="1000" dirty="0"/>
          </a:p>
        </p:txBody>
      </p:sp>
      <p:sp>
        <p:nvSpPr>
          <p:cNvPr id="133" name="Oval 132"/>
          <p:cNvSpPr/>
          <p:nvPr/>
        </p:nvSpPr>
        <p:spPr>
          <a:xfrm>
            <a:off x="5892677" y="4669852"/>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8442672" y="4889501"/>
            <a:ext cx="1473200" cy="892175"/>
          </a:xfrm>
          <a:custGeom>
            <a:avLst/>
            <a:gdLst>
              <a:gd name="connsiteX0" fmla="*/ 0 w 1473200"/>
              <a:gd name="connsiteY0" fmla="*/ 892175 h 892175"/>
              <a:gd name="connsiteX1" fmla="*/ 1460500 w 1473200"/>
              <a:gd name="connsiteY1" fmla="*/ 622300 h 892175"/>
              <a:gd name="connsiteX2" fmla="*/ 1473200 w 1473200"/>
              <a:gd name="connsiteY2" fmla="*/ 0 h 892175"/>
              <a:gd name="connsiteX3" fmla="*/ 908050 w 1473200"/>
              <a:gd name="connsiteY3" fmla="*/ 101600 h 892175"/>
              <a:gd name="connsiteX4" fmla="*/ 908050 w 1473200"/>
              <a:gd name="connsiteY4" fmla="*/ 285750 h 892175"/>
              <a:gd name="connsiteX5" fmla="*/ 3175 w 1473200"/>
              <a:gd name="connsiteY5" fmla="*/ 644525 h 892175"/>
              <a:gd name="connsiteX6" fmla="*/ 0 w 1473200"/>
              <a:gd name="connsiteY6" fmla="*/ 892175 h 89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200" h="892175">
                <a:moveTo>
                  <a:pt x="0" y="892175"/>
                </a:moveTo>
                <a:lnTo>
                  <a:pt x="1460500" y="622300"/>
                </a:lnTo>
                <a:lnTo>
                  <a:pt x="1473200" y="0"/>
                </a:lnTo>
                <a:lnTo>
                  <a:pt x="908050" y="101600"/>
                </a:lnTo>
                <a:lnTo>
                  <a:pt x="908050" y="285750"/>
                </a:lnTo>
                <a:lnTo>
                  <a:pt x="3175" y="644525"/>
                </a:lnTo>
                <a:cubicBezTo>
                  <a:pt x="2117" y="727075"/>
                  <a:pt x="1058" y="809625"/>
                  <a:pt x="0" y="892175"/>
                </a:cubicBezTo>
                <a:close/>
              </a:path>
            </a:pathLst>
          </a:custGeom>
          <a:solidFill>
            <a:srgbClr val="FF00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8169276" y="4848225"/>
            <a:ext cx="1171575" cy="685800"/>
          </a:xfrm>
          <a:custGeom>
            <a:avLst/>
            <a:gdLst>
              <a:gd name="connsiteX0" fmla="*/ 596900 w 1171575"/>
              <a:gd name="connsiteY0" fmla="*/ 0 h 685800"/>
              <a:gd name="connsiteX1" fmla="*/ 1171575 w 1171575"/>
              <a:gd name="connsiteY1" fmla="*/ 327025 h 685800"/>
              <a:gd name="connsiteX2" fmla="*/ 276225 w 1171575"/>
              <a:gd name="connsiteY2" fmla="*/ 685800 h 685800"/>
              <a:gd name="connsiteX3" fmla="*/ 0 w 1171575"/>
              <a:gd name="connsiteY3" fmla="*/ 527050 h 685800"/>
              <a:gd name="connsiteX4" fmla="*/ 596900 w 1171575"/>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685800">
                <a:moveTo>
                  <a:pt x="596900" y="0"/>
                </a:moveTo>
                <a:lnTo>
                  <a:pt x="1171575" y="327025"/>
                </a:lnTo>
                <a:lnTo>
                  <a:pt x="276225" y="685800"/>
                </a:lnTo>
                <a:lnTo>
                  <a:pt x="0" y="527050"/>
                </a:lnTo>
                <a:lnTo>
                  <a:pt x="596900" y="0"/>
                </a:lnTo>
                <a:close/>
              </a:path>
            </a:pathLst>
          </a:custGeom>
          <a:solidFill>
            <a:srgbClr val="FFFF00">
              <a:alpha val="5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136"/>
          <p:cNvSpPr/>
          <p:nvPr/>
        </p:nvSpPr>
        <p:spPr>
          <a:xfrm>
            <a:off x="8769350" y="4445000"/>
            <a:ext cx="1149350" cy="546100"/>
          </a:xfrm>
          <a:custGeom>
            <a:avLst/>
            <a:gdLst>
              <a:gd name="connsiteX0" fmla="*/ 377825 w 1149350"/>
              <a:gd name="connsiteY0" fmla="*/ 0 h 546100"/>
              <a:gd name="connsiteX1" fmla="*/ 1149350 w 1149350"/>
              <a:gd name="connsiteY1" fmla="*/ 441325 h 546100"/>
              <a:gd name="connsiteX2" fmla="*/ 584200 w 1149350"/>
              <a:gd name="connsiteY2" fmla="*/ 546100 h 546100"/>
              <a:gd name="connsiteX3" fmla="*/ 0 w 1149350"/>
              <a:gd name="connsiteY3" fmla="*/ 215900 h 546100"/>
              <a:gd name="connsiteX4" fmla="*/ 377825 w 1149350"/>
              <a:gd name="connsiteY4" fmla="*/ 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350" h="546100">
                <a:moveTo>
                  <a:pt x="377825" y="0"/>
                </a:moveTo>
                <a:lnTo>
                  <a:pt x="1149350" y="441325"/>
                </a:lnTo>
                <a:lnTo>
                  <a:pt x="584200" y="546100"/>
                </a:lnTo>
                <a:lnTo>
                  <a:pt x="0" y="215900"/>
                </a:lnTo>
                <a:lnTo>
                  <a:pt x="377825" y="0"/>
                </a:lnTo>
                <a:close/>
              </a:path>
            </a:pathLst>
          </a:custGeom>
          <a:gradFill>
            <a:gsLst>
              <a:gs pos="0">
                <a:srgbClr val="D6B19C"/>
              </a:gs>
              <a:gs pos="30000">
                <a:srgbClr val="D49E6C"/>
              </a:gs>
              <a:gs pos="70000">
                <a:srgbClr val="A65528"/>
              </a:gs>
              <a:gs pos="100000">
                <a:srgbClr val="663012"/>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a:off x="8770489" y="4659213"/>
            <a:ext cx="578767" cy="515341"/>
          </a:xfrm>
          <a:custGeom>
            <a:avLst/>
            <a:gdLst>
              <a:gd name="connsiteX0" fmla="*/ 576125 w 578767"/>
              <a:gd name="connsiteY0" fmla="*/ 515341 h 515341"/>
              <a:gd name="connsiteX1" fmla="*/ 578767 w 578767"/>
              <a:gd name="connsiteY1" fmla="*/ 335632 h 515341"/>
              <a:gd name="connsiteX2" fmla="*/ 2643 w 578767"/>
              <a:gd name="connsiteY2" fmla="*/ 0 h 515341"/>
              <a:gd name="connsiteX3" fmla="*/ 0 w 578767"/>
              <a:gd name="connsiteY3" fmla="*/ 184994 h 515341"/>
              <a:gd name="connsiteX4" fmla="*/ 576125 w 578767"/>
              <a:gd name="connsiteY4" fmla="*/ 515341 h 51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67" h="515341">
                <a:moveTo>
                  <a:pt x="576125" y="515341"/>
                </a:moveTo>
                <a:cubicBezTo>
                  <a:pt x="577006" y="455438"/>
                  <a:pt x="577886" y="395535"/>
                  <a:pt x="578767" y="335632"/>
                </a:cubicBezTo>
                <a:lnTo>
                  <a:pt x="2643" y="0"/>
                </a:lnTo>
                <a:lnTo>
                  <a:pt x="0" y="184994"/>
                </a:lnTo>
                <a:lnTo>
                  <a:pt x="576125" y="515341"/>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139"/>
          <p:cNvSpPr/>
          <p:nvPr/>
        </p:nvSpPr>
        <p:spPr>
          <a:xfrm>
            <a:off x="8165307" y="5379244"/>
            <a:ext cx="283369" cy="407194"/>
          </a:xfrm>
          <a:custGeom>
            <a:avLst/>
            <a:gdLst>
              <a:gd name="connsiteX0" fmla="*/ 0 w 283369"/>
              <a:gd name="connsiteY0" fmla="*/ 0 h 407194"/>
              <a:gd name="connsiteX1" fmla="*/ 0 w 283369"/>
              <a:gd name="connsiteY1" fmla="*/ 238125 h 407194"/>
              <a:gd name="connsiteX2" fmla="*/ 273844 w 283369"/>
              <a:gd name="connsiteY2" fmla="*/ 407194 h 407194"/>
              <a:gd name="connsiteX3" fmla="*/ 283369 w 283369"/>
              <a:gd name="connsiteY3" fmla="*/ 161925 h 407194"/>
              <a:gd name="connsiteX4" fmla="*/ 0 w 2833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69" h="407194">
                <a:moveTo>
                  <a:pt x="0" y="0"/>
                </a:moveTo>
                <a:lnTo>
                  <a:pt x="0" y="238125"/>
                </a:lnTo>
                <a:lnTo>
                  <a:pt x="273844" y="407194"/>
                </a:lnTo>
                <a:lnTo>
                  <a:pt x="283369" y="161925"/>
                </a:ln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p:nvPr/>
        </p:nvSpPr>
        <p:spPr>
          <a:xfrm>
            <a:off x="10070556" y="4423341"/>
            <a:ext cx="330979" cy="1172451"/>
          </a:xfrm>
          <a:custGeom>
            <a:avLst/>
            <a:gdLst>
              <a:gd name="connsiteX0" fmla="*/ 2805 w 330979"/>
              <a:gd name="connsiteY0" fmla="*/ 1172451 h 1172451"/>
              <a:gd name="connsiteX1" fmla="*/ 325369 w 330979"/>
              <a:gd name="connsiteY1" fmla="*/ 992937 h 1172451"/>
              <a:gd name="connsiteX2" fmla="*/ 330979 w 330979"/>
              <a:gd name="connsiteY2" fmla="*/ 0 h 1172451"/>
              <a:gd name="connsiteX3" fmla="*/ 291710 w 330979"/>
              <a:gd name="connsiteY3" fmla="*/ 22439 h 1172451"/>
              <a:gd name="connsiteX4" fmla="*/ 274881 w 330979"/>
              <a:gd name="connsiteY4" fmla="*/ 36464 h 1172451"/>
              <a:gd name="connsiteX5" fmla="*/ 235612 w 330979"/>
              <a:gd name="connsiteY5" fmla="*/ 64513 h 1172451"/>
              <a:gd name="connsiteX6" fmla="*/ 193538 w 330979"/>
              <a:gd name="connsiteY6" fmla="*/ 109391 h 1172451"/>
              <a:gd name="connsiteX7" fmla="*/ 157074 w 330979"/>
              <a:gd name="connsiteY7" fmla="*/ 148660 h 1172451"/>
              <a:gd name="connsiteX8" fmla="*/ 131830 w 330979"/>
              <a:gd name="connsiteY8" fmla="*/ 187929 h 1172451"/>
              <a:gd name="connsiteX9" fmla="*/ 109391 w 330979"/>
              <a:gd name="connsiteY9" fmla="*/ 215978 h 1172451"/>
              <a:gd name="connsiteX10" fmla="*/ 78537 w 330979"/>
              <a:gd name="connsiteY10" fmla="*/ 266466 h 1172451"/>
              <a:gd name="connsiteX11" fmla="*/ 47683 w 330979"/>
              <a:gd name="connsiteY11" fmla="*/ 322564 h 1172451"/>
              <a:gd name="connsiteX12" fmla="*/ 28049 w 330979"/>
              <a:gd name="connsiteY12" fmla="*/ 378662 h 1172451"/>
              <a:gd name="connsiteX13" fmla="*/ 14024 w 330979"/>
              <a:gd name="connsiteY13" fmla="*/ 445980 h 1172451"/>
              <a:gd name="connsiteX14" fmla="*/ 2805 w 330979"/>
              <a:gd name="connsiteY14" fmla="*/ 493664 h 1172451"/>
              <a:gd name="connsiteX15" fmla="*/ 0 w 330979"/>
              <a:gd name="connsiteY15" fmla="*/ 527323 h 1172451"/>
              <a:gd name="connsiteX16" fmla="*/ 2805 w 330979"/>
              <a:gd name="connsiteY16" fmla="*/ 1172451 h 117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979" h="1172451">
                <a:moveTo>
                  <a:pt x="2805" y="1172451"/>
                </a:moveTo>
                <a:lnTo>
                  <a:pt x="325369" y="992937"/>
                </a:lnTo>
                <a:lnTo>
                  <a:pt x="330979" y="0"/>
                </a:lnTo>
                <a:lnTo>
                  <a:pt x="291710" y="22439"/>
                </a:lnTo>
                <a:lnTo>
                  <a:pt x="274881" y="36464"/>
                </a:lnTo>
                <a:lnTo>
                  <a:pt x="235612" y="64513"/>
                </a:lnTo>
                <a:lnTo>
                  <a:pt x="193538" y="109391"/>
                </a:lnTo>
                <a:lnTo>
                  <a:pt x="157074" y="148660"/>
                </a:lnTo>
                <a:lnTo>
                  <a:pt x="131830" y="187929"/>
                </a:lnTo>
                <a:lnTo>
                  <a:pt x="109391" y="215978"/>
                </a:lnTo>
                <a:lnTo>
                  <a:pt x="78537" y="266466"/>
                </a:lnTo>
                <a:lnTo>
                  <a:pt x="47683" y="322564"/>
                </a:lnTo>
                <a:lnTo>
                  <a:pt x="28049" y="378662"/>
                </a:lnTo>
                <a:lnTo>
                  <a:pt x="14024" y="445980"/>
                </a:lnTo>
                <a:lnTo>
                  <a:pt x="2805" y="493664"/>
                </a:lnTo>
                <a:lnTo>
                  <a:pt x="0" y="527323"/>
                </a:lnTo>
                <a:lnTo>
                  <a:pt x="2805" y="1172451"/>
                </a:lnTo>
                <a:close/>
              </a:path>
            </a:pathLst>
          </a:custGeom>
          <a:gradFill>
            <a:gsLst>
              <a:gs pos="0">
                <a:srgbClr val="DDEBCF"/>
              </a:gs>
              <a:gs pos="50000">
                <a:srgbClr val="9CB86E"/>
              </a:gs>
              <a:gs pos="100000">
                <a:srgbClr val="156B13"/>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p:cNvSpPr/>
          <p:nvPr/>
        </p:nvSpPr>
        <p:spPr>
          <a:xfrm>
            <a:off x="9150546" y="3884799"/>
            <a:ext cx="1256599" cy="1710993"/>
          </a:xfrm>
          <a:custGeom>
            <a:avLst/>
            <a:gdLst>
              <a:gd name="connsiteX0" fmla="*/ 922815 w 1256599"/>
              <a:gd name="connsiteY0" fmla="*/ 1710993 h 1710993"/>
              <a:gd name="connsiteX1" fmla="*/ 757325 w 1256599"/>
              <a:gd name="connsiteY1" fmla="*/ 1624041 h 1710993"/>
              <a:gd name="connsiteX2" fmla="*/ 760130 w 1256599"/>
              <a:gd name="connsiteY2" fmla="*/ 1009766 h 1710993"/>
              <a:gd name="connsiteX3" fmla="*/ 0 w 1256599"/>
              <a:gd name="connsiteY3" fmla="*/ 555371 h 1710993"/>
              <a:gd name="connsiteX4" fmla="*/ 5610 w 1256599"/>
              <a:gd name="connsiteY4" fmla="*/ 504883 h 1710993"/>
              <a:gd name="connsiteX5" fmla="*/ 14024 w 1256599"/>
              <a:gd name="connsiteY5" fmla="*/ 460004 h 1710993"/>
              <a:gd name="connsiteX6" fmla="*/ 30854 w 1256599"/>
              <a:gd name="connsiteY6" fmla="*/ 389882 h 1710993"/>
              <a:gd name="connsiteX7" fmla="*/ 70122 w 1256599"/>
              <a:gd name="connsiteY7" fmla="*/ 300125 h 1710993"/>
              <a:gd name="connsiteX8" fmla="*/ 95367 w 1256599"/>
              <a:gd name="connsiteY8" fmla="*/ 246831 h 1710993"/>
              <a:gd name="connsiteX9" fmla="*/ 129026 w 1256599"/>
              <a:gd name="connsiteY9" fmla="*/ 179514 h 1710993"/>
              <a:gd name="connsiteX10" fmla="*/ 171099 w 1256599"/>
              <a:gd name="connsiteY10" fmla="*/ 140245 h 1710993"/>
              <a:gd name="connsiteX11" fmla="*/ 201953 w 1256599"/>
              <a:gd name="connsiteY11" fmla="*/ 100976 h 1710993"/>
              <a:gd name="connsiteX12" fmla="*/ 255246 w 1256599"/>
              <a:gd name="connsiteY12" fmla="*/ 50488 h 1710993"/>
              <a:gd name="connsiteX13" fmla="*/ 330979 w 1256599"/>
              <a:gd name="connsiteY13" fmla="*/ 0 h 1710993"/>
              <a:gd name="connsiteX14" fmla="*/ 1256599 w 1256599"/>
              <a:gd name="connsiteY14" fmla="*/ 535737 h 1710993"/>
              <a:gd name="connsiteX15" fmla="*/ 1203305 w 1256599"/>
              <a:gd name="connsiteY15" fmla="*/ 566591 h 1710993"/>
              <a:gd name="connsiteX16" fmla="*/ 1161232 w 1256599"/>
              <a:gd name="connsiteY16" fmla="*/ 603055 h 1710993"/>
              <a:gd name="connsiteX17" fmla="*/ 1121963 w 1256599"/>
              <a:gd name="connsiteY17" fmla="*/ 631104 h 1710993"/>
              <a:gd name="connsiteX18" fmla="*/ 1085499 w 1256599"/>
              <a:gd name="connsiteY18" fmla="*/ 675982 h 1710993"/>
              <a:gd name="connsiteX19" fmla="*/ 1040621 w 1256599"/>
              <a:gd name="connsiteY19" fmla="*/ 734885 h 1710993"/>
              <a:gd name="connsiteX20" fmla="*/ 998547 w 1256599"/>
              <a:gd name="connsiteY20" fmla="*/ 810618 h 1710993"/>
              <a:gd name="connsiteX21" fmla="*/ 964888 w 1256599"/>
              <a:gd name="connsiteY21" fmla="*/ 863911 h 1710993"/>
              <a:gd name="connsiteX22" fmla="*/ 939644 w 1256599"/>
              <a:gd name="connsiteY22" fmla="*/ 948058 h 1710993"/>
              <a:gd name="connsiteX23" fmla="*/ 925619 w 1256599"/>
              <a:gd name="connsiteY23" fmla="*/ 1020986 h 1710993"/>
              <a:gd name="connsiteX24" fmla="*/ 920010 w 1256599"/>
              <a:gd name="connsiteY24" fmla="*/ 1049035 h 1710993"/>
              <a:gd name="connsiteX25" fmla="*/ 922815 w 1256599"/>
              <a:gd name="connsiteY25" fmla="*/ 1710993 h 171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6599" h="1710993">
                <a:moveTo>
                  <a:pt x="922815" y="1710993"/>
                </a:moveTo>
                <a:lnTo>
                  <a:pt x="757325" y="1624041"/>
                </a:lnTo>
                <a:lnTo>
                  <a:pt x="760130" y="1009766"/>
                </a:lnTo>
                <a:lnTo>
                  <a:pt x="0" y="555371"/>
                </a:lnTo>
                <a:lnTo>
                  <a:pt x="5610" y="504883"/>
                </a:lnTo>
                <a:lnTo>
                  <a:pt x="14024" y="460004"/>
                </a:lnTo>
                <a:lnTo>
                  <a:pt x="30854" y="389882"/>
                </a:lnTo>
                <a:lnTo>
                  <a:pt x="70122" y="300125"/>
                </a:lnTo>
                <a:lnTo>
                  <a:pt x="95367" y="246831"/>
                </a:lnTo>
                <a:lnTo>
                  <a:pt x="129026" y="179514"/>
                </a:lnTo>
                <a:lnTo>
                  <a:pt x="171099" y="140245"/>
                </a:lnTo>
                <a:lnTo>
                  <a:pt x="201953" y="100976"/>
                </a:lnTo>
                <a:lnTo>
                  <a:pt x="255246" y="50488"/>
                </a:lnTo>
                <a:lnTo>
                  <a:pt x="330979" y="0"/>
                </a:lnTo>
                <a:lnTo>
                  <a:pt x="1256599" y="535737"/>
                </a:lnTo>
                <a:lnTo>
                  <a:pt x="1203305" y="566591"/>
                </a:lnTo>
                <a:lnTo>
                  <a:pt x="1161232" y="603055"/>
                </a:lnTo>
                <a:lnTo>
                  <a:pt x="1121963" y="631104"/>
                </a:lnTo>
                <a:lnTo>
                  <a:pt x="1085499" y="675982"/>
                </a:lnTo>
                <a:lnTo>
                  <a:pt x="1040621" y="734885"/>
                </a:lnTo>
                <a:lnTo>
                  <a:pt x="998547" y="810618"/>
                </a:lnTo>
                <a:lnTo>
                  <a:pt x="964888" y="863911"/>
                </a:lnTo>
                <a:lnTo>
                  <a:pt x="939644" y="948058"/>
                </a:lnTo>
                <a:lnTo>
                  <a:pt x="925619" y="1020986"/>
                </a:lnTo>
                <a:lnTo>
                  <a:pt x="920010" y="1049035"/>
                </a:lnTo>
                <a:lnTo>
                  <a:pt x="922815" y="1710993"/>
                </a:lnTo>
                <a:close/>
              </a:path>
            </a:pathLst>
          </a:custGeom>
          <a:gradFill>
            <a:gsLst>
              <a:gs pos="0">
                <a:srgbClr val="DDEBCF"/>
              </a:gs>
              <a:gs pos="50000">
                <a:srgbClr val="9CB86E"/>
              </a:gs>
              <a:gs pos="100000">
                <a:srgbClr val="156B13"/>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9283401" y="4923924"/>
            <a:ext cx="137843" cy="1378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4681064" y="4005065"/>
            <a:ext cx="137843" cy="1378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TextBox 164"/>
          <p:cNvSpPr txBox="1"/>
          <p:nvPr/>
        </p:nvSpPr>
        <p:spPr>
          <a:xfrm>
            <a:off x="1847528" y="5395282"/>
            <a:ext cx="792088"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000" b="1" dirty="0"/>
              <a:t>Red dot point for compass</a:t>
            </a:r>
            <a:endParaRPr lang="en-GB" sz="1000" b="1" dirty="0"/>
          </a:p>
        </p:txBody>
      </p:sp>
      <p:sp>
        <p:nvSpPr>
          <p:cNvPr id="166" name="Up Arrow 165"/>
          <p:cNvSpPr/>
          <p:nvPr/>
        </p:nvSpPr>
        <p:spPr>
          <a:xfrm>
            <a:off x="3359696" y="4148296"/>
            <a:ext cx="504056" cy="936104"/>
          </a:xfrm>
          <a:prstGeom prst="upArrow">
            <a:avLst/>
          </a:prstGeom>
          <a:ln>
            <a:solidFill>
              <a:schemeClr val="bg1">
                <a:lumMod val="95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167" name="TextBox 166"/>
          <p:cNvSpPr txBox="1"/>
          <p:nvPr/>
        </p:nvSpPr>
        <p:spPr>
          <a:xfrm>
            <a:off x="2842940" y="5038576"/>
            <a:ext cx="1512168" cy="369332"/>
          </a:xfrm>
          <a:prstGeom prst="rect">
            <a:avLst/>
          </a:prstGeom>
          <a:ln>
            <a:solidFill>
              <a:schemeClr val="bg1">
                <a:lumMod val="95000"/>
              </a:schemeClr>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dirty="0"/>
              <a:t>Looking at 90°</a:t>
            </a:r>
          </a:p>
        </p:txBody>
      </p:sp>
      <p:sp>
        <p:nvSpPr>
          <p:cNvPr id="168" name="Up Arrow 167"/>
          <p:cNvSpPr/>
          <p:nvPr/>
        </p:nvSpPr>
        <p:spPr>
          <a:xfrm rot="21194685">
            <a:off x="9048328" y="5641642"/>
            <a:ext cx="432048" cy="739687"/>
          </a:xfrm>
          <a:prstGeom prst="upArrow">
            <a:avLst/>
          </a:prstGeom>
          <a:ln>
            <a:solidFill>
              <a:schemeClr val="bg1">
                <a:lumMod val="95000"/>
              </a:schemeClr>
            </a:solidFill>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70" name="Right Arrow 169"/>
          <p:cNvSpPr/>
          <p:nvPr/>
        </p:nvSpPr>
        <p:spPr>
          <a:xfrm rot="2869403">
            <a:off x="2421326" y="1519991"/>
            <a:ext cx="653598" cy="22348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71" name="TextBox 170"/>
          <p:cNvSpPr txBox="1"/>
          <p:nvPr/>
        </p:nvSpPr>
        <p:spPr>
          <a:xfrm>
            <a:off x="1847528" y="764705"/>
            <a:ext cx="136815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a:solidFill>
                  <a:schemeClr val="bg1"/>
                </a:solidFill>
              </a:rPr>
              <a:t>TRUE SHAPE OF SURFACE</a:t>
            </a:r>
            <a:endParaRPr lang="en-GB" dirty="0">
              <a:solidFill>
                <a:schemeClr val="bg1"/>
              </a:solidFill>
            </a:endParaRPr>
          </a:p>
        </p:txBody>
      </p:sp>
    </p:spTree>
    <p:extLst>
      <p:ext uri="{BB962C8B-B14F-4D97-AF65-F5344CB8AC3E}">
        <p14:creationId xmlns:p14="http://schemas.microsoft.com/office/powerpoint/2010/main" val="183199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20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2000"/>
                                        <p:tgtEl>
                                          <p:spTgt spid="88"/>
                                        </p:tgtEl>
                                      </p:cBhvr>
                                    </p:animEffect>
                                  </p:childTnLst>
                                </p:cTn>
                              </p:par>
                              <p:par>
                                <p:cTn id="11" presetID="10" presetClass="entr" presetSubtype="0" fill="hold" nodeType="withEffect">
                                  <p:stCondLst>
                                    <p:cond delay="0"/>
                                  </p:stCondLst>
                                  <p:childTnLst>
                                    <p:set>
                                      <p:cBhvr>
                                        <p:cTn id="12" dur="1" fill="hold">
                                          <p:stCondLst>
                                            <p:cond delay="0"/>
                                          </p:stCondLst>
                                        </p:cTn>
                                        <p:tgtEl>
                                          <p:spTgt spid="2130"/>
                                        </p:tgtEl>
                                        <p:attrNameLst>
                                          <p:attrName>style.visibility</p:attrName>
                                        </p:attrNameLst>
                                      </p:cBhvr>
                                      <p:to>
                                        <p:strVal val="visible"/>
                                      </p:to>
                                    </p:set>
                                    <p:animEffect transition="in" filter="fade">
                                      <p:cBhvr>
                                        <p:cTn id="13" dur="2000"/>
                                        <p:tgtEl>
                                          <p:spTgt spid="21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wipe(left)">
                                      <p:cBhvr>
                                        <p:cTn id="18" dur="500"/>
                                        <p:tgtEl>
                                          <p:spTgt spid="205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66"/>
                                        </p:tgtEl>
                                        <p:attrNameLst>
                                          <p:attrName>style.visibility</p:attrName>
                                        </p:attrNameLst>
                                      </p:cBhvr>
                                      <p:to>
                                        <p:strVal val="visible"/>
                                      </p:to>
                                    </p:set>
                                    <p:animEffect transition="in" filter="wipe(left)">
                                      <p:cBhvr>
                                        <p:cTn id="23" dur="500"/>
                                        <p:tgtEl>
                                          <p:spTgt spid="20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2000"/>
                                        <p:tgtEl>
                                          <p:spTgt spid="8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79"/>
                                        </p:tgtEl>
                                        <p:attrNameLst>
                                          <p:attrName>style.visibility</p:attrName>
                                        </p:attrNameLst>
                                      </p:cBhvr>
                                      <p:to>
                                        <p:strVal val="visible"/>
                                      </p:to>
                                    </p:set>
                                    <p:animEffect transition="in" filter="wipe(down)">
                                      <p:cBhvr>
                                        <p:cTn id="33" dur="500"/>
                                        <p:tgtEl>
                                          <p:spTgt spid="207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2000"/>
                                        <p:tgtEl>
                                          <p:spTgt spid="98"/>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20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2000"/>
                                        <p:tgtEl>
                                          <p:spTgt spid="9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2000"/>
                                        <p:tgtEl>
                                          <p:spTgt spid="10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74"/>
                                        </p:tgtEl>
                                        <p:attrNameLst>
                                          <p:attrName>style.visibility</p:attrName>
                                        </p:attrNameLst>
                                      </p:cBhvr>
                                      <p:to>
                                        <p:strVal val="visible"/>
                                      </p:to>
                                    </p:set>
                                    <p:animEffect transition="in" filter="wipe(down)">
                                      <p:cBhvr>
                                        <p:cTn id="52" dur="500"/>
                                        <p:tgtEl>
                                          <p:spTgt spid="207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77"/>
                                        </p:tgtEl>
                                        <p:attrNameLst>
                                          <p:attrName>style.visibility</p:attrName>
                                        </p:attrNameLst>
                                      </p:cBhvr>
                                      <p:to>
                                        <p:strVal val="visible"/>
                                      </p:to>
                                    </p:set>
                                    <p:animEffect transition="in" filter="wipe(left)">
                                      <p:cBhvr>
                                        <p:cTn id="57" dur="500"/>
                                        <p:tgtEl>
                                          <p:spTgt spid="207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fade">
                                      <p:cBhvr>
                                        <p:cTn id="62" dur="2000"/>
                                        <p:tgtEl>
                                          <p:spTgt spid="109"/>
                                        </p:tgtEl>
                                      </p:cBhvr>
                                    </p:animEffect>
                                  </p:childTnLst>
                                </p:cTn>
                              </p:par>
                              <p:par>
                                <p:cTn id="63" presetID="10" presetClass="entr" presetSubtype="0" fill="hold"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2000"/>
                                        <p:tgtEl>
                                          <p:spTgt spid="108"/>
                                        </p:tgtEl>
                                      </p:cBhvr>
                                    </p:animEffect>
                                  </p:childTnLst>
                                </p:cTn>
                              </p:par>
                              <p:par>
                                <p:cTn id="66" presetID="10" presetClass="entr" presetSubtype="0" fill="hold" nodeType="with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fade">
                                      <p:cBhvr>
                                        <p:cTn id="68" dur="2000"/>
                                        <p:tgtEl>
                                          <p:spTgt spid="1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fade">
                                      <p:cBhvr>
                                        <p:cTn id="71" dur="2000"/>
                                        <p:tgtEl>
                                          <p:spTgt spid="11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3"/>
                                        </p:tgtEl>
                                        <p:attrNameLst>
                                          <p:attrName>style.visibility</p:attrName>
                                        </p:attrNameLst>
                                      </p:cBhvr>
                                      <p:to>
                                        <p:strVal val="visible"/>
                                      </p:to>
                                    </p:set>
                                    <p:animEffect transition="in" filter="fade">
                                      <p:cBhvr>
                                        <p:cTn id="74" dur="2000"/>
                                        <p:tgtEl>
                                          <p:spTgt spid="113"/>
                                        </p:tgtEl>
                                      </p:cBhvr>
                                    </p:animEffect>
                                  </p:childTnLst>
                                </p:cTn>
                              </p:par>
                              <p:par>
                                <p:cTn id="75" presetID="10" presetClass="entr" presetSubtype="0"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0"/>
                                        <p:tgtEl>
                                          <p:spTgt spid="1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fade">
                                      <p:cBhvr>
                                        <p:cTn id="80" dur="2000"/>
                                        <p:tgtEl>
                                          <p:spTgt spid="11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069"/>
                                        </p:tgtEl>
                                        <p:attrNameLst>
                                          <p:attrName>style.visibility</p:attrName>
                                        </p:attrNameLst>
                                      </p:cBhvr>
                                      <p:to>
                                        <p:strVal val="visible"/>
                                      </p:to>
                                    </p:set>
                                    <p:animEffect transition="in" filter="wipe(left)">
                                      <p:cBhvr>
                                        <p:cTn id="85" dur="500"/>
                                        <p:tgtEl>
                                          <p:spTgt spid="206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68"/>
                                        </p:tgtEl>
                                        <p:attrNameLst>
                                          <p:attrName>style.visibility</p:attrName>
                                        </p:attrNameLst>
                                      </p:cBhvr>
                                      <p:to>
                                        <p:strVal val="visible"/>
                                      </p:to>
                                    </p:set>
                                    <p:animEffect transition="in" filter="wipe(left)">
                                      <p:cBhvr>
                                        <p:cTn id="90" dur="500"/>
                                        <p:tgtEl>
                                          <p:spTgt spid="206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67"/>
                                        </p:tgtEl>
                                        <p:attrNameLst>
                                          <p:attrName>style.visibility</p:attrName>
                                        </p:attrNameLst>
                                      </p:cBhvr>
                                      <p:to>
                                        <p:strVal val="visible"/>
                                      </p:to>
                                    </p:set>
                                    <p:animEffect transition="in" filter="wipe(left)">
                                      <p:cBhvr>
                                        <p:cTn id="95" dur="500"/>
                                        <p:tgtEl>
                                          <p:spTgt spid="206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fade">
                                      <p:cBhvr>
                                        <p:cTn id="100" dur="2000"/>
                                        <p:tgtEl>
                                          <p:spTgt spid="94"/>
                                        </p:tgtEl>
                                      </p:cBhvr>
                                    </p:animEffect>
                                  </p:childTnLst>
                                </p:cTn>
                              </p:par>
                              <p:par>
                                <p:cTn id="101" presetID="10" presetClass="entr" presetSubtype="0" fill="hold" nodeType="with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fade">
                                      <p:cBhvr>
                                        <p:cTn id="103" dur="2000"/>
                                        <p:tgtEl>
                                          <p:spTgt spid="9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5"/>
                                        </p:tgtEl>
                                        <p:attrNameLst>
                                          <p:attrName>style.visibility</p:attrName>
                                        </p:attrNameLst>
                                      </p:cBhvr>
                                      <p:to>
                                        <p:strVal val="visible"/>
                                      </p:to>
                                    </p:set>
                                    <p:animEffect transition="in" filter="fade">
                                      <p:cBhvr>
                                        <p:cTn id="106" dur="2000"/>
                                        <p:tgtEl>
                                          <p:spTgt spid="9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animEffect transition="in" filter="fade">
                                      <p:cBhvr>
                                        <p:cTn id="109" dur="2000"/>
                                        <p:tgtEl>
                                          <p:spTgt spid="9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2076"/>
                                        </p:tgtEl>
                                        <p:attrNameLst>
                                          <p:attrName>style.visibility</p:attrName>
                                        </p:attrNameLst>
                                      </p:cBhvr>
                                      <p:to>
                                        <p:strVal val="visible"/>
                                      </p:to>
                                    </p:set>
                                    <p:animEffect transition="in" filter="wipe(down)">
                                      <p:cBhvr>
                                        <p:cTn id="114" dur="500"/>
                                        <p:tgtEl>
                                          <p:spTgt spid="207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2075"/>
                                        </p:tgtEl>
                                        <p:attrNameLst>
                                          <p:attrName>style.visibility</p:attrName>
                                        </p:attrNameLst>
                                      </p:cBhvr>
                                      <p:to>
                                        <p:strVal val="visible"/>
                                      </p:to>
                                    </p:set>
                                    <p:animEffect transition="in" filter="wipe(down)">
                                      <p:cBhvr>
                                        <p:cTn id="119" dur="500"/>
                                        <p:tgtEl>
                                          <p:spTgt spid="207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15"/>
                                        </p:tgtEl>
                                        <p:attrNameLst>
                                          <p:attrName>style.visibility</p:attrName>
                                        </p:attrNameLst>
                                      </p:cBhvr>
                                      <p:to>
                                        <p:strVal val="visible"/>
                                      </p:to>
                                    </p:set>
                                    <p:animEffect transition="in" filter="fade">
                                      <p:cBhvr>
                                        <p:cTn id="124" dur="2000"/>
                                        <p:tgtEl>
                                          <p:spTgt spid="115"/>
                                        </p:tgtEl>
                                      </p:cBhvr>
                                    </p:animEffect>
                                  </p:childTnLst>
                                </p:cTn>
                              </p:par>
                              <p:par>
                                <p:cTn id="125" presetID="10" presetClass="entr" presetSubtype="0" fill="hold" nodeType="withEffect">
                                  <p:stCondLst>
                                    <p:cond delay="0"/>
                                  </p:stCondLst>
                                  <p:childTnLst>
                                    <p:set>
                                      <p:cBhvr>
                                        <p:cTn id="126" dur="1" fill="hold">
                                          <p:stCondLst>
                                            <p:cond delay="0"/>
                                          </p:stCondLst>
                                        </p:cTn>
                                        <p:tgtEl>
                                          <p:spTgt spid="117"/>
                                        </p:tgtEl>
                                        <p:attrNameLst>
                                          <p:attrName>style.visibility</p:attrName>
                                        </p:attrNameLst>
                                      </p:cBhvr>
                                      <p:to>
                                        <p:strVal val="visible"/>
                                      </p:to>
                                    </p:set>
                                    <p:animEffect transition="in" filter="fade">
                                      <p:cBhvr>
                                        <p:cTn id="127" dur="2000"/>
                                        <p:tgtEl>
                                          <p:spTgt spid="11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2082"/>
                                        </p:tgtEl>
                                        <p:attrNameLst>
                                          <p:attrName>style.visibility</p:attrName>
                                        </p:attrNameLst>
                                      </p:cBhvr>
                                      <p:to>
                                        <p:strVal val="visible"/>
                                      </p:to>
                                    </p:set>
                                    <p:animEffect transition="in" filter="wipe(down)">
                                      <p:cBhvr>
                                        <p:cTn id="132" dur="500"/>
                                        <p:tgtEl>
                                          <p:spTgt spid="208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2091"/>
                                        </p:tgtEl>
                                        <p:attrNameLst>
                                          <p:attrName>style.visibility</p:attrName>
                                        </p:attrNameLst>
                                      </p:cBhvr>
                                      <p:to>
                                        <p:strVal val="visible"/>
                                      </p:to>
                                    </p:set>
                                    <p:animEffect transition="in" filter="wipe(down)">
                                      <p:cBhvr>
                                        <p:cTn id="137" dur="500"/>
                                        <p:tgtEl>
                                          <p:spTgt spid="209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2092"/>
                                        </p:tgtEl>
                                        <p:attrNameLst>
                                          <p:attrName>style.visibility</p:attrName>
                                        </p:attrNameLst>
                                      </p:cBhvr>
                                      <p:to>
                                        <p:strVal val="visible"/>
                                      </p:to>
                                    </p:set>
                                    <p:animEffect transition="in" filter="wipe(down)">
                                      <p:cBhvr>
                                        <p:cTn id="142" dur="500"/>
                                        <p:tgtEl>
                                          <p:spTgt spid="2092"/>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2093"/>
                                        </p:tgtEl>
                                        <p:attrNameLst>
                                          <p:attrName>style.visibility</p:attrName>
                                        </p:attrNameLst>
                                      </p:cBhvr>
                                      <p:to>
                                        <p:strVal val="visible"/>
                                      </p:to>
                                    </p:set>
                                    <p:animEffect transition="in" filter="wipe(down)">
                                      <p:cBhvr>
                                        <p:cTn id="147" dur="500"/>
                                        <p:tgtEl>
                                          <p:spTgt spid="209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2094"/>
                                        </p:tgtEl>
                                        <p:attrNameLst>
                                          <p:attrName>style.visibility</p:attrName>
                                        </p:attrNameLst>
                                      </p:cBhvr>
                                      <p:to>
                                        <p:strVal val="visible"/>
                                      </p:to>
                                    </p:set>
                                    <p:animEffect transition="in" filter="wipe(left)">
                                      <p:cBhvr>
                                        <p:cTn id="152" dur="500"/>
                                        <p:tgtEl>
                                          <p:spTgt spid="2094"/>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35"/>
                                        </p:tgtEl>
                                        <p:attrNameLst>
                                          <p:attrName>style.visibility</p:attrName>
                                        </p:attrNameLst>
                                      </p:cBhvr>
                                      <p:to>
                                        <p:strVal val="visible"/>
                                      </p:to>
                                    </p:set>
                                    <p:animEffect transition="in" filter="fade">
                                      <p:cBhvr>
                                        <p:cTn id="157" dur="2000"/>
                                        <p:tgtEl>
                                          <p:spTgt spid="13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41"/>
                                        </p:tgtEl>
                                        <p:attrNameLst>
                                          <p:attrName>style.visibility</p:attrName>
                                        </p:attrNameLst>
                                      </p:cBhvr>
                                      <p:to>
                                        <p:strVal val="visible"/>
                                      </p:to>
                                    </p:set>
                                    <p:animEffect transition="in" filter="fade">
                                      <p:cBhvr>
                                        <p:cTn id="160" dur="2000"/>
                                        <p:tgtEl>
                                          <p:spTgt spid="141"/>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54"/>
                                        </p:tgtEl>
                                        <p:attrNameLst>
                                          <p:attrName>style.visibility</p:attrName>
                                        </p:attrNameLst>
                                      </p:cBhvr>
                                      <p:to>
                                        <p:strVal val="visible"/>
                                      </p:to>
                                    </p:set>
                                    <p:animEffect transition="in" filter="fade">
                                      <p:cBhvr>
                                        <p:cTn id="165" dur="2000"/>
                                        <p:tgtEl>
                                          <p:spTgt spid="15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55"/>
                                        </p:tgtEl>
                                        <p:attrNameLst>
                                          <p:attrName>style.visibility</p:attrName>
                                        </p:attrNameLst>
                                      </p:cBhvr>
                                      <p:to>
                                        <p:strVal val="visible"/>
                                      </p:to>
                                    </p:set>
                                    <p:animEffect transition="in" filter="fade">
                                      <p:cBhvr>
                                        <p:cTn id="168" dur="2000"/>
                                        <p:tgtEl>
                                          <p:spTgt spid="155"/>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1" fill="hold" grpId="0" nodeType="clickEffect">
                                  <p:stCondLst>
                                    <p:cond delay="0"/>
                                  </p:stCondLst>
                                  <p:childTnLst>
                                    <p:set>
                                      <p:cBhvr>
                                        <p:cTn id="172" dur="1" fill="hold">
                                          <p:stCondLst>
                                            <p:cond delay="0"/>
                                          </p:stCondLst>
                                        </p:cTn>
                                        <p:tgtEl>
                                          <p:spTgt spid="2080"/>
                                        </p:tgtEl>
                                        <p:attrNameLst>
                                          <p:attrName>style.visibility</p:attrName>
                                        </p:attrNameLst>
                                      </p:cBhvr>
                                      <p:to>
                                        <p:strVal val="visible"/>
                                      </p:to>
                                    </p:set>
                                    <p:animEffect transition="in" filter="wipe(up)">
                                      <p:cBhvr>
                                        <p:cTn id="173" dur="500"/>
                                        <p:tgtEl>
                                          <p:spTgt spid="2080"/>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1" fill="hold" grpId="0" nodeType="clickEffect">
                                  <p:stCondLst>
                                    <p:cond delay="0"/>
                                  </p:stCondLst>
                                  <p:childTnLst>
                                    <p:set>
                                      <p:cBhvr>
                                        <p:cTn id="177" dur="1" fill="hold">
                                          <p:stCondLst>
                                            <p:cond delay="0"/>
                                          </p:stCondLst>
                                        </p:cTn>
                                        <p:tgtEl>
                                          <p:spTgt spid="2089"/>
                                        </p:tgtEl>
                                        <p:attrNameLst>
                                          <p:attrName>style.visibility</p:attrName>
                                        </p:attrNameLst>
                                      </p:cBhvr>
                                      <p:to>
                                        <p:strVal val="visible"/>
                                      </p:to>
                                    </p:set>
                                    <p:animEffect transition="in" filter="wipe(up)">
                                      <p:cBhvr>
                                        <p:cTn id="178" dur="500"/>
                                        <p:tgtEl>
                                          <p:spTgt spid="2089"/>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1" fill="hold" grpId="0" nodeType="clickEffect">
                                  <p:stCondLst>
                                    <p:cond delay="0"/>
                                  </p:stCondLst>
                                  <p:childTnLst>
                                    <p:set>
                                      <p:cBhvr>
                                        <p:cTn id="182" dur="1" fill="hold">
                                          <p:stCondLst>
                                            <p:cond delay="0"/>
                                          </p:stCondLst>
                                        </p:cTn>
                                        <p:tgtEl>
                                          <p:spTgt spid="2083"/>
                                        </p:tgtEl>
                                        <p:attrNameLst>
                                          <p:attrName>style.visibility</p:attrName>
                                        </p:attrNameLst>
                                      </p:cBhvr>
                                      <p:to>
                                        <p:strVal val="visible"/>
                                      </p:to>
                                    </p:set>
                                    <p:animEffect transition="in" filter="wipe(up)">
                                      <p:cBhvr>
                                        <p:cTn id="183" dur="500"/>
                                        <p:tgtEl>
                                          <p:spTgt spid="2083"/>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2081"/>
                                        </p:tgtEl>
                                        <p:attrNameLst>
                                          <p:attrName>style.visibility</p:attrName>
                                        </p:attrNameLst>
                                      </p:cBhvr>
                                      <p:to>
                                        <p:strVal val="visible"/>
                                      </p:to>
                                    </p:set>
                                    <p:animEffect transition="in" filter="wipe(up)">
                                      <p:cBhvr>
                                        <p:cTn id="188" dur="500"/>
                                        <p:tgtEl>
                                          <p:spTgt spid="2081"/>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24"/>
                                        </p:tgtEl>
                                        <p:attrNameLst>
                                          <p:attrName>style.visibility</p:attrName>
                                        </p:attrNameLst>
                                      </p:cBhvr>
                                      <p:to>
                                        <p:strVal val="visible"/>
                                      </p:to>
                                    </p:set>
                                    <p:animEffect transition="in" filter="fade">
                                      <p:cBhvr>
                                        <p:cTn id="193" dur="2000"/>
                                        <p:tgtEl>
                                          <p:spTgt spid="124"/>
                                        </p:tgtEl>
                                      </p:cBhvr>
                                    </p:animEffect>
                                  </p:childTnLst>
                                </p:cTn>
                              </p:par>
                              <p:par>
                                <p:cTn id="194" presetID="10" presetClass="entr" presetSubtype="0" fill="hold" nodeType="withEffect">
                                  <p:stCondLst>
                                    <p:cond delay="0"/>
                                  </p:stCondLst>
                                  <p:childTnLst>
                                    <p:set>
                                      <p:cBhvr>
                                        <p:cTn id="195" dur="1" fill="hold">
                                          <p:stCondLst>
                                            <p:cond delay="0"/>
                                          </p:stCondLst>
                                        </p:cTn>
                                        <p:tgtEl>
                                          <p:spTgt spid="123"/>
                                        </p:tgtEl>
                                        <p:attrNameLst>
                                          <p:attrName>style.visibility</p:attrName>
                                        </p:attrNameLst>
                                      </p:cBhvr>
                                      <p:to>
                                        <p:strVal val="visible"/>
                                      </p:to>
                                    </p:set>
                                    <p:animEffect transition="in" filter="fade">
                                      <p:cBhvr>
                                        <p:cTn id="196" dur="2000"/>
                                        <p:tgtEl>
                                          <p:spTgt spid="123"/>
                                        </p:tgtEl>
                                      </p:cBhvr>
                                    </p:animEffect>
                                  </p:childTnLst>
                                </p:cTn>
                              </p:par>
                              <p:par>
                                <p:cTn id="197" presetID="10" presetClass="entr" presetSubtype="0" fill="hold" nodeType="withEffect">
                                  <p:stCondLst>
                                    <p:cond delay="0"/>
                                  </p:stCondLst>
                                  <p:childTnLst>
                                    <p:set>
                                      <p:cBhvr>
                                        <p:cTn id="198" dur="1" fill="hold">
                                          <p:stCondLst>
                                            <p:cond delay="0"/>
                                          </p:stCondLst>
                                        </p:cTn>
                                        <p:tgtEl>
                                          <p:spTgt spid="121"/>
                                        </p:tgtEl>
                                        <p:attrNameLst>
                                          <p:attrName>style.visibility</p:attrName>
                                        </p:attrNameLst>
                                      </p:cBhvr>
                                      <p:to>
                                        <p:strVal val="visible"/>
                                      </p:to>
                                    </p:set>
                                    <p:animEffect transition="in" filter="fade">
                                      <p:cBhvr>
                                        <p:cTn id="199" dur="2000"/>
                                        <p:tgtEl>
                                          <p:spTgt spid="121"/>
                                        </p:tgtEl>
                                      </p:cBhvr>
                                    </p:animEffect>
                                  </p:childTnLst>
                                </p:cTn>
                              </p:par>
                              <p:par>
                                <p:cTn id="200" presetID="10" presetClass="entr" presetSubtype="0" fill="hold" nodeType="withEffect">
                                  <p:stCondLst>
                                    <p:cond delay="0"/>
                                  </p:stCondLst>
                                  <p:childTnLst>
                                    <p:set>
                                      <p:cBhvr>
                                        <p:cTn id="201" dur="1" fill="hold">
                                          <p:stCondLst>
                                            <p:cond delay="0"/>
                                          </p:stCondLst>
                                        </p:cTn>
                                        <p:tgtEl>
                                          <p:spTgt spid="122"/>
                                        </p:tgtEl>
                                        <p:attrNameLst>
                                          <p:attrName>style.visibility</p:attrName>
                                        </p:attrNameLst>
                                      </p:cBhvr>
                                      <p:to>
                                        <p:strVal val="visible"/>
                                      </p:to>
                                    </p:set>
                                    <p:animEffect transition="in" filter="fade">
                                      <p:cBhvr>
                                        <p:cTn id="202" dur="2000"/>
                                        <p:tgtEl>
                                          <p:spTgt spid="122"/>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2070"/>
                                        </p:tgtEl>
                                        <p:attrNameLst>
                                          <p:attrName>style.visibility</p:attrName>
                                        </p:attrNameLst>
                                      </p:cBhvr>
                                      <p:to>
                                        <p:strVal val="visible"/>
                                      </p:to>
                                    </p:set>
                                    <p:animEffect transition="in" filter="wipe(left)">
                                      <p:cBhvr>
                                        <p:cTn id="207" dur="500"/>
                                        <p:tgtEl>
                                          <p:spTgt spid="2070"/>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2072"/>
                                        </p:tgtEl>
                                        <p:attrNameLst>
                                          <p:attrName>style.visibility</p:attrName>
                                        </p:attrNameLst>
                                      </p:cBhvr>
                                      <p:to>
                                        <p:strVal val="visible"/>
                                      </p:to>
                                    </p:set>
                                    <p:animEffect transition="in" filter="wipe(left)">
                                      <p:cBhvr>
                                        <p:cTn id="212" dur="500"/>
                                        <p:tgtEl>
                                          <p:spTgt spid="2072"/>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127"/>
                                        </p:tgtEl>
                                        <p:attrNameLst>
                                          <p:attrName>style.visibility</p:attrName>
                                        </p:attrNameLst>
                                      </p:cBhvr>
                                      <p:to>
                                        <p:strVal val="visible"/>
                                      </p:to>
                                    </p:set>
                                    <p:animEffect transition="in" filter="fade">
                                      <p:cBhvr>
                                        <p:cTn id="217" dur="2000"/>
                                        <p:tgtEl>
                                          <p:spTgt spid="12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2000"/>
                                        <p:tgtEl>
                                          <p:spTgt spid="131"/>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28"/>
                                        </p:tgtEl>
                                        <p:attrNameLst>
                                          <p:attrName>style.visibility</p:attrName>
                                        </p:attrNameLst>
                                      </p:cBhvr>
                                      <p:to>
                                        <p:strVal val="visible"/>
                                      </p:to>
                                    </p:set>
                                    <p:animEffect transition="in" filter="fade">
                                      <p:cBhvr>
                                        <p:cTn id="223" dur="2000"/>
                                        <p:tgtEl>
                                          <p:spTgt spid="128"/>
                                        </p:tgtEl>
                                      </p:cBhvr>
                                    </p:animEffect>
                                  </p:childTnLst>
                                </p:cTn>
                              </p:par>
                              <p:par>
                                <p:cTn id="224" presetID="10" presetClass="entr" presetSubtype="0" fill="hold" nodeType="withEffect">
                                  <p:stCondLst>
                                    <p:cond delay="0"/>
                                  </p:stCondLst>
                                  <p:childTnLst>
                                    <p:set>
                                      <p:cBhvr>
                                        <p:cTn id="225" dur="1" fill="hold">
                                          <p:stCondLst>
                                            <p:cond delay="0"/>
                                          </p:stCondLst>
                                        </p:cTn>
                                        <p:tgtEl>
                                          <p:spTgt spid="129"/>
                                        </p:tgtEl>
                                        <p:attrNameLst>
                                          <p:attrName>style.visibility</p:attrName>
                                        </p:attrNameLst>
                                      </p:cBhvr>
                                      <p:to>
                                        <p:strVal val="visible"/>
                                      </p:to>
                                    </p:set>
                                    <p:animEffect transition="in" filter="fade">
                                      <p:cBhvr>
                                        <p:cTn id="226" dur="2000"/>
                                        <p:tgtEl>
                                          <p:spTgt spid="129"/>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30"/>
                                        </p:tgtEl>
                                        <p:attrNameLst>
                                          <p:attrName>style.visibility</p:attrName>
                                        </p:attrNameLst>
                                      </p:cBhvr>
                                      <p:to>
                                        <p:strVal val="visible"/>
                                      </p:to>
                                    </p:set>
                                    <p:animEffect transition="in" filter="fade">
                                      <p:cBhvr>
                                        <p:cTn id="229" dur="2000"/>
                                        <p:tgtEl>
                                          <p:spTgt spid="130"/>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grpId="0" nodeType="clickEffect">
                                  <p:stCondLst>
                                    <p:cond delay="0"/>
                                  </p:stCondLst>
                                  <p:childTnLst>
                                    <p:set>
                                      <p:cBhvr>
                                        <p:cTn id="233" dur="1" fill="hold">
                                          <p:stCondLst>
                                            <p:cond delay="0"/>
                                          </p:stCondLst>
                                        </p:cTn>
                                        <p:tgtEl>
                                          <p:spTgt spid="2071"/>
                                        </p:tgtEl>
                                        <p:attrNameLst>
                                          <p:attrName>style.visibility</p:attrName>
                                        </p:attrNameLst>
                                      </p:cBhvr>
                                      <p:to>
                                        <p:strVal val="visible"/>
                                      </p:to>
                                    </p:set>
                                    <p:animEffect transition="in" filter="wipe(left)">
                                      <p:cBhvr>
                                        <p:cTn id="234" dur="500"/>
                                        <p:tgtEl>
                                          <p:spTgt spid="2071"/>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childTnLst>
                                    <p:set>
                                      <p:cBhvr>
                                        <p:cTn id="238" dur="1" fill="hold">
                                          <p:stCondLst>
                                            <p:cond delay="0"/>
                                          </p:stCondLst>
                                        </p:cTn>
                                        <p:tgtEl>
                                          <p:spTgt spid="2073"/>
                                        </p:tgtEl>
                                        <p:attrNameLst>
                                          <p:attrName>style.visibility</p:attrName>
                                        </p:attrNameLst>
                                      </p:cBhvr>
                                      <p:to>
                                        <p:strVal val="visible"/>
                                      </p:to>
                                    </p:set>
                                    <p:animEffect transition="in" filter="wipe(left)">
                                      <p:cBhvr>
                                        <p:cTn id="239" dur="500"/>
                                        <p:tgtEl>
                                          <p:spTgt spid="207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1" fill="hold" grpId="0" nodeType="clickEffect">
                                  <p:stCondLst>
                                    <p:cond delay="0"/>
                                  </p:stCondLst>
                                  <p:childTnLst>
                                    <p:set>
                                      <p:cBhvr>
                                        <p:cTn id="243" dur="1" fill="hold">
                                          <p:stCondLst>
                                            <p:cond delay="0"/>
                                          </p:stCondLst>
                                        </p:cTn>
                                        <p:tgtEl>
                                          <p:spTgt spid="2087"/>
                                        </p:tgtEl>
                                        <p:attrNameLst>
                                          <p:attrName>style.visibility</p:attrName>
                                        </p:attrNameLst>
                                      </p:cBhvr>
                                      <p:to>
                                        <p:strVal val="visible"/>
                                      </p:to>
                                    </p:set>
                                    <p:animEffect transition="in" filter="wipe(up)">
                                      <p:cBhvr>
                                        <p:cTn id="244" dur="500"/>
                                        <p:tgtEl>
                                          <p:spTgt spid="2087"/>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1" fill="hold" grpId="0" nodeType="clickEffect">
                                  <p:stCondLst>
                                    <p:cond delay="0"/>
                                  </p:stCondLst>
                                  <p:childTnLst>
                                    <p:set>
                                      <p:cBhvr>
                                        <p:cTn id="248" dur="1" fill="hold">
                                          <p:stCondLst>
                                            <p:cond delay="0"/>
                                          </p:stCondLst>
                                        </p:cTn>
                                        <p:tgtEl>
                                          <p:spTgt spid="2084"/>
                                        </p:tgtEl>
                                        <p:attrNameLst>
                                          <p:attrName>style.visibility</p:attrName>
                                        </p:attrNameLst>
                                      </p:cBhvr>
                                      <p:to>
                                        <p:strVal val="visible"/>
                                      </p:to>
                                    </p:set>
                                    <p:animEffect transition="in" filter="wipe(up)">
                                      <p:cBhvr>
                                        <p:cTn id="249" dur="500"/>
                                        <p:tgtEl>
                                          <p:spTgt spid="2084"/>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8" fill="hold" grpId="0" nodeType="clickEffect">
                                  <p:stCondLst>
                                    <p:cond delay="0"/>
                                  </p:stCondLst>
                                  <p:childTnLst>
                                    <p:set>
                                      <p:cBhvr>
                                        <p:cTn id="253" dur="1" fill="hold">
                                          <p:stCondLst>
                                            <p:cond delay="0"/>
                                          </p:stCondLst>
                                        </p:cTn>
                                        <p:tgtEl>
                                          <p:spTgt spid="2088"/>
                                        </p:tgtEl>
                                        <p:attrNameLst>
                                          <p:attrName>style.visibility</p:attrName>
                                        </p:attrNameLst>
                                      </p:cBhvr>
                                      <p:to>
                                        <p:strVal val="visible"/>
                                      </p:to>
                                    </p:set>
                                    <p:animEffect transition="in" filter="wipe(left)">
                                      <p:cBhvr>
                                        <p:cTn id="254" dur="500"/>
                                        <p:tgtEl>
                                          <p:spTgt spid="2088"/>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1" fill="hold" grpId="0" nodeType="clickEffect">
                                  <p:stCondLst>
                                    <p:cond delay="0"/>
                                  </p:stCondLst>
                                  <p:childTnLst>
                                    <p:set>
                                      <p:cBhvr>
                                        <p:cTn id="258" dur="1" fill="hold">
                                          <p:stCondLst>
                                            <p:cond delay="0"/>
                                          </p:stCondLst>
                                        </p:cTn>
                                        <p:tgtEl>
                                          <p:spTgt spid="2086"/>
                                        </p:tgtEl>
                                        <p:attrNameLst>
                                          <p:attrName>style.visibility</p:attrName>
                                        </p:attrNameLst>
                                      </p:cBhvr>
                                      <p:to>
                                        <p:strVal val="visible"/>
                                      </p:to>
                                    </p:set>
                                    <p:animEffect transition="in" filter="wipe(up)">
                                      <p:cBhvr>
                                        <p:cTn id="259" dur="500"/>
                                        <p:tgtEl>
                                          <p:spTgt spid="2086"/>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8" fill="hold" grpId="0" nodeType="clickEffect">
                                  <p:stCondLst>
                                    <p:cond delay="0"/>
                                  </p:stCondLst>
                                  <p:childTnLst>
                                    <p:set>
                                      <p:cBhvr>
                                        <p:cTn id="263" dur="1" fill="hold">
                                          <p:stCondLst>
                                            <p:cond delay="0"/>
                                          </p:stCondLst>
                                        </p:cTn>
                                        <p:tgtEl>
                                          <p:spTgt spid="2085"/>
                                        </p:tgtEl>
                                        <p:attrNameLst>
                                          <p:attrName>style.visibility</p:attrName>
                                        </p:attrNameLst>
                                      </p:cBhvr>
                                      <p:to>
                                        <p:strVal val="visible"/>
                                      </p:to>
                                    </p:set>
                                    <p:animEffect transition="in" filter="wipe(left)">
                                      <p:cBhvr>
                                        <p:cTn id="264" dur="500"/>
                                        <p:tgtEl>
                                          <p:spTgt spid="2085"/>
                                        </p:tgtEl>
                                      </p:cBhvr>
                                    </p:animEffect>
                                  </p:childTnLst>
                                </p:cTn>
                              </p:par>
                            </p:childTnLst>
                          </p:cTn>
                        </p:par>
                      </p:childTnLst>
                    </p:cTn>
                  </p:par>
                  <p:par>
                    <p:cTn id="265" fill="hold">
                      <p:stCondLst>
                        <p:cond delay="indefinite"/>
                      </p:stCondLst>
                      <p:childTnLst>
                        <p:par>
                          <p:cTn id="266" fill="hold">
                            <p:stCondLst>
                              <p:cond delay="0"/>
                            </p:stCondLst>
                            <p:childTnLst>
                              <p:par>
                                <p:cTn id="267" presetID="22" presetClass="entr" presetSubtype="1" fill="hold" grpId="0" nodeType="clickEffect">
                                  <p:stCondLst>
                                    <p:cond delay="0"/>
                                  </p:stCondLst>
                                  <p:childTnLst>
                                    <p:set>
                                      <p:cBhvr>
                                        <p:cTn id="268" dur="1" fill="hold">
                                          <p:stCondLst>
                                            <p:cond delay="0"/>
                                          </p:stCondLst>
                                        </p:cTn>
                                        <p:tgtEl>
                                          <p:spTgt spid="2090"/>
                                        </p:tgtEl>
                                        <p:attrNameLst>
                                          <p:attrName>style.visibility</p:attrName>
                                        </p:attrNameLst>
                                      </p:cBhvr>
                                      <p:to>
                                        <p:strVal val="visible"/>
                                      </p:to>
                                    </p:set>
                                    <p:animEffect transition="in" filter="wipe(up)">
                                      <p:cBhvr>
                                        <p:cTn id="269" dur="500"/>
                                        <p:tgtEl>
                                          <p:spTgt spid="2090"/>
                                        </p:tgtEl>
                                      </p:cBhvr>
                                    </p:animEffect>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grpId="0" nodeType="clickEffect">
                                  <p:stCondLst>
                                    <p:cond delay="0"/>
                                  </p:stCondLst>
                                  <p:childTnLst>
                                    <p:set>
                                      <p:cBhvr>
                                        <p:cTn id="273" dur="1" fill="hold">
                                          <p:stCondLst>
                                            <p:cond delay="0"/>
                                          </p:stCondLst>
                                        </p:cTn>
                                        <p:tgtEl>
                                          <p:spTgt spid="133"/>
                                        </p:tgtEl>
                                        <p:attrNameLst>
                                          <p:attrName>style.visibility</p:attrName>
                                        </p:attrNameLst>
                                      </p:cBhvr>
                                      <p:to>
                                        <p:strVal val="visible"/>
                                      </p:to>
                                    </p:set>
                                    <p:animEffect transition="in" filter="fade">
                                      <p:cBhvr>
                                        <p:cTn id="274" dur="2000"/>
                                        <p:tgtEl>
                                          <p:spTgt spid="133"/>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134"/>
                                        </p:tgtEl>
                                        <p:attrNameLst>
                                          <p:attrName>style.visibility</p:attrName>
                                        </p:attrNameLst>
                                      </p:cBhvr>
                                      <p:to>
                                        <p:strVal val="visible"/>
                                      </p:to>
                                    </p:set>
                                    <p:animEffect transition="in" filter="fade">
                                      <p:cBhvr>
                                        <p:cTn id="277" dur="2000"/>
                                        <p:tgtEl>
                                          <p:spTgt spid="134"/>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136"/>
                                        </p:tgtEl>
                                        <p:attrNameLst>
                                          <p:attrName>style.visibility</p:attrName>
                                        </p:attrNameLst>
                                      </p:cBhvr>
                                      <p:to>
                                        <p:strVal val="visible"/>
                                      </p:to>
                                    </p:set>
                                    <p:animEffect transition="in" filter="fade">
                                      <p:cBhvr>
                                        <p:cTn id="282" dur="2000"/>
                                        <p:tgtEl>
                                          <p:spTgt spid="136"/>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142"/>
                                        </p:tgtEl>
                                        <p:attrNameLst>
                                          <p:attrName>style.visibility</p:attrName>
                                        </p:attrNameLst>
                                      </p:cBhvr>
                                      <p:to>
                                        <p:strVal val="visible"/>
                                      </p:to>
                                    </p:set>
                                    <p:animEffect transition="in" filter="fade">
                                      <p:cBhvr>
                                        <p:cTn id="285" dur="2000"/>
                                        <p:tgtEl>
                                          <p:spTgt spid="142"/>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37"/>
                                        </p:tgtEl>
                                        <p:attrNameLst>
                                          <p:attrName>style.visibility</p:attrName>
                                        </p:attrNameLst>
                                      </p:cBhvr>
                                      <p:to>
                                        <p:strVal val="visible"/>
                                      </p:to>
                                    </p:set>
                                    <p:animEffect transition="in" filter="fade">
                                      <p:cBhvr>
                                        <p:cTn id="288" dur="2000"/>
                                        <p:tgtEl>
                                          <p:spTgt spid="137"/>
                                        </p:tgtEl>
                                      </p:cBhvr>
                                    </p:animEffect>
                                  </p:childTnLst>
                                </p:cTn>
                              </p:par>
                            </p:childTnLst>
                          </p:cTn>
                        </p:par>
                      </p:childTnLst>
                    </p:cTn>
                  </p:par>
                  <p:par>
                    <p:cTn id="289" fill="hold">
                      <p:stCondLst>
                        <p:cond delay="indefinite"/>
                      </p:stCondLst>
                      <p:childTnLst>
                        <p:par>
                          <p:cTn id="290" fill="hold">
                            <p:stCondLst>
                              <p:cond delay="0"/>
                            </p:stCondLst>
                            <p:childTnLst>
                              <p:par>
                                <p:cTn id="291" presetID="10" presetClass="entr" presetSubtype="0" fill="hold" grpId="0" nodeType="clickEffect">
                                  <p:stCondLst>
                                    <p:cond delay="0"/>
                                  </p:stCondLst>
                                  <p:childTnLst>
                                    <p:set>
                                      <p:cBhvr>
                                        <p:cTn id="292" dur="1" fill="hold">
                                          <p:stCondLst>
                                            <p:cond delay="0"/>
                                          </p:stCondLst>
                                        </p:cTn>
                                        <p:tgtEl>
                                          <p:spTgt spid="156"/>
                                        </p:tgtEl>
                                        <p:attrNameLst>
                                          <p:attrName>style.visibility</p:attrName>
                                        </p:attrNameLst>
                                      </p:cBhvr>
                                      <p:to>
                                        <p:strVal val="visible"/>
                                      </p:to>
                                    </p:set>
                                    <p:animEffect transition="in" filter="fade">
                                      <p:cBhvr>
                                        <p:cTn id="293" dur="2000"/>
                                        <p:tgtEl>
                                          <p:spTgt spid="156"/>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157"/>
                                        </p:tgtEl>
                                        <p:attrNameLst>
                                          <p:attrName>style.visibility</p:attrName>
                                        </p:attrNameLst>
                                      </p:cBhvr>
                                      <p:to>
                                        <p:strVal val="visible"/>
                                      </p:to>
                                    </p:set>
                                    <p:animEffect transition="in" filter="fade">
                                      <p:cBhvr>
                                        <p:cTn id="296" dur="2000"/>
                                        <p:tgtEl>
                                          <p:spTgt spid="157"/>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158"/>
                                        </p:tgtEl>
                                        <p:attrNameLst>
                                          <p:attrName>style.visibility</p:attrName>
                                        </p:attrNameLst>
                                      </p:cBhvr>
                                      <p:to>
                                        <p:strVal val="visible"/>
                                      </p:to>
                                    </p:set>
                                    <p:animEffect transition="in" filter="fade">
                                      <p:cBhvr>
                                        <p:cTn id="299" dur="2000"/>
                                        <p:tgtEl>
                                          <p:spTgt spid="158"/>
                                        </p:tgtEl>
                                      </p:cBhvr>
                                    </p:animEffect>
                                  </p:childTnLst>
                                </p:cTn>
                              </p:par>
                            </p:childTnLst>
                          </p:cTn>
                        </p:par>
                      </p:childTnLst>
                    </p:cTn>
                  </p:par>
                  <p:par>
                    <p:cTn id="300" fill="hold">
                      <p:stCondLst>
                        <p:cond delay="indefinite"/>
                      </p:stCondLst>
                      <p:childTnLst>
                        <p:par>
                          <p:cTn id="301" fill="hold">
                            <p:stCondLst>
                              <p:cond delay="0"/>
                            </p:stCondLst>
                            <p:childTnLst>
                              <p:par>
                                <p:cTn id="302" presetID="22" presetClass="entr" presetSubtype="8" fill="hold" grpId="0" nodeType="clickEffect">
                                  <p:stCondLst>
                                    <p:cond delay="0"/>
                                  </p:stCondLst>
                                  <p:childTnLst>
                                    <p:set>
                                      <p:cBhvr>
                                        <p:cTn id="303" dur="1" fill="hold">
                                          <p:stCondLst>
                                            <p:cond delay="0"/>
                                          </p:stCondLst>
                                        </p:cTn>
                                        <p:tgtEl>
                                          <p:spTgt spid="2111"/>
                                        </p:tgtEl>
                                        <p:attrNameLst>
                                          <p:attrName>style.visibility</p:attrName>
                                        </p:attrNameLst>
                                      </p:cBhvr>
                                      <p:to>
                                        <p:strVal val="visible"/>
                                      </p:to>
                                    </p:set>
                                    <p:animEffect transition="in" filter="wipe(left)">
                                      <p:cBhvr>
                                        <p:cTn id="304" dur="500"/>
                                        <p:tgtEl>
                                          <p:spTgt spid="2111"/>
                                        </p:tgtEl>
                                      </p:cBhvr>
                                    </p:animEffect>
                                  </p:childTnLst>
                                </p:cTn>
                              </p:par>
                            </p:childTnLst>
                          </p:cTn>
                        </p:par>
                      </p:childTnLst>
                    </p:cTn>
                  </p:par>
                  <p:par>
                    <p:cTn id="305" fill="hold">
                      <p:stCondLst>
                        <p:cond delay="indefinite"/>
                      </p:stCondLst>
                      <p:childTnLst>
                        <p:par>
                          <p:cTn id="306" fill="hold">
                            <p:stCondLst>
                              <p:cond delay="0"/>
                            </p:stCondLst>
                            <p:childTnLst>
                              <p:par>
                                <p:cTn id="307" presetID="22" presetClass="entr" presetSubtype="4" fill="hold" grpId="0" nodeType="clickEffect">
                                  <p:stCondLst>
                                    <p:cond delay="0"/>
                                  </p:stCondLst>
                                  <p:childTnLst>
                                    <p:set>
                                      <p:cBhvr>
                                        <p:cTn id="308" dur="1" fill="hold">
                                          <p:stCondLst>
                                            <p:cond delay="0"/>
                                          </p:stCondLst>
                                        </p:cTn>
                                        <p:tgtEl>
                                          <p:spTgt spid="2095"/>
                                        </p:tgtEl>
                                        <p:attrNameLst>
                                          <p:attrName>style.visibility</p:attrName>
                                        </p:attrNameLst>
                                      </p:cBhvr>
                                      <p:to>
                                        <p:strVal val="visible"/>
                                      </p:to>
                                    </p:set>
                                    <p:animEffect transition="in" filter="wipe(down)">
                                      <p:cBhvr>
                                        <p:cTn id="309" dur="500"/>
                                        <p:tgtEl>
                                          <p:spTgt spid="2095"/>
                                        </p:tgtEl>
                                      </p:cBhvr>
                                    </p:animEffect>
                                  </p:childTnLst>
                                </p:cTn>
                              </p:par>
                            </p:childTnLst>
                          </p:cTn>
                        </p:par>
                      </p:childTnLst>
                    </p:cTn>
                  </p:par>
                  <p:par>
                    <p:cTn id="310" fill="hold">
                      <p:stCondLst>
                        <p:cond delay="indefinite"/>
                      </p:stCondLst>
                      <p:childTnLst>
                        <p:par>
                          <p:cTn id="311" fill="hold">
                            <p:stCondLst>
                              <p:cond delay="0"/>
                            </p:stCondLst>
                            <p:childTnLst>
                              <p:par>
                                <p:cTn id="312" presetID="22" presetClass="entr" presetSubtype="4" fill="hold" grpId="0" nodeType="clickEffect">
                                  <p:stCondLst>
                                    <p:cond delay="0"/>
                                  </p:stCondLst>
                                  <p:childTnLst>
                                    <p:set>
                                      <p:cBhvr>
                                        <p:cTn id="313" dur="1" fill="hold">
                                          <p:stCondLst>
                                            <p:cond delay="0"/>
                                          </p:stCondLst>
                                        </p:cTn>
                                        <p:tgtEl>
                                          <p:spTgt spid="2096"/>
                                        </p:tgtEl>
                                        <p:attrNameLst>
                                          <p:attrName>style.visibility</p:attrName>
                                        </p:attrNameLst>
                                      </p:cBhvr>
                                      <p:to>
                                        <p:strVal val="visible"/>
                                      </p:to>
                                    </p:set>
                                    <p:animEffect transition="in" filter="wipe(down)">
                                      <p:cBhvr>
                                        <p:cTn id="314" dur="500"/>
                                        <p:tgtEl>
                                          <p:spTgt spid="2096"/>
                                        </p:tgtEl>
                                      </p:cBhvr>
                                    </p:animEffect>
                                  </p:childTnLst>
                                </p:cTn>
                              </p:par>
                            </p:childTnLst>
                          </p:cTn>
                        </p:par>
                      </p:childTnLst>
                    </p:cTn>
                  </p:par>
                  <p:par>
                    <p:cTn id="315" fill="hold">
                      <p:stCondLst>
                        <p:cond delay="indefinite"/>
                      </p:stCondLst>
                      <p:childTnLst>
                        <p:par>
                          <p:cTn id="316" fill="hold">
                            <p:stCondLst>
                              <p:cond delay="0"/>
                            </p:stCondLst>
                            <p:childTnLst>
                              <p:par>
                                <p:cTn id="317" presetID="22" presetClass="entr" presetSubtype="4" fill="hold" grpId="0" nodeType="clickEffect">
                                  <p:stCondLst>
                                    <p:cond delay="0"/>
                                  </p:stCondLst>
                                  <p:childTnLst>
                                    <p:set>
                                      <p:cBhvr>
                                        <p:cTn id="318" dur="1" fill="hold">
                                          <p:stCondLst>
                                            <p:cond delay="0"/>
                                          </p:stCondLst>
                                        </p:cTn>
                                        <p:tgtEl>
                                          <p:spTgt spid="2112"/>
                                        </p:tgtEl>
                                        <p:attrNameLst>
                                          <p:attrName>style.visibility</p:attrName>
                                        </p:attrNameLst>
                                      </p:cBhvr>
                                      <p:to>
                                        <p:strVal val="visible"/>
                                      </p:to>
                                    </p:set>
                                    <p:animEffect transition="in" filter="wipe(down)">
                                      <p:cBhvr>
                                        <p:cTn id="319" dur="500"/>
                                        <p:tgtEl>
                                          <p:spTgt spid="2112"/>
                                        </p:tgtEl>
                                      </p:cBhvr>
                                    </p:animEffect>
                                  </p:childTnLst>
                                </p:cTn>
                              </p:par>
                            </p:childTnLst>
                          </p:cTn>
                        </p:par>
                      </p:childTnLst>
                    </p:cTn>
                  </p:par>
                  <p:par>
                    <p:cTn id="320" fill="hold">
                      <p:stCondLst>
                        <p:cond delay="indefinite"/>
                      </p:stCondLst>
                      <p:childTnLst>
                        <p:par>
                          <p:cTn id="321" fill="hold">
                            <p:stCondLst>
                              <p:cond delay="0"/>
                            </p:stCondLst>
                            <p:childTnLst>
                              <p:par>
                                <p:cTn id="322" presetID="22" presetClass="entr" presetSubtype="4" fill="hold" grpId="0" nodeType="clickEffect">
                                  <p:stCondLst>
                                    <p:cond delay="0"/>
                                  </p:stCondLst>
                                  <p:childTnLst>
                                    <p:set>
                                      <p:cBhvr>
                                        <p:cTn id="323" dur="1" fill="hold">
                                          <p:stCondLst>
                                            <p:cond delay="0"/>
                                          </p:stCondLst>
                                        </p:cTn>
                                        <p:tgtEl>
                                          <p:spTgt spid="2097"/>
                                        </p:tgtEl>
                                        <p:attrNameLst>
                                          <p:attrName>style.visibility</p:attrName>
                                        </p:attrNameLst>
                                      </p:cBhvr>
                                      <p:to>
                                        <p:strVal val="visible"/>
                                      </p:to>
                                    </p:set>
                                    <p:animEffect transition="in" filter="wipe(down)">
                                      <p:cBhvr>
                                        <p:cTn id="324" dur="500"/>
                                        <p:tgtEl>
                                          <p:spTgt spid="2097"/>
                                        </p:tgtEl>
                                      </p:cBhvr>
                                    </p:animEffect>
                                  </p:childTnLst>
                                </p:cTn>
                              </p:par>
                            </p:childTnLst>
                          </p:cTn>
                        </p:par>
                      </p:childTnLst>
                    </p:cTn>
                  </p:par>
                  <p:par>
                    <p:cTn id="325" fill="hold">
                      <p:stCondLst>
                        <p:cond delay="indefinite"/>
                      </p:stCondLst>
                      <p:childTnLst>
                        <p:par>
                          <p:cTn id="326" fill="hold">
                            <p:stCondLst>
                              <p:cond delay="0"/>
                            </p:stCondLst>
                            <p:childTnLst>
                              <p:par>
                                <p:cTn id="327" presetID="22" presetClass="entr" presetSubtype="4" fill="hold" grpId="0" nodeType="clickEffect">
                                  <p:stCondLst>
                                    <p:cond delay="0"/>
                                  </p:stCondLst>
                                  <p:childTnLst>
                                    <p:set>
                                      <p:cBhvr>
                                        <p:cTn id="328" dur="1" fill="hold">
                                          <p:stCondLst>
                                            <p:cond delay="0"/>
                                          </p:stCondLst>
                                        </p:cTn>
                                        <p:tgtEl>
                                          <p:spTgt spid="2098"/>
                                        </p:tgtEl>
                                        <p:attrNameLst>
                                          <p:attrName>style.visibility</p:attrName>
                                        </p:attrNameLst>
                                      </p:cBhvr>
                                      <p:to>
                                        <p:strVal val="visible"/>
                                      </p:to>
                                    </p:set>
                                    <p:animEffect transition="in" filter="wipe(down)">
                                      <p:cBhvr>
                                        <p:cTn id="329" dur="500"/>
                                        <p:tgtEl>
                                          <p:spTgt spid="2098"/>
                                        </p:tgtEl>
                                      </p:cBhvr>
                                    </p:animEffect>
                                  </p:childTnLst>
                                </p:cTn>
                              </p:par>
                            </p:childTnLst>
                          </p:cTn>
                        </p:par>
                      </p:childTnLst>
                    </p:cTn>
                  </p:par>
                  <p:par>
                    <p:cTn id="330" fill="hold">
                      <p:stCondLst>
                        <p:cond delay="indefinite"/>
                      </p:stCondLst>
                      <p:childTnLst>
                        <p:par>
                          <p:cTn id="331" fill="hold">
                            <p:stCondLst>
                              <p:cond delay="0"/>
                            </p:stCondLst>
                            <p:childTnLst>
                              <p:par>
                                <p:cTn id="332" presetID="22" presetClass="entr" presetSubtype="8" fill="hold" grpId="0" nodeType="clickEffect">
                                  <p:stCondLst>
                                    <p:cond delay="0"/>
                                  </p:stCondLst>
                                  <p:childTnLst>
                                    <p:set>
                                      <p:cBhvr>
                                        <p:cTn id="333" dur="1" fill="hold">
                                          <p:stCondLst>
                                            <p:cond delay="0"/>
                                          </p:stCondLst>
                                        </p:cTn>
                                        <p:tgtEl>
                                          <p:spTgt spid="2103"/>
                                        </p:tgtEl>
                                        <p:attrNameLst>
                                          <p:attrName>style.visibility</p:attrName>
                                        </p:attrNameLst>
                                      </p:cBhvr>
                                      <p:to>
                                        <p:strVal val="visible"/>
                                      </p:to>
                                    </p:set>
                                    <p:animEffect transition="in" filter="wipe(left)">
                                      <p:cBhvr>
                                        <p:cTn id="334" dur="500"/>
                                        <p:tgtEl>
                                          <p:spTgt spid="2103"/>
                                        </p:tgtEl>
                                      </p:cBhvr>
                                    </p:animEffect>
                                  </p:childTnLst>
                                </p:cTn>
                              </p:par>
                            </p:childTnLst>
                          </p:cTn>
                        </p:par>
                      </p:childTnLst>
                    </p:cTn>
                  </p:par>
                  <p:par>
                    <p:cTn id="335" fill="hold">
                      <p:stCondLst>
                        <p:cond delay="indefinite"/>
                      </p:stCondLst>
                      <p:childTnLst>
                        <p:par>
                          <p:cTn id="336" fill="hold">
                            <p:stCondLst>
                              <p:cond delay="0"/>
                            </p:stCondLst>
                            <p:childTnLst>
                              <p:par>
                                <p:cTn id="337" presetID="22" presetClass="entr" presetSubtype="4" fill="hold" grpId="0" nodeType="clickEffect">
                                  <p:stCondLst>
                                    <p:cond delay="0"/>
                                  </p:stCondLst>
                                  <p:childTnLst>
                                    <p:set>
                                      <p:cBhvr>
                                        <p:cTn id="338" dur="1" fill="hold">
                                          <p:stCondLst>
                                            <p:cond delay="0"/>
                                          </p:stCondLst>
                                        </p:cTn>
                                        <p:tgtEl>
                                          <p:spTgt spid="2104"/>
                                        </p:tgtEl>
                                        <p:attrNameLst>
                                          <p:attrName>style.visibility</p:attrName>
                                        </p:attrNameLst>
                                      </p:cBhvr>
                                      <p:to>
                                        <p:strVal val="visible"/>
                                      </p:to>
                                    </p:set>
                                    <p:animEffect transition="in" filter="wipe(down)">
                                      <p:cBhvr>
                                        <p:cTn id="339" dur="500"/>
                                        <p:tgtEl>
                                          <p:spTgt spid="2104"/>
                                        </p:tgtEl>
                                      </p:cBhvr>
                                    </p:animEffect>
                                  </p:childTnLst>
                                </p:cTn>
                              </p:par>
                            </p:childTnLst>
                          </p:cTn>
                        </p:par>
                      </p:childTnLst>
                    </p:cTn>
                  </p:par>
                  <p:par>
                    <p:cTn id="340" fill="hold">
                      <p:stCondLst>
                        <p:cond delay="indefinite"/>
                      </p:stCondLst>
                      <p:childTnLst>
                        <p:par>
                          <p:cTn id="341" fill="hold">
                            <p:stCondLst>
                              <p:cond delay="0"/>
                            </p:stCondLst>
                            <p:childTnLst>
                              <p:par>
                                <p:cTn id="342" presetID="22" presetClass="entr" presetSubtype="4" fill="hold" grpId="0" nodeType="clickEffect">
                                  <p:stCondLst>
                                    <p:cond delay="0"/>
                                  </p:stCondLst>
                                  <p:childTnLst>
                                    <p:set>
                                      <p:cBhvr>
                                        <p:cTn id="343" dur="1" fill="hold">
                                          <p:stCondLst>
                                            <p:cond delay="0"/>
                                          </p:stCondLst>
                                        </p:cTn>
                                        <p:tgtEl>
                                          <p:spTgt spid="2107"/>
                                        </p:tgtEl>
                                        <p:attrNameLst>
                                          <p:attrName>style.visibility</p:attrName>
                                        </p:attrNameLst>
                                      </p:cBhvr>
                                      <p:to>
                                        <p:strVal val="visible"/>
                                      </p:to>
                                    </p:set>
                                    <p:animEffect transition="in" filter="wipe(down)">
                                      <p:cBhvr>
                                        <p:cTn id="344" dur="500"/>
                                        <p:tgtEl>
                                          <p:spTgt spid="2107"/>
                                        </p:tgtEl>
                                      </p:cBhvr>
                                    </p:animEffect>
                                  </p:childTnLst>
                                </p:cTn>
                              </p:par>
                            </p:childTnLst>
                          </p:cTn>
                        </p:par>
                      </p:childTnLst>
                    </p:cTn>
                  </p:par>
                  <p:par>
                    <p:cTn id="345" fill="hold">
                      <p:stCondLst>
                        <p:cond delay="indefinite"/>
                      </p:stCondLst>
                      <p:childTnLst>
                        <p:par>
                          <p:cTn id="346" fill="hold">
                            <p:stCondLst>
                              <p:cond delay="0"/>
                            </p:stCondLst>
                            <p:childTnLst>
                              <p:par>
                                <p:cTn id="347" presetID="22" presetClass="entr" presetSubtype="8" fill="hold" grpId="0" nodeType="clickEffect">
                                  <p:stCondLst>
                                    <p:cond delay="0"/>
                                  </p:stCondLst>
                                  <p:childTnLst>
                                    <p:set>
                                      <p:cBhvr>
                                        <p:cTn id="348" dur="1" fill="hold">
                                          <p:stCondLst>
                                            <p:cond delay="0"/>
                                          </p:stCondLst>
                                        </p:cTn>
                                        <p:tgtEl>
                                          <p:spTgt spid="2109"/>
                                        </p:tgtEl>
                                        <p:attrNameLst>
                                          <p:attrName>style.visibility</p:attrName>
                                        </p:attrNameLst>
                                      </p:cBhvr>
                                      <p:to>
                                        <p:strVal val="visible"/>
                                      </p:to>
                                    </p:set>
                                    <p:animEffect transition="in" filter="wipe(left)">
                                      <p:cBhvr>
                                        <p:cTn id="349" dur="500"/>
                                        <p:tgtEl>
                                          <p:spTgt spid="2109"/>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8" fill="hold" grpId="0" nodeType="clickEffect">
                                  <p:stCondLst>
                                    <p:cond delay="0"/>
                                  </p:stCondLst>
                                  <p:childTnLst>
                                    <p:set>
                                      <p:cBhvr>
                                        <p:cTn id="353" dur="1" fill="hold">
                                          <p:stCondLst>
                                            <p:cond delay="0"/>
                                          </p:stCondLst>
                                        </p:cTn>
                                        <p:tgtEl>
                                          <p:spTgt spid="2100"/>
                                        </p:tgtEl>
                                        <p:attrNameLst>
                                          <p:attrName>style.visibility</p:attrName>
                                        </p:attrNameLst>
                                      </p:cBhvr>
                                      <p:to>
                                        <p:strVal val="visible"/>
                                      </p:to>
                                    </p:set>
                                    <p:animEffect transition="in" filter="wipe(left)">
                                      <p:cBhvr>
                                        <p:cTn id="354" dur="500"/>
                                        <p:tgtEl>
                                          <p:spTgt spid="2100"/>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8" fill="hold" grpId="0" nodeType="clickEffect">
                                  <p:stCondLst>
                                    <p:cond delay="0"/>
                                  </p:stCondLst>
                                  <p:childTnLst>
                                    <p:set>
                                      <p:cBhvr>
                                        <p:cTn id="358" dur="1" fill="hold">
                                          <p:stCondLst>
                                            <p:cond delay="0"/>
                                          </p:stCondLst>
                                        </p:cTn>
                                        <p:tgtEl>
                                          <p:spTgt spid="2101"/>
                                        </p:tgtEl>
                                        <p:attrNameLst>
                                          <p:attrName>style.visibility</p:attrName>
                                        </p:attrNameLst>
                                      </p:cBhvr>
                                      <p:to>
                                        <p:strVal val="visible"/>
                                      </p:to>
                                    </p:set>
                                    <p:animEffect transition="in" filter="wipe(left)">
                                      <p:cBhvr>
                                        <p:cTn id="359" dur="500"/>
                                        <p:tgtEl>
                                          <p:spTgt spid="2101"/>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8" fill="hold" grpId="0" nodeType="clickEffect">
                                  <p:stCondLst>
                                    <p:cond delay="0"/>
                                  </p:stCondLst>
                                  <p:childTnLst>
                                    <p:set>
                                      <p:cBhvr>
                                        <p:cTn id="363" dur="1" fill="hold">
                                          <p:stCondLst>
                                            <p:cond delay="0"/>
                                          </p:stCondLst>
                                        </p:cTn>
                                        <p:tgtEl>
                                          <p:spTgt spid="2102"/>
                                        </p:tgtEl>
                                        <p:attrNameLst>
                                          <p:attrName>style.visibility</p:attrName>
                                        </p:attrNameLst>
                                      </p:cBhvr>
                                      <p:to>
                                        <p:strVal val="visible"/>
                                      </p:to>
                                    </p:set>
                                    <p:animEffect transition="in" filter="wipe(left)">
                                      <p:cBhvr>
                                        <p:cTn id="364" dur="500"/>
                                        <p:tgtEl>
                                          <p:spTgt spid="2102"/>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grpId="0" nodeType="clickEffect">
                                  <p:stCondLst>
                                    <p:cond delay="0"/>
                                  </p:stCondLst>
                                  <p:childTnLst>
                                    <p:set>
                                      <p:cBhvr>
                                        <p:cTn id="368" dur="1" fill="hold">
                                          <p:stCondLst>
                                            <p:cond delay="0"/>
                                          </p:stCondLst>
                                        </p:cTn>
                                        <p:tgtEl>
                                          <p:spTgt spid="2105"/>
                                        </p:tgtEl>
                                        <p:attrNameLst>
                                          <p:attrName>style.visibility</p:attrName>
                                        </p:attrNameLst>
                                      </p:cBhvr>
                                      <p:to>
                                        <p:strVal val="visible"/>
                                      </p:to>
                                    </p:set>
                                    <p:animEffect transition="in" filter="wipe(down)">
                                      <p:cBhvr>
                                        <p:cTn id="369" dur="500"/>
                                        <p:tgtEl>
                                          <p:spTgt spid="2105"/>
                                        </p:tgtEl>
                                      </p:cBhvr>
                                    </p:animEffect>
                                  </p:childTnLst>
                                </p:cTn>
                              </p:par>
                            </p:childTnLst>
                          </p:cTn>
                        </p:par>
                      </p:childTnLst>
                    </p:cTn>
                  </p:par>
                  <p:par>
                    <p:cTn id="370" fill="hold">
                      <p:stCondLst>
                        <p:cond delay="indefinite"/>
                      </p:stCondLst>
                      <p:childTnLst>
                        <p:par>
                          <p:cTn id="371" fill="hold">
                            <p:stCondLst>
                              <p:cond delay="0"/>
                            </p:stCondLst>
                            <p:childTnLst>
                              <p:par>
                                <p:cTn id="372" presetID="22" presetClass="entr" presetSubtype="4" fill="hold" grpId="0" nodeType="clickEffect">
                                  <p:stCondLst>
                                    <p:cond delay="0"/>
                                  </p:stCondLst>
                                  <p:childTnLst>
                                    <p:set>
                                      <p:cBhvr>
                                        <p:cTn id="373" dur="1" fill="hold">
                                          <p:stCondLst>
                                            <p:cond delay="0"/>
                                          </p:stCondLst>
                                        </p:cTn>
                                        <p:tgtEl>
                                          <p:spTgt spid="2113"/>
                                        </p:tgtEl>
                                        <p:attrNameLst>
                                          <p:attrName>style.visibility</p:attrName>
                                        </p:attrNameLst>
                                      </p:cBhvr>
                                      <p:to>
                                        <p:strVal val="visible"/>
                                      </p:to>
                                    </p:set>
                                    <p:animEffect transition="in" filter="wipe(down)">
                                      <p:cBhvr>
                                        <p:cTn id="374" dur="500"/>
                                        <p:tgtEl>
                                          <p:spTgt spid="2113"/>
                                        </p:tgtEl>
                                      </p:cBhvr>
                                    </p:animEffect>
                                  </p:childTnLst>
                                </p:cTn>
                              </p:par>
                            </p:childTnLst>
                          </p:cTn>
                        </p:par>
                      </p:childTnLst>
                    </p:cTn>
                  </p:par>
                  <p:par>
                    <p:cTn id="375" fill="hold">
                      <p:stCondLst>
                        <p:cond delay="indefinite"/>
                      </p:stCondLst>
                      <p:childTnLst>
                        <p:par>
                          <p:cTn id="376" fill="hold">
                            <p:stCondLst>
                              <p:cond delay="0"/>
                            </p:stCondLst>
                            <p:childTnLst>
                              <p:par>
                                <p:cTn id="377" presetID="22" presetClass="entr" presetSubtype="4" fill="hold" grpId="0" nodeType="clickEffect">
                                  <p:stCondLst>
                                    <p:cond delay="0"/>
                                  </p:stCondLst>
                                  <p:childTnLst>
                                    <p:set>
                                      <p:cBhvr>
                                        <p:cTn id="378" dur="1" fill="hold">
                                          <p:stCondLst>
                                            <p:cond delay="0"/>
                                          </p:stCondLst>
                                        </p:cTn>
                                        <p:tgtEl>
                                          <p:spTgt spid="2110"/>
                                        </p:tgtEl>
                                        <p:attrNameLst>
                                          <p:attrName>style.visibility</p:attrName>
                                        </p:attrNameLst>
                                      </p:cBhvr>
                                      <p:to>
                                        <p:strVal val="visible"/>
                                      </p:to>
                                    </p:set>
                                    <p:animEffect transition="in" filter="wipe(down)">
                                      <p:cBhvr>
                                        <p:cTn id="379" dur="500"/>
                                        <p:tgtEl>
                                          <p:spTgt spid="2110"/>
                                        </p:tgtEl>
                                      </p:cBhvr>
                                    </p:animEffect>
                                  </p:childTnLst>
                                </p:cTn>
                              </p:par>
                            </p:childTnLst>
                          </p:cTn>
                        </p:par>
                      </p:childTnLst>
                    </p:cTn>
                  </p:par>
                  <p:par>
                    <p:cTn id="380" fill="hold">
                      <p:stCondLst>
                        <p:cond delay="indefinite"/>
                      </p:stCondLst>
                      <p:childTnLst>
                        <p:par>
                          <p:cTn id="381" fill="hold">
                            <p:stCondLst>
                              <p:cond delay="0"/>
                            </p:stCondLst>
                            <p:childTnLst>
                              <p:par>
                                <p:cTn id="382" presetID="22" presetClass="entr" presetSubtype="4" fill="hold" grpId="0" nodeType="clickEffect">
                                  <p:stCondLst>
                                    <p:cond delay="0"/>
                                  </p:stCondLst>
                                  <p:childTnLst>
                                    <p:set>
                                      <p:cBhvr>
                                        <p:cTn id="383" dur="1" fill="hold">
                                          <p:stCondLst>
                                            <p:cond delay="0"/>
                                          </p:stCondLst>
                                        </p:cTn>
                                        <p:tgtEl>
                                          <p:spTgt spid="2114"/>
                                        </p:tgtEl>
                                        <p:attrNameLst>
                                          <p:attrName>style.visibility</p:attrName>
                                        </p:attrNameLst>
                                      </p:cBhvr>
                                      <p:to>
                                        <p:strVal val="visible"/>
                                      </p:to>
                                    </p:set>
                                    <p:animEffect transition="in" filter="wipe(down)">
                                      <p:cBhvr>
                                        <p:cTn id="384" dur="500"/>
                                        <p:tgtEl>
                                          <p:spTgt spid="2114"/>
                                        </p:tgtEl>
                                      </p:cBhvr>
                                    </p:animEffect>
                                  </p:childTnLst>
                                </p:cTn>
                              </p:par>
                            </p:childTnLst>
                          </p:cTn>
                        </p:par>
                      </p:childTnLst>
                    </p:cTn>
                  </p:par>
                  <p:par>
                    <p:cTn id="385" fill="hold">
                      <p:stCondLst>
                        <p:cond delay="indefinite"/>
                      </p:stCondLst>
                      <p:childTnLst>
                        <p:par>
                          <p:cTn id="386" fill="hold">
                            <p:stCondLst>
                              <p:cond delay="0"/>
                            </p:stCondLst>
                            <p:childTnLst>
                              <p:par>
                                <p:cTn id="387" presetID="22" presetClass="entr" presetSubtype="4" fill="hold" grpId="0" nodeType="clickEffect">
                                  <p:stCondLst>
                                    <p:cond delay="0"/>
                                  </p:stCondLst>
                                  <p:childTnLst>
                                    <p:set>
                                      <p:cBhvr>
                                        <p:cTn id="388" dur="1" fill="hold">
                                          <p:stCondLst>
                                            <p:cond delay="0"/>
                                          </p:stCondLst>
                                        </p:cTn>
                                        <p:tgtEl>
                                          <p:spTgt spid="2115"/>
                                        </p:tgtEl>
                                        <p:attrNameLst>
                                          <p:attrName>style.visibility</p:attrName>
                                        </p:attrNameLst>
                                      </p:cBhvr>
                                      <p:to>
                                        <p:strVal val="visible"/>
                                      </p:to>
                                    </p:set>
                                    <p:animEffect transition="in" filter="wipe(down)">
                                      <p:cBhvr>
                                        <p:cTn id="389" dur="500"/>
                                        <p:tgtEl>
                                          <p:spTgt spid="2115"/>
                                        </p:tgtEl>
                                      </p:cBhvr>
                                    </p:animEffect>
                                  </p:childTnLst>
                                </p:cTn>
                              </p:par>
                            </p:childTnLst>
                          </p:cTn>
                        </p:par>
                      </p:childTnLst>
                    </p:cTn>
                  </p:par>
                  <p:par>
                    <p:cTn id="390" fill="hold">
                      <p:stCondLst>
                        <p:cond delay="indefinite"/>
                      </p:stCondLst>
                      <p:childTnLst>
                        <p:par>
                          <p:cTn id="391" fill="hold">
                            <p:stCondLst>
                              <p:cond delay="0"/>
                            </p:stCondLst>
                            <p:childTnLst>
                              <p:par>
                                <p:cTn id="392" presetID="22" presetClass="entr" presetSubtype="8" fill="hold" grpId="0" nodeType="clickEffect">
                                  <p:stCondLst>
                                    <p:cond delay="0"/>
                                  </p:stCondLst>
                                  <p:childTnLst>
                                    <p:set>
                                      <p:cBhvr>
                                        <p:cTn id="393" dur="1" fill="hold">
                                          <p:stCondLst>
                                            <p:cond delay="0"/>
                                          </p:stCondLst>
                                        </p:cTn>
                                        <p:tgtEl>
                                          <p:spTgt spid="2108"/>
                                        </p:tgtEl>
                                        <p:attrNameLst>
                                          <p:attrName>style.visibility</p:attrName>
                                        </p:attrNameLst>
                                      </p:cBhvr>
                                      <p:to>
                                        <p:strVal val="visible"/>
                                      </p:to>
                                    </p:set>
                                    <p:animEffect transition="in" filter="wipe(left)">
                                      <p:cBhvr>
                                        <p:cTn id="394" dur="500"/>
                                        <p:tgtEl>
                                          <p:spTgt spid="2108"/>
                                        </p:tgtEl>
                                      </p:cBhvr>
                                    </p:animEffect>
                                  </p:childTnLst>
                                </p:cTn>
                              </p:par>
                            </p:childTnLst>
                          </p:cTn>
                        </p:par>
                      </p:childTnLst>
                    </p:cTn>
                  </p:par>
                  <p:par>
                    <p:cTn id="395" fill="hold">
                      <p:stCondLst>
                        <p:cond delay="indefinite"/>
                      </p:stCondLst>
                      <p:childTnLst>
                        <p:par>
                          <p:cTn id="396" fill="hold">
                            <p:stCondLst>
                              <p:cond delay="0"/>
                            </p:stCondLst>
                            <p:childTnLst>
                              <p:par>
                                <p:cTn id="397" presetID="22" presetClass="entr" presetSubtype="8" fill="hold" grpId="0" nodeType="clickEffect">
                                  <p:stCondLst>
                                    <p:cond delay="0"/>
                                  </p:stCondLst>
                                  <p:childTnLst>
                                    <p:set>
                                      <p:cBhvr>
                                        <p:cTn id="398" dur="1" fill="hold">
                                          <p:stCondLst>
                                            <p:cond delay="0"/>
                                          </p:stCondLst>
                                        </p:cTn>
                                        <p:tgtEl>
                                          <p:spTgt spid="2116"/>
                                        </p:tgtEl>
                                        <p:attrNameLst>
                                          <p:attrName>style.visibility</p:attrName>
                                        </p:attrNameLst>
                                      </p:cBhvr>
                                      <p:to>
                                        <p:strVal val="visible"/>
                                      </p:to>
                                    </p:set>
                                    <p:animEffect transition="in" filter="wipe(left)">
                                      <p:cBhvr>
                                        <p:cTn id="399" dur="500"/>
                                        <p:tgtEl>
                                          <p:spTgt spid="2116"/>
                                        </p:tgtEl>
                                      </p:cBhvr>
                                    </p:animEffect>
                                  </p:childTnLst>
                                </p:cTn>
                              </p:par>
                            </p:childTnLst>
                          </p:cTn>
                        </p:par>
                      </p:childTnLst>
                    </p:cTn>
                  </p:par>
                  <p:par>
                    <p:cTn id="400" fill="hold">
                      <p:stCondLst>
                        <p:cond delay="indefinite"/>
                      </p:stCondLst>
                      <p:childTnLst>
                        <p:par>
                          <p:cTn id="401" fill="hold">
                            <p:stCondLst>
                              <p:cond delay="0"/>
                            </p:stCondLst>
                            <p:childTnLst>
                              <p:par>
                                <p:cTn id="402" presetID="22" presetClass="entr" presetSubtype="8" fill="hold" grpId="0" nodeType="clickEffect">
                                  <p:stCondLst>
                                    <p:cond delay="0"/>
                                  </p:stCondLst>
                                  <p:childTnLst>
                                    <p:set>
                                      <p:cBhvr>
                                        <p:cTn id="403" dur="1" fill="hold">
                                          <p:stCondLst>
                                            <p:cond delay="0"/>
                                          </p:stCondLst>
                                        </p:cTn>
                                        <p:tgtEl>
                                          <p:spTgt spid="2106"/>
                                        </p:tgtEl>
                                        <p:attrNameLst>
                                          <p:attrName>style.visibility</p:attrName>
                                        </p:attrNameLst>
                                      </p:cBhvr>
                                      <p:to>
                                        <p:strVal val="visible"/>
                                      </p:to>
                                    </p:set>
                                    <p:animEffect transition="in" filter="wipe(left)">
                                      <p:cBhvr>
                                        <p:cTn id="404" dur="500"/>
                                        <p:tgtEl>
                                          <p:spTgt spid="2106"/>
                                        </p:tgtEl>
                                      </p:cBhvr>
                                    </p:animEffect>
                                  </p:childTnLst>
                                </p:cTn>
                              </p:par>
                            </p:childTnLst>
                          </p:cTn>
                        </p:par>
                      </p:childTnLst>
                    </p:cTn>
                  </p:par>
                  <p:par>
                    <p:cTn id="405" fill="hold">
                      <p:stCondLst>
                        <p:cond delay="indefinite"/>
                      </p:stCondLst>
                      <p:childTnLst>
                        <p:par>
                          <p:cTn id="406" fill="hold">
                            <p:stCondLst>
                              <p:cond delay="0"/>
                            </p:stCondLst>
                            <p:childTnLst>
                              <p:par>
                                <p:cTn id="407" presetID="10" presetClass="entr" presetSubtype="0" fill="hold" grpId="0" nodeType="clickEffect">
                                  <p:stCondLst>
                                    <p:cond delay="0"/>
                                  </p:stCondLst>
                                  <p:childTnLst>
                                    <p:set>
                                      <p:cBhvr>
                                        <p:cTn id="408" dur="1" fill="hold">
                                          <p:stCondLst>
                                            <p:cond delay="0"/>
                                          </p:stCondLst>
                                        </p:cTn>
                                        <p:tgtEl>
                                          <p:spTgt spid="140"/>
                                        </p:tgtEl>
                                        <p:attrNameLst>
                                          <p:attrName>style.visibility</p:attrName>
                                        </p:attrNameLst>
                                      </p:cBhvr>
                                      <p:to>
                                        <p:strVal val="visible"/>
                                      </p:to>
                                    </p:set>
                                    <p:animEffect transition="in" filter="fade">
                                      <p:cBhvr>
                                        <p:cTn id="409" dur="2000"/>
                                        <p:tgtEl>
                                          <p:spTgt spid="140"/>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138"/>
                                        </p:tgtEl>
                                        <p:attrNameLst>
                                          <p:attrName>style.visibility</p:attrName>
                                        </p:attrNameLst>
                                      </p:cBhvr>
                                      <p:to>
                                        <p:strVal val="visible"/>
                                      </p:to>
                                    </p:set>
                                    <p:animEffect transition="in" filter="fade">
                                      <p:cBhvr>
                                        <p:cTn id="412" dur="2000"/>
                                        <p:tgtEl>
                                          <p:spTgt spid="138"/>
                                        </p:tgtEl>
                                      </p:cBhvr>
                                    </p:animEffect>
                                  </p:childTnLst>
                                </p:cTn>
                              </p:par>
                              <p:par>
                                <p:cTn id="413" presetID="10" presetClass="entr" presetSubtype="0" fill="hold" grpId="1" nodeType="withEffect">
                                  <p:stCondLst>
                                    <p:cond delay="0"/>
                                  </p:stCondLst>
                                  <p:childTnLst>
                                    <p:set>
                                      <p:cBhvr>
                                        <p:cTn id="414" dur="1" fill="hold">
                                          <p:stCondLst>
                                            <p:cond delay="0"/>
                                          </p:stCondLst>
                                        </p:cTn>
                                        <p:tgtEl>
                                          <p:spTgt spid="142"/>
                                        </p:tgtEl>
                                        <p:attrNameLst>
                                          <p:attrName>style.visibility</p:attrName>
                                        </p:attrNameLst>
                                      </p:cBhvr>
                                      <p:to>
                                        <p:strVal val="visible"/>
                                      </p:to>
                                    </p:set>
                                    <p:animEffect transition="in" filter="fade">
                                      <p:cBhvr>
                                        <p:cTn id="415" dur="2000"/>
                                        <p:tgtEl>
                                          <p:spTgt spid="142"/>
                                        </p:tgtEl>
                                      </p:cBhvr>
                                    </p:animEffect>
                                  </p:childTnLst>
                                </p:cTn>
                              </p:par>
                            </p:childTnLst>
                          </p:cTn>
                        </p:par>
                      </p:childTnLst>
                    </p:cTn>
                  </p:par>
                  <p:par>
                    <p:cTn id="416" fill="hold">
                      <p:stCondLst>
                        <p:cond delay="indefinite"/>
                      </p:stCondLst>
                      <p:childTnLst>
                        <p:par>
                          <p:cTn id="417" fill="hold">
                            <p:stCondLst>
                              <p:cond delay="0"/>
                            </p:stCondLst>
                            <p:childTnLst>
                              <p:par>
                                <p:cTn id="418" presetID="10" presetClass="entr" presetSubtype="0" fill="hold" grpId="0" nodeType="clickEffect">
                                  <p:stCondLst>
                                    <p:cond delay="0"/>
                                  </p:stCondLst>
                                  <p:childTnLst>
                                    <p:set>
                                      <p:cBhvr>
                                        <p:cTn id="419" dur="1" fill="hold">
                                          <p:stCondLst>
                                            <p:cond delay="0"/>
                                          </p:stCondLst>
                                        </p:cTn>
                                        <p:tgtEl>
                                          <p:spTgt spid="159"/>
                                        </p:tgtEl>
                                        <p:attrNameLst>
                                          <p:attrName>style.visibility</p:attrName>
                                        </p:attrNameLst>
                                      </p:cBhvr>
                                      <p:to>
                                        <p:strVal val="visible"/>
                                      </p:to>
                                    </p:set>
                                    <p:animEffect transition="in" filter="fade">
                                      <p:cBhvr>
                                        <p:cTn id="420" dur="2000"/>
                                        <p:tgtEl>
                                          <p:spTgt spid="159"/>
                                        </p:tgtEl>
                                      </p:cBhvr>
                                    </p:animEffect>
                                  </p:childTnLst>
                                </p:cTn>
                              </p:par>
                              <p:par>
                                <p:cTn id="421" presetID="10" presetClass="entr" presetSubtype="0" fill="hold" grpId="0" nodeType="withEffect">
                                  <p:stCondLst>
                                    <p:cond delay="0"/>
                                  </p:stCondLst>
                                  <p:childTnLst>
                                    <p:set>
                                      <p:cBhvr>
                                        <p:cTn id="422" dur="1" fill="hold">
                                          <p:stCondLst>
                                            <p:cond delay="0"/>
                                          </p:stCondLst>
                                        </p:cTn>
                                        <p:tgtEl>
                                          <p:spTgt spid="160"/>
                                        </p:tgtEl>
                                        <p:attrNameLst>
                                          <p:attrName>style.visibility</p:attrName>
                                        </p:attrNameLst>
                                      </p:cBhvr>
                                      <p:to>
                                        <p:strVal val="visible"/>
                                      </p:to>
                                    </p:set>
                                    <p:animEffect transition="in" filter="fade">
                                      <p:cBhvr>
                                        <p:cTn id="423" dur="2000"/>
                                        <p:tgtEl>
                                          <p:spTgt spid="160"/>
                                        </p:tgtEl>
                                      </p:cBhvr>
                                    </p:animEffect>
                                  </p:childTnLst>
                                </p:cTn>
                              </p:par>
                              <p:par>
                                <p:cTn id="424" presetID="10" presetClass="entr" presetSubtype="0" fill="hold" grpId="0" nodeType="withEffect">
                                  <p:stCondLst>
                                    <p:cond delay="0"/>
                                  </p:stCondLst>
                                  <p:childTnLst>
                                    <p:set>
                                      <p:cBhvr>
                                        <p:cTn id="425" dur="1" fill="hold">
                                          <p:stCondLst>
                                            <p:cond delay="0"/>
                                          </p:stCondLst>
                                        </p:cTn>
                                        <p:tgtEl>
                                          <p:spTgt spid="161"/>
                                        </p:tgtEl>
                                        <p:attrNameLst>
                                          <p:attrName>style.visibility</p:attrName>
                                        </p:attrNameLst>
                                      </p:cBhvr>
                                      <p:to>
                                        <p:strVal val="visible"/>
                                      </p:to>
                                    </p:set>
                                    <p:animEffect transition="in" filter="fade">
                                      <p:cBhvr>
                                        <p:cTn id="426" dur="2000"/>
                                        <p:tgtEl>
                                          <p:spTgt spid="161"/>
                                        </p:tgtEl>
                                      </p:cBhvr>
                                    </p:animEffect>
                                  </p:childTnLst>
                                </p:cTn>
                              </p:par>
                              <p:par>
                                <p:cTn id="427" presetID="10" presetClass="entr" presetSubtype="0" fill="hold" grpId="0" nodeType="withEffect">
                                  <p:stCondLst>
                                    <p:cond delay="0"/>
                                  </p:stCondLst>
                                  <p:childTnLst>
                                    <p:set>
                                      <p:cBhvr>
                                        <p:cTn id="428" dur="1" fill="hold">
                                          <p:stCondLst>
                                            <p:cond delay="0"/>
                                          </p:stCondLst>
                                        </p:cTn>
                                        <p:tgtEl>
                                          <p:spTgt spid="162"/>
                                        </p:tgtEl>
                                        <p:attrNameLst>
                                          <p:attrName>style.visibility</p:attrName>
                                        </p:attrNameLst>
                                      </p:cBhvr>
                                      <p:to>
                                        <p:strVal val="visible"/>
                                      </p:to>
                                    </p:set>
                                    <p:animEffect transition="in" filter="fade">
                                      <p:cBhvr>
                                        <p:cTn id="429" dur="2000"/>
                                        <p:tgtEl>
                                          <p:spTgt spid="162"/>
                                        </p:tgtEl>
                                      </p:cBhvr>
                                    </p:animEffect>
                                  </p:childTnLst>
                                </p:cTn>
                              </p:par>
                              <p:par>
                                <p:cTn id="430" presetID="10" presetClass="entr" presetSubtype="0" fill="hold" grpId="0" nodeType="withEffect">
                                  <p:stCondLst>
                                    <p:cond delay="0"/>
                                  </p:stCondLst>
                                  <p:childTnLst>
                                    <p:set>
                                      <p:cBhvr>
                                        <p:cTn id="431" dur="1" fill="hold">
                                          <p:stCondLst>
                                            <p:cond delay="0"/>
                                          </p:stCondLst>
                                        </p:cTn>
                                        <p:tgtEl>
                                          <p:spTgt spid="163"/>
                                        </p:tgtEl>
                                        <p:attrNameLst>
                                          <p:attrName>style.visibility</p:attrName>
                                        </p:attrNameLst>
                                      </p:cBhvr>
                                      <p:to>
                                        <p:strVal val="visible"/>
                                      </p:to>
                                    </p:set>
                                    <p:animEffect transition="in" filter="fade">
                                      <p:cBhvr>
                                        <p:cTn id="432" dur="2000"/>
                                        <p:tgtEl>
                                          <p:spTgt spid="163"/>
                                        </p:tgtEl>
                                      </p:cBhvr>
                                    </p:animEffect>
                                  </p:childTnLst>
                                </p:cTn>
                              </p:par>
                            </p:childTnLst>
                          </p:cTn>
                        </p:par>
                      </p:childTnLst>
                    </p:cTn>
                  </p:par>
                  <p:par>
                    <p:cTn id="433" fill="hold">
                      <p:stCondLst>
                        <p:cond delay="indefinite"/>
                      </p:stCondLst>
                      <p:childTnLst>
                        <p:par>
                          <p:cTn id="434" fill="hold">
                            <p:stCondLst>
                              <p:cond delay="0"/>
                            </p:stCondLst>
                            <p:childTnLst>
                              <p:par>
                                <p:cTn id="435" presetID="22" presetClass="entr" presetSubtype="2" fill="hold" grpId="0" nodeType="clickEffect">
                                  <p:stCondLst>
                                    <p:cond delay="0"/>
                                  </p:stCondLst>
                                  <p:childTnLst>
                                    <p:set>
                                      <p:cBhvr>
                                        <p:cTn id="436" dur="1" fill="hold">
                                          <p:stCondLst>
                                            <p:cond delay="0"/>
                                          </p:stCondLst>
                                        </p:cTn>
                                        <p:tgtEl>
                                          <p:spTgt spid="2117"/>
                                        </p:tgtEl>
                                        <p:attrNameLst>
                                          <p:attrName>style.visibility</p:attrName>
                                        </p:attrNameLst>
                                      </p:cBhvr>
                                      <p:to>
                                        <p:strVal val="visible"/>
                                      </p:to>
                                    </p:set>
                                    <p:animEffect transition="in" filter="wipe(right)">
                                      <p:cBhvr>
                                        <p:cTn id="437" dur="500"/>
                                        <p:tgtEl>
                                          <p:spTgt spid="2117"/>
                                        </p:tgtEl>
                                      </p:cBhvr>
                                    </p:animEffect>
                                  </p:childTnLst>
                                </p:cTn>
                              </p:par>
                            </p:childTnLst>
                          </p:cTn>
                        </p:par>
                      </p:childTnLst>
                    </p:cTn>
                  </p:par>
                  <p:par>
                    <p:cTn id="438" fill="hold">
                      <p:stCondLst>
                        <p:cond delay="indefinite"/>
                      </p:stCondLst>
                      <p:childTnLst>
                        <p:par>
                          <p:cTn id="439" fill="hold">
                            <p:stCondLst>
                              <p:cond delay="0"/>
                            </p:stCondLst>
                            <p:childTnLst>
                              <p:par>
                                <p:cTn id="440" presetID="10" presetClass="entr" presetSubtype="0" fill="hold" grpId="0" nodeType="clickEffect">
                                  <p:stCondLst>
                                    <p:cond delay="0"/>
                                  </p:stCondLst>
                                  <p:childTnLst>
                                    <p:set>
                                      <p:cBhvr>
                                        <p:cTn id="441" dur="1" fill="hold">
                                          <p:stCondLst>
                                            <p:cond delay="0"/>
                                          </p:stCondLst>
                                        </p:cTn>
                                        <p:tgtEl>
                                          <p:spTgt spid="165"/>
                                        </p:tgtEl>
                                        <p:attrNameLst>
                                          <p:attrName>style.visibility</p:attrName>
                                        </p:attrNameLst>
                                      </p:cBhvr>
                                      <p:to>
                                        <p:strVal val="visible"/>
                                      </p:to>
                                    </p:set>
                                    <p:animEffect transition="in" filter="fade">
                                      <p:cBhvr>
                                        <p:cTn id="442" dur="3000"/>
                                        <p:tgtEl>
                                          <p:spTgt spid="165"/>
                                        </p:tgtEl>
                                      </p:cBhvr>
                                    </p:animEffect>
                                  </p:childTnLst>
                                </p:cTn>
                              </p:par>
                              <p:par>
                                <p:cTn id="443" presetID="10" presetClass="entr" presetSubtype="0" fill="hold" grpId="0" nodeType="withEffect">
                                  <p:stCondLst>
                                    <p:cond delay="0"/>
                                  </p:stCondLst>
                                  <p:childTnLst>
                                    <p:set>
                                      <p:cBhvr>
                                        <p:cTn id="444" dur="1" fill="hold">
                                          <p:stCondLst>
                                            <p:cond delay="0"/>
                                          </p:stCondLst>
                                        </p:cTn>
                                        <p:tgtEl>
                                          <p:spTgt spid="164"/>
                                        </p:tgtEl>
                                        <p:attrNameLst>
                                          <p:attrName>style.visibility</p:attrName>
                                        </p:attrNameLst>
                                      </p:cBhvr>
                                      <p:to>
                                        <p:strVal val="visible"/>
                                      </p:to>
                                    </p:set>
                                    <p:animEffect transition="in" filter="fade">
                                      <p:cBhvr>
                                        <p:cTn id="445" dur="3000"/>
                                        <p:tgtEl>
                                          <p:spTgt spid="164"/>
                                        </p:tgtEl>
                                      </p:cBhvr>
                                    </p:animEffect>
                                  </p:childTnLst>
                                </p:cTn>
                              </p:par>
                            </p:childTnLst>
                          </p:cTn>
                        </p:par>
                      </p:childTnLst>
                    </p:cTn>
                  </p:par>
                  <p:par>
                    <p:cTn id="446" fill="hold">
                      <p:stCondLst>
                        <p:cond delay="indefinite"/>
                      </p:stCondLst>
                      <p:childTnLst>
                        <p:par>
                          <p:cTn id="447" fill="hold">
                            <p:stCondLst>
                              <p:cond delay="0"/>
                            </p:stCondLst>
                            <p:childTnLst>
                              <p:par>
                                <p:cTn id="448" presetID="21" presetClass="entr" presetSubtype="1" fill="hold" grpId="0" nodeType="clickEffect">
                                  <p:stCondLst>
                                    <p:cond delay="0"/>
                                  </p:stCondLst>
                                  <p:childTnLst>
                                    <p:set>
                                      <p:cBhvr>
                                        <p:cTn id="449" dur="1" fill="hold">
                                          <p:stCondLst>
                                            <p:cond delay="0"/>
                                          </p:stCondLst>
                                        </p:cTn>
                                        <p:tgtEl>
                                          <p:spTgt spid="2119"/>
                                        </p:tgtEl>
                                        <p:attrNameLst>
                                          <p:attrName>style.visibility</p:attrName>
                                        </p:attrNameLst>
                                      </p:cBhvr>
                                      <p:to>
                                        <p:strVal val="visible"/>
                                      </p:to>
                                    </p:set>
                                    <p:animEffect transition="in" filter="wheel(1)">
                                      <p:cBhvr>
                                        <p:cTn id="450" dur="2000"/>
                                        <p:tgtEl>
                                          <p:spTgt spid="2119"/>
                                        </p:tgtEl>
                                      </p:cBhvr>
                                    </p:animEffect>
                                  </p:childTnLst>
                                </p:cTn>
                              </p:par>
                            </p:childTnLst>
                          </p:cTn>
                        </p:par>
                      </p:childTnLst>
                    </p:cTn>
                  </p:par>
                  <p:par>
                    <p:cTn id="451" fill="hold">
                      <p:stCondLst>
                        <p:cond delay="indefinite"/>
                      </p:stCondLst>
                      <p:childTnLst>
                        <p:par>
                          <p:cTn id="452" fill="hold">
                            <p:stCondLst>
                              <p:cond delay="0"/>
                            </p:stCondLst>
                            <p:childTnLst>
                              <p:par>
                                <p:cTn id="453" presetID="21" presetClass="entr" presetSubtype="1" fill="hold" grpId="0" nodeType="clickEffect">
                                  <p:stCondLst>
                                    <p:cond delay="0"/>
                                  </p:stCondLst>
                                  <p:childTnLst>
                                    <p:set>
                                      <p:cBhvr>
                                        <p:cTn id="454" dur="1" fill="hold">
                                          <p:stCondLst>
                                            <p:cond delay="0"/>
                                          </p:stCondLst>
                                        </p:cTn>
                                        <p:tgtEl>
                                          <p:spTgt spid="2118"/>
                                        </p:tgtEl>
                                        <p:attrNameLst>
                                          <p:attrName>style.visibility</p:attrName>
                                        </p:attrNameLst>
                                      </p:cBhvr>
                                      <p:to>
                                        <p:strVal val="visible"/>
                                      </p:to>
                                    </p:set>
                                    <p:animEffect transition="in" filter="wheel(1)">
                                      <p:cBhvr>
                                        <p:cTn id="455" dur="2000"/>
                                        <p:tgtEl>
                                          <p:spTgt spid="2118"/>
                                        </p:tgtEl>
                                      </p:cBhvr>
                                    </p:animEffect>
                                  </p:childTnLst>
                                </p:cTn>
                              </p:par>
                            </p:childTnLst>
                          </p:cTn>
                        </p:par>
                      </p:childTnLst>
                    </p:cTn>
                  </p:par>
                  <p:par>
                    <p:cTn id="456" fill="hold">
                      <p:stCondLst>
                        <p:cond delay="indefinite"/>
                      </p:stCondLst>
                      <p:childTnLst>
                        <p:par>
                          <p:cTn id="457" fill="hold">
                            <p:stCondLst>
                              <p:cond delay="0"/>
                            </p:stCondLst>
                            <p:childTnLst>
                              <p:par>
                                <p:cTn id="458" presetID="10" presetClass="entr" presetSubtype="0" fill="hold" grpId="0" nodeType="clickEffect">
                                  <p:stCondLst>
                                    <p:cond delay="0"/>
                                  </p:stCondLst>
                                  <p:childTnLst>
                                    <p:set>
                                      <p:cBhvr>
                                        <p:cTn id="459" dur="1" fill="hold">
                                          <p:stCondLst>
                                            <p:cond delay="0"/>
                                          </p:stCondLst>
                                        </p:cTn>
                                        <p:tgtEl>
                                          <p:spTgt spid="168"/>
                                        </p:tgtEl>
                                        <p:attrNameLst>
                                          <p:attrName>style.visibility</p:attrName>
                                        </p:attrNameLst>
                                      </p:cBhvr>
                                      <p:to>
                                        <p:strVal val="visible"/>
                                      </p:to>
                                    </p:set>
                                    <p:animEffect transition="in" filter="fade">
                                      <p:cBhvr>
                                        <p:cTn id="460" dur="2000"/>
                                        <p:tgtEl>
                                          <p:spTgt spid="168"/>
                                        </p:tgtEl>
                                      </p:cBhvr>
                                    </p:animEffect>
                                  </p:childTnLst>
                                </p:cTn>
                              </p:par>
                              <p:par>
                                <p:cTn id="461" presetID="10" presetClass="entr" presetSubtype="0" fill="hold" grpId="0" nodeType="withEffect">
                                  <p:stCondLst>
                                    <p:cond delay="0"/>
                                  </p:stCondLst>
                                  <p:childTnLst>
                                    <p:set>
                                      <p:cBhvr>
                                        <p:cTn id="462" dur="1" fill="hold">
                                          <p:stCondLst>
                                            <p:cond delay="0"/>
                                          </p:stCondLst>
                                        </p:cTn>
                                        <p:tgtEl>
                                          <p:spTgt spid="167"/>
                                        </p:tgtEl>
                                        <p:attrNameLst>
                                          <p:attrName>style.visibility</p:attrName>
                                        </p:attrNameLst>
                                      </p:cBhvr>
                                      <p:to>
                                        <p:strVal val="visible"/>
                                      </p:to>
                                    </p:set>
                                    <p:animEffect transition="in" filter="fade">
                                      <p:cBhvr>
                                        <p:cTn id="463" dur="2000"/>
                                        <p:tgtEl>
                                          <p:spTgt spid="167"/>
                                        </p:tgtEl>
                                      </p:cBhvr>
                                    </p:animEffect>
                                  </p:childTnLst>
                                </p:cTn>
                              </p:par>
                              <p:par>
                                <p:cTn id="464" presetID="10" presetClass="entr" presetSubtype="0" fill="hold" grpId="0" nodeType="withEffect">
                                  <p:stCondLst>
                                    <p:cond delay="0"/>
                                  </p:stCondLst>
                                  <p:childTnLst>
                                    <p:set>
                                      <p:cBhvr>
                                        <p:cTn id="465" dur="1" fill="hold">
                                          <p:stCondLst>
                                            <p:cond delay="0"/>
                                          </p:stCondLst>
                                        </p:cTn>
                                        <p:tgtEl>
                                          <p:spTgt spid="166"/>
                                        </p:tgtEl>
                                        <p:attrNameLst>
                                          <p:attrName>style.visibility</p:attrName>
                                        </p:attrNameLst>
                                      </p:cBhvr>
                                      <p:to>
                                        <p:strVal val="visible"/>
                                      </p:to>
                                    </p:set>
                                    <p:animEffect transition="in" filter="fade">
                                      <p:cBhvr>
                                        <p:cTn id="466" dur="2000"/>
                                        <p:tgtEl>
                                          <p:spTgt spid="166"/>
                                        </p:tgtEl>
                                      </p:cBhvr>
                                    </p:animEffect>
                                  </p:childTnLst>
                                </p:cTn>
                              </p:par>
                            </p:childTnLst>
                          </p:cTn>
                        </p:par>
                      </p:childTnLst>
                    </p:cTn>
                  </p:par>
                  <p:par>
                    <p:cTn id="467" fill="hold">
                      <p:stCondLst>
                        <p:cond delay="indefinite"/>
                      </p:stCondLst>
                      <p:childTnLst>
                        <p:par>
                          <p:cTn id="468" fill="hold">
                            <p:stCondLst>
                              <p:cond delay="0"/>
                            </p:stCondLst>
                            <p:childTnLst>
                              <p:par>
                                <p:cTn id="469" presetID="22" presetClass="entr" presetSubtype="4" fill="hold" grpId="0" nodeType="clickEffect">
                                  <p:stCondLst>
                                    <p:cond delay="0"/>
                                  </p:stCondLst>
                                  <p:childTnLst>
                                    <p:set>
                                      <p:cBhvr>
                                        <p:cTn id="470" dur="1" fill="hold">
                                          <p:stCondLst>
                                            <p:cond delay="0"/>
                                          </p:stCondLst>
                                        </p:cTn>
                                        <p:tgtEl>
                                          <p:spTgt spid="2121"/>
                                        </p:tgtEl>
                                        <p:attrNameLst>
                                          <p:attrName>style.visibility</p:attrName>
                                        </p:attrNameLst>
                                      </p:cBhvr>
                                      <p:to>
                                        <p:strVal val="visible"/>
                                      </p:to>
                                    </p:set>
                                    <p:animEffect transition="in" filter="wipe(down)">
                                      <p:cBhvr>
                                        <p:cTn id="471" dur="500"/>
                                        <p:tgtEl>
                                          <p:spTgt spid="2121"/>
                                        </p:tgtEl>
                                      </p:cBhvr>
                                    </p:animEffect>
                                  </p:childTnLst>
                                </p:cTn>
                              </p:par>
                            </p:childTnLst>
                          </p:cTn>
                        </p:par>
                      </p:childTnLst>
                    </p:cTn>
                  </p:par>
                  <p:par>
                    <p:cTn id="472" fill="hold">
                      <p:stCondLst>
                        <p:cond delay="indefinite"/>
                      </p:stCondLst>
                      <p:childTnLst>
                        <p:par>
                          <p:cTn id="473" fill="hold">
                            <p:stCondLst>
                              <p:cond delay="0"/>
                            </p:stCondLst>
                            <p:childTnLst>
                              <p:par>
                                <p:cTn id="474" presetID="22" presetClass="entr" presetSubtype="4" fill="hold" grpId="0" nodeType="clickEffect">
                                  <p:stCondLst>
                                    <p:cond delay="0"/>
                                  </p:stCondLst>
                                  <p:childTnLst>
                                    <p:set>
                                      <p:cBhvr>
                                        <p:cTn id="475" dur="1" fill="hold">
                                          <p:stCondLst>
                                            <p:cond delay="0"/>
                                          </p:stCondLst>
                                        </p:cTn>
                                        <p:tgtEl>
                                          <p:spTgt spid="2120"/>
                                        </p:tgtEl>
                                        <p:attrNameLst>
                                          <p:attrName>style.visibility</p:attrName>
                                        </p:attrNameLst>
                                      </p:cBhvr>
                                      <p:to>
                                        <p:strVal val="visible"/>
                                      </p:to>
                                    </p:set>
                                    <p:animEffect transition="in" filter="wipe(down)">
                                      <p:cBhvr>
                                        <p:cTn id="476" dur="500"/>
                                        <p:tgtEl>
                                          <p:spTgt spid="2120"/>
                                        </p:tgtEl>
                                      </p:cBhvr>
                                    </p:animEffect>
                                  </p:childTnLst>
                                </p:cTn>
                              </p:par>
                            </p:childTnLst>
                          </p:cTn>
                        </p:par>
                      </p:childTnLst>
                    </p:cTn>
                  </p:par>
                  <p:par>
                    <p:cTn id="477" fill="hold">
                      <p:stCondLst>
                        <p:cond delay="indefinite"/>
                      </p:stCondLst>
                      <p:childTnLst>
                        <p:par>
                          <p:cTn id="478" fill="hold">
                            <p:stCondLst>
                              <p:cond delay="0"/>
                            </p:stCondLst>
                            <p:childTnLst>
                              <p:par>
                                <p:cTn id="479" presetID="22" presetClass="entr" presetSubtype="2" fill="hold" grpId="0" nodeType="clickEffect">
                                  <p:stCondLst>
                                    <p:cond delay="0"/>
                                  </p:stCondLst>
                                  <p:childTnLst>
                                    <p:set>
                                      <p:cBhvr>
                                        <p:cTn id="480" dur="1" fill="hold">
                                          <p:stCondLst>
                                            <p:cond delay="0"/>
                                          </p:stCondLst>
                                        </p:cTn>
                                        <p:tgtEl>
                                          <p:spTgt spid="2122"/>
                                        </p:tgtEl>
                                        <p:attrNameLst>
                                          <p:attrName>style.visibility</p:attrName>
                                        </p:attrNameLst>
                                      </p:cBhvr>
                                      <p:to>
                                        <p:strVal val="visible"/>
                                      </p:to>
                                    </p:set>
                                    <p:animEffect transition="in" filter="wipe(right)">
                                      <p:cBhvr>
                                        <p:cTn id="481" dur="500"/>
                                        <p:tgtEl>
                                          <p:spTgt spid="2122"/>
                                        </p:tgtEl>
                                      </p:cBhvr>
                                    </p:animEffect>
                                  </p:childTnLst>
                                </p:cTn>
                              </p:par>
                            </p:childTnLst>
                          </p:cTn>
                        </p:par>
                      </p:childTnLst>
                    </p:cTn>
                  </p:par>
                  <p:par>
                    <p:cTn id="482" fill="hold">
                      <p:stCondLst>
                        <p:cond delay="indefinite"/>
                      </p:stCondLst>
                      <p:childTnLst>
                        <p:par>
                          <p:cTn id="483" fill="hold">
                            <p:stCondLst>
                              <p:cond delay="0"/>
                            </p:stCondLst>
                            <p:childTnLst>
                              <p:par>
                                <p:cTn id="484" presetID="22" presetClass="entr" presetSubtype="2" fill="hold" grpId="0" nodeType="clickEffect">
                                  <p:stCondLst>
                                    <p:cond delay="0"/>
                                  </p:stCondLst>
                                  <p:childTnLst>
                                    <p:set>
                                      <p:cBhvr>
                                        <p:cTn id="485" dur="1" fill="hold">
                                          <p:stCondLst>
                                            <p:cond delay="0"/>
                                          </p:stCondLst>
                                        </p:cTn>
                                        <p:tgtEl>
                                          <p:spTgt spid="2123"/>
                                        </p:tgtEl>
                                        <p:attrNameLst>
                                          <p:attrName>style.visibility</p:attrName>
                                        </p:attrNameLst>
                                      </p:cBhvr>
                                      <p:to>
                                        <p:strVal val="visible"/>
                                      </p:to>
                                    </p:set>
                                    <p:animEffect transition="in" filter="wipe(right)">
                                      <p:cBhvr>
                                        <p:cTn id="486" dur="500"/>
                                        <p:tgtEl>
                                          <p:spTgt spid="2123"/>
                                        </p:tgtEl>
                                      </p:cBhvr>
                                    </p:animEffect>
                                  </p:childTnLst>
                                </p:cTn>
                              </p:par>
                            </p:childTnLst>
                          </p:cTn>
                        </p:par>
                      </p:childTnLst>
                    </p:cTn>
                  </p:par>
                  <p:par>
                    <p:cTn id="487" fill="hold">
                      <p:stCondLst>
                        <p:cond delay="indefinite"/>
                      </p:stCondLst>
                      <p:childTnLst>
                        <p:par>
                          <p:cTn id="488" fill="hold">
                            <p:stCondLst>
                              <p:cond delay="0"/>
                            </p:stCondLst>
                            <p:childTnLst>
                              <p:par>
                                <p:cTn id="489" presetID="22" presetClass="entr" presetSubtype="2" fill="hold" grpId="0" nodeType="clickEffect">
                                  <p:stCondLst>
                                    <p:cond delay="0"/>
                                  </p:stCondLst>
                                  <p:childTnLst>
                                    <p:set>
                                      <p:cBhvr>
                                        <p:cTn id="490" dur="1" fill="hold">
                                          <p:stCondLst>
                                            <p:cond delay="0"/>
                                          </p:stCondLst>
                                        </p:cTn>
                                        <p:tgtEl>
                                          <p:spTgt spid="2124"/>
                                        </p:tgtEl>
                                        <p:attrNameLst>
                                          <p:attrName>style.visibility</p:attrName>
                                        </p:attrNameLst>
                                      </p:cBhvr>
                                      <p:to>
                                        <p:strVal val="visible"/>
                                      </p:to>
                                    </p:set>
                                    <p:animEffect transition="in" filter="wipe(right)">
                                      <p:cBhvr>
                                        <p:cTn id="491" dur="500"/>
                                        <p:tgtEl>
                                          <p:spTgt spid="2124"/>
                                        </p:tgtEl>
                                      </p:cBhvr>
                                    </p:animEffect>
                                  </p:childTnLst>
                                </p:cTn>
                              </p:par>
                            </p:childTnLst>
                          </p:cTn>
                        </p:par>
                      </p:childTnLst>
                    </p:cTn>
                  </p:par>
                  <p:par>
                    <p:cTn id="492" fill="hold">
                      <p:stCondLst>
                        <p:cond delay="indefinite"/>
                      </p:stCondLst>
                      <p:childTnLst>
                        <p:par>
                          <p:cTn id="493" fill="hold">
                            <p:stCondLst>
                              <p:cond delay="0"/>
                            </p:stCondLst>
                            <p:childTnLst>
                              <p:par>
                                <p:cTn id="494" presetID="22" presetClass="entr" presetSubtype="2" fill="hold" grpId="0" nodeType="clickEffect">
                                  <p:stCondLst>
                                    <p:cond delay="0"/>
                                  </p:stCondLst>
                                  <p:childTnLst>
                                    <p:set>
                                      <p:cBhvr>
                                        <p:cTn id="495" dur="1" fill="hold">
                                          <p:stCondLst>
                                            <p:cond delay="0"/>
                                          </p:stCondLst>
                                        </p:cTn>
                                        <p:tgtEl>
                                          <p:spTgt spid="2126"/>
                                        </p:tgtEl>
                                        <p:attrNameLst>
                                          <p:attrName>style.visibility</p:attrName>
                                        </p:attrNameLst>
                                      </p:cBhvr>
                                      <p:to>
                                        <p:strVal val="visible"/>
                                      </p:to>
                                    </p:set>
                                    <p:animEffect transition="in" filter="wipe(right)">
                                      <p:cBhvr>
                                        <p:cTn id="496" dur="500"/>
                                        <p:tgtEl>
                                          <p:spTgt spid="2126"/>
                                        </p:tgtEl>
                                      </p:cBhvr>
                                    </p:animEffect>
                                  </p:childTnLst>
                                </p:cTn>
                              </p:par>
                            </p:childTnLst>
                          </p:cTn>
                        </p:par>
                      </p:childTnLst>
                    </p:cTn>
                  </p:par>
                  <p:par>
                    <p:cTn id="497" fill="hold">
                      <p:stCondLst>
                        <p:cond delay="indefinite"/>
                      </p:stCondLst>
                      <p:childTnLst>
                        <p:par>
                          <p:cTn id="498" fill="hold">
                            <p:stCondLst>
                              <p:cond delay="0"/>
                            </p:stCondLst>
                            <p:childTnLst>
                              <p:par>
                                <p:cTn id="499" presetID="22" presetClass="entr" presetSubtype="4" fill="hold" grpId="0" nodeType="clickEffect">
                                  <p:stCondLst>
                                    <p:cond delay="0"/>
                                  </p:stCondLst>
                                  <p:childTnLst>
                                    <p:set>
                                      <p:cBhvr>
                                        <p:cTn id="500" dur="1" fill="hold">
                                          <p:stCondLst>
                                            <p:cond delay="0"/>
                                          </p:stCondLst>
                                        </p:cTn>
                                        <p:tgtEl>
                                          <p:spTgt spid="2125"/>
                                        </p:tgtEl>
                                        <p:attrNameLst>
                                          <p:attrName>style.visibility</p:attrName>
                                        </p:attrNameLst>
                                      </p:cBhvr>
                                      <p:to>
                                        <p:strVal val="visible"/>
                                      </p:to>
                                    </p:set>
                                    <p:animEffect transition="in" filter="wipe(down)">
                                      <p:cBhvr>
                                        <p:cTn id="501" dur="500"/>
                                        <p:tgtEl>
                                          <p:spTgt spid="2125"/>
                                        </p:tgtEl>
                                      </p:cBhvr>
                                    </p:animEffect>
                                  </p:childTnLst>
                                </p:cTn>
                              </p:par>
                            </p:childTnLst>
                          </p:cTn>
                        </p:par>
                      </p:childTnLst>
                    </p:cTn>
                  </p:par>
                  <p:par>
                    <p:cTn id="502" fill="hold">
                      <p:stCondLst>
                        <p:cond delay="indefinite"/>
                      </p:stCondLst>
                      <p:childTnLst>
                        <p:par>
                          <p:cTn id="503" fill="hold">
                            <p:stCondLst>
                              <p:cond delay="0"/>
                            </p:stCondLst>
                            <p:childTnLst>
                              <p:par>
                                <p:cTn id="504" presetID="22" presetClass="entr" presetSubtype="2" fill="hold" grpId="0" nodeType="clickEffect">
                                  <p:stCondLst>
                                    <p:cond delay="0"/>
                                  </p:stCondLst>
                                  <p:childTnLst>
                                    <p:set>
                                      <p:cBhvr>
                                        <p:cTn id="505" dur="1" fill="hold">
                                          <p:stCondLst>
                                            <p:cond delay="0"/>
                                          </p:stCondLst>
                                        </p:cTn>
                                        <p:tgtEl>
                                          <p:spTgt spid="2127"/>
                                        </p:tgtEl>
                                        <p:attrNameLst>
                                          <p:attrName>style.visibility</p:attrName>
                                        </p:attrNameLst>
                                      </p:cBhvr>
                                      <p:to>
                                        <p:strVal val="visible"/>
                                      </p:to>
                                    </p:set>
                                    <p:animEffect transition="in" filter="wipe(right)">
                                      <p:cBhvr>
                                        <p:cTn id="506" dur="500"/>
                                        <p:tgtEl>
                                          <p:spTgt spid="2127"/>
                                        </p:tgtEl>
                                      </p:cBhvr>
                                    </p:animEffect>
                                  </p:childTnLst>
                                </p:cTn>
                              </p:par>
                            </p:childTnLst>
                          </p:cTn>
                        </p:par>
                      </p:childTnLst>
                    </p:cTn>
                  </p:par>
                  <p:par>
                    <p:cTn id="507" fill="hold">
                      <p:stCondLst>
                        <p:cond delay="indefinite"/>
                      </p:stCondLst>
                      <p:childTnLst>
                        <p:par>
                          <p:cTn id="508" fill="hold">
                            <p:stCondLst>
                              <p:cond delay="0"/>
                            </p:stCondLst>
                            <p:childTnLst>
                              <p:par>
                                <p:cTn id="509" presetID="22" presetClass="entr" presetSubtype="4" fill="hold" grpId="0" nodeType="clickEffect">
                                  <p:stCondLst>
                                    <p:cond delay="0"/>
                                  </p:stCondLst>
                                  <p:childTnLst>
                                    <p:set>
                                      <p:cBhvr>
                                        <p:cTn id="510" dur="1" fill="hold">
                                          <p:stCondLst>
                                            <p:cond delay="0"/>
                                          </p:stCondLst>
                                        </p:cTn>
                                        <p:tgtEl>
                                          <p:spTgt spid="2128"/>
                                        </p:tgtEl>
                                        <p:attrNameLst>
                                          <p:attrName>style.visibility</p:attrName>
                                        </p:attrNameLst>
                                      </p:cBhvr>
                                      <p:to>
                                        <p:strVal val="visible"/>
                                      </p:to>
                                    </p:set>
                                    <p:animEffect transition="in" filter="wipe(down)">
                                      <p:cBhvr>
                                        <p:cTn id="511" dur="500"/>
                                        <p:tgtEl>
                                          <p:spTgt spid="2128"/>
                                        </p:tgtEl>
                                      </p:cBhvr>
                                    </p:animEffect>
                                  </p:childTnLst>
                                </p:cTn>
                              </p:par>
                            </p:childTnLst>
                          </p:cTn>
                        </p:par>
                      </p:childTnLst>
                    </p:cTn>
                  </p:par>
                  <p:par>
                    <p:cTn id="512" fill="hold">
                      <p:stCondLst>
                        <p:cond delay="indefinite"/>
                      </p:stCondLst>
                      <p:childTnLst>
                        <p:par>
                          <p:cTn id="513" fill="hold">
                            <p:stCondLst>
                              <p:cond delay="0"/>
                            </p:stCondLst>
                            <p:childTnLst>
                              <p:par>
                                <p:cTn id="514" presetID="22" presetClass="entr" presetSubtype="8" fill="hold" grpId="0" nodeType="clickEffect">
                                  <p:stCondLst>
                                    <p:cond delay="0"/>
                                  </p:stCondLst>
                                  <p:childTnLst>
                                    <p:set>
                                      <p:cBhvr>
                                        <p:cTn id="515" dur="1" fill="hold">
                                          <p:stCondLst>
                                            <p:cond delay="0"/>
                                          </p:stCondLst>
                                        </p:cTn>
                                        <p:tgtEl>
                                          <p:spTgt spid="2129"/>
                                        </p:tgtEl>
                                        <p:attrNameLst>
                                          <p:attrName>style.visibility</p:attrName>
                                        </p:attrNameLst>
                                      </p:cBhvr>
                                      <p:to>
                                        <p:strVal val="visible"/>
                                      </p:to>
                                    </p:set>
                                    <p:animEffect transition="in" filter="wipe(left)">
                                      <p:cBhvr>
                                        <p:cTn id="516" dur="500"/>
                                        <p:tgtEl>
                                          <p:spTgt spid="2129"/>
                                        </p:tgtEl>
                                      </p:cBhvr>
                                    </p:animEffect>
                                  </p:childTnLst>
                                </p:cTn>
                              </p:par>
                            </p:childTnLst>
                          </p:cTn>
                        </p:par>
                      </p:childTnLst>
                    </p:cTn>
                  </p:par>
                  <p:par>
                    <p:cTn id="517" fill="hold">
                      <p:stCondLst>
                        <p:cond delay="indefinite"/>
                      </p:stCondLst>
                      <p:childTnLst>
                        <p:par>
                          <p:cTn id="518" fill="hold">
                            <p:stCondLst>
                              <p:cond delay="0"/>
                            </p:stCondLst>
                            <p:childTnLst>
                              <p:par>
                                <p:cTn id="519" presetID="10" presetClass="entr" presetSubtype="0" fill="hold" grpId="0" nodeType="clickEffect">
                                  <p:stCondLst>
                                    <p:cond delay="0"/>
                                  </p:stCondLst>
                                  <p:childTnLst>
                                    <p:set>
                                      <p:cBhvr>
                                        <p:cTn id="520" dur="1" fill="hold">
                                          <p:stCondLst>
                                            <p:cond delay="0"/>
                                          </p:stCondLst>
                                        </p:cTn>
                                        <p:tgtEl>
                                          <p:spTgt spid="169"/>
                                        </p:tgtEl>
                                        <p:attrNameLst>
                                          <p:attrName>style.visibility</p:attrName>
                                        </p:attrNameLst>
                                      </p:cBhvr>
                                      <p:to>
                                        <p:strVal val="visible"/>
                                      </p:to>
                                    </p:set>
                                    <p:animEffect transition="in" filter="fade">
                                      <p:cBhvr>
                                        <p:cTn id="521" dur="2000"/>
                                        <p:tgtEl>
                                          <p:spTgt spid="169"/>
                                        </p:tgtEl>
                                      </p:cBhvr>
                                    </p:animEffect>
                                  </p:childTnLst>
                                </p:cTn>
                              </p:par>
                              <p:par>
                                <p:cTn id="522" presetID="10" presetClass="entr" presetSubtype="0" fill="hold" grpId="0" nodeType="withEffect">
                                  <p:stCondLst>
                                    <p:cond delay="0"/>
                                  </p:stCondLst>
                                  <p:childTnLst>
                                    <p:set>
                                      <p:cBhvr>
                                        <p:cTn id="523" dur="1" fill="hold">
                                          <p:stCondLst>
                                            <p:cond delay="0"/>
                                          </p:stCondLst>
                                        </p:cTn>
                                        <p:tgtEl>
                                          <p:spTgt spid="171"/>
                                        </p:tgtEl>
                                        <p:attrNameLst>
                                          <p:attrName>style.visibility</p:attrName>
                                        </p:attrNameLst>
                                      </p:cBhvr>
                                      <p:to>
                                        <p:strVal val="visible"/>
                                      </p:to>
                                    </p:set>
                                    <p:animEffect transition="in" filter="fade">
                                      <p:cBhvr>
                                        <p:cTn id="524" dur="3000"/>
                                        <p:tgtEl>
                                          <p:spTgt spid="171"/>
                                        </p:tgtEl>
                                      </p:cBhvr>
                                    </p:animEffect>
                                  </p:childTnLst>
                                </p:cTn>
                              </p:par>
                              <p:par>
                                <p:cTn id="525" presetID="10" presetClass="entr" presetSubtype="0" fill="hold" grpId="0" nodeType="withEffect">
                                  <p:stCondLst>
                                    <p:cond delay="0"/>
                                  </p:stCondLst>
                                  <p:childTnLst>
                                    <p:set>
                                      <p:cBhvr>
                                        <p:cTn id="526" dur="1" fill="hold">
                                          <p:stCondLst>
                                            <p:cond delay="0"/>
                                          </p:stCondLst>
                                        </p:cTn>
                                        <p:tgtEl>
                                          <p:spTgt spid="170"/>
                                        </p:tgtEl>
                                        <p:attrNameLst>
                                          <p:attrName>style.visibility</p:attrName>
                                        </p:attrNameLst>
                                      </p:cBhvr>
                                      <p:to>
                                        <p:strVal val="visible"/>
                                      </p:to>
                                    </p:set>
                                    <p:animEffect transition="in" filter="fade">
                                      <p:cBhvr>
                                        <p:cTn id="527" dur="3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59" grpId="0" animBg="1"/>
      <p:bldP spid="160" grpId="0" animBg="1"/>
      <p:bldP spid="161" grpId="0" animBg="1"/>
      <p:bldP spid="162" grpId="0" animBg="1"/>
      <p:bldP spid="163" grpId="0" animBg="1"/>
      <p:bldP spid="156" grpId="0" animBg="1"/>
      <p:bldP spid="157" grpId="0" animBg="1"/>
      <p:bldP spid="158" grpId="0" animBg="1"/>
      <p:bldP spid="154" grpId="0" animBg="1"/>
      <p:bldP spid="155" grpId="0" animBg="1"/>
      <p:bldP spid="2098" grpId="0" animBg="1"/>
      <p:bldP spid="2067" grpId="0" animBg="1"/>
      <p:bldP spid="2068" grpId="0" animBg="1"/>
      <p:bldP spid="2124" grpId="0" animBg="1"/>
      <p:bldP spid="2122" grpId="0" animBg="1"/>
      <p:bldP spid="2123" grpId="0" animBg="1"/>
      <p:bldP spid="2111" grpId="0" animBg="1"/>
      <p:bldP spid="2053" grpId="0" animBg="1"/>
      <p:bldP spid="2066" grpId="0" animBg="1"/>
      <p:bldP spid="2069" grpId="0" animBg="1"/>
      <p:bldP spid="2070" grpId="0" animBg="1"/>
      <p:bldP spid="2071" grpId="0" animBg="1"/>
      <p:bldP spid="2072" grpId="0" animBg="1"/>
      <p:bldP spid="2073" grpId="0" animBg="1"/>
      <p:bldP spid="2075" grpId="0" animBg="1"/>
      <p:bldP spid="2076" grpId="0" animBg="1"/>
      <p:bldP spid="2077" grpId="0" animBg="1"/>
      <p:bldP spid="2079" grpId="0" animBg="1"/>
      <p:bldP spid="2080" grpId="0" animBg="1"/>
      <p:bldP spid="2081" grpId="0" animBg="1"/>
      <p:bldP spid="2082" grpId="0" animBg="1"/>
      <p:bldP spid="2083" grpId="0" animBg="1"/>
      <p:bldP spid="2085" grpId="0" animBg="1"/>
      <p:bldP spid="2086" grpId="0" animBg="1"/>
      <p:bldP spid="2087" grpId="0" animBg="1"/>
      <p:bldP spid="2088" grpId="0" animBg="1"/>
      <p:bldP spid="2089" grpId="0" animBg="1"/>
      <p:bldP spid="2090" grpId="0" animBg="1"/>
      <p:bldP spid="2091" grpId="0" animBg="1"/>
      <p:bldP spid="2092" grpId="0" animBg="1"/>
      <p:bldP spid="2093" grpId="0" animBg="1"/>
      <p:bldP spid="2094" grpId="0" animBg="1"/>
      <p:bldP spid="2095" grpId="0" animBg="1"/>
      <p:bldP spid="2096" grpId="0" animBg="1"/>
      <p:bldP spid="2100" grpId="0" animBg="1"/>
      <p:bldP spid="2101" grpId="0" animBg="1"/>
      <p:bldP spid="2102" grpId="0" animBg="1"/>
      <p:bldP spid="2103" grpId="0" animBg="1"/>
      <p:bldP spid="2104" grpId="0" animBg="1"/>
      <p:bldP spid="2105" grpId="0" animBg="1"/>
      <p:bldP spid="2106" grpId="0" animBg="1"/>
      <p:bldP spid="2107" grpId="0" animBg="1"/>
      <p:bldP spid="2108" grpId="0" animBg="1"/>
      <p:bldP spid="2109" grpId="0" animBg="1"/>
      <p:bldP spid="2110" grpId="0" animBg="1"/>
      <p:bldP spid="2113" grpId="0" animBg="1"/>
      <p:bldP spid="2114" grpId="0" animBg="1"/>
      <p:bldP spid="2115" grpId="0" animBg="1"/>
      <p:bldP spid="2116" grpId="0" animBg="1"/>
      <p:bldP spid="2117" grpId="0" animBg="1"/>
      <p:bldP spid="2118" grpId="0" animBg="1"/>
      <p:bldP spid="2119" grpId="0" animBg="1"/>
      <p:bldP spid="2120" grpId="0" animBg="1"/>
      <p:bldP spid="2121" grpId="0" animBg="1"/>
      <p:bldP spid="2126" grpId="0" animBg="1"/>
      <p:bldP spid="2127" grpId="0" animBg="1"/>
      <p:bldP spid="2128" grpId="0" animBg="1"/>
      <p:bldP spid="2129" grpId="0" animBg="1"/>
      <p:bldP spid="2084" grpId="0" animBg="1"/>
      <p:bldP spid="86" grpId="0" animBg="1"/>
      <p:bldP spid="2125" grpId="0" animBg="1"/>
      <p:bldP spid="2074" grpId="0" animBg="1"/>
      <p:bldP spid="2112" grpId="0" animBg="1"/>
      <p:bldP spid="2097" grpId="0" animBg="1"/>
      <p:bldP spid="88" grpId="0"/>
      <p:bldP spid="94" grpId="0"/>
      <p:bldP spid="95" grpId="0"/>
      <p:bldP spid="96" grpId="0"/>
      <p:bldP spid="100" grpId="0"/>
      <p:bldP spid="109" grpId="0"/>
      <p:bldP spid="112" grpId="0"/>
      <p:bldP spid="113" grpId="0"/>
      <p:bldP spid="114" grpId="0"/>
      <p:bldP spid="115" grpId="0" animBg="1"/>
      <p:bldP spid="124" grpId="0"/>
      <p:bldP spid="128" grpId="0"/>
      <p:bldP spid="130" grpId="0"/>
      <p:bldP spid="131" grpId="0"/>
      <p:bldP spid="133" grpId="0" animBg="1"/>
      <p:bldP spid="135" grpId="0" animBg="1"/>
      <p:bldP spid="136" grpId="0" animBg="1"/>
      <p:bldP spid="137" grpId="0" animBg="1"/>
      <p:bldP spid="138" grpId="0" animBg="1"/>
      <p:bldP spid="140" grpId="0" animBg="1"/>
      <p:bldP spid="141" grpId="0" animBg="1"/>
      <p:bldP spid="142" grpId="0" animBg="1"/>
      <p:bldP spid="142" grpId="1" animBg="1"/>
      <p:bldP spid="134" grpId="0" animBg="1"/>
      <p:bldP spid="164" grpId="0" animBg="1"/>
      <p:bldP spid="165" grpId="0" animBg="1"/>
      <p:bldP spid="166" grpId="0" animBg="1"/>
      <p:bldP spid="167" grpId="0" animBg="1"/>
      <p:bldP spid="168" grpId="0" animBg="1"/>
      <p:bldP spid="170" grpId="0" animBg="1"/>
      <p:bldP spid="1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Widescreen</PresentationFormat>
  <Paragraphs>321</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LMETB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Conor Kerrigan</dc:creator>
  <cp:lastModifiedBy>Conor Kerrigan</cp:lastModifiedBy>
  <cp:revision>1</cp:revision>
  <dcterms:created xsi:type="dcterms:W3CDTF">2015-06-04T11:22:51Z</dcterms:created>
  <dcterms:modified xsi:type="dcterms:W3CDTF">2015-06-04T11:23:09Z</dcterms:modified>
</cp:coreProperties>
</file>