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1A29D-0926-428E-8953-4E5256BAA114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37CF-8277-44CF-8AB5-D7C707D9B0A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598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671AE-778A-40EC-AA34-D446FE7684D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41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98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680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258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504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723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238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415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65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642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660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30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B7FB9-B4A3-4726-A73A-F435A0DDF3A2}" type="datetimeFigureOut">
              <a:rPr lang="en-IE" smtClean="0"/>
              <a:t>04/06/2015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D90E5-6642-4EFB-9F87-AAFC42FD3B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230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bizreport.com/2008/11/19/Mercedes%20Benz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3" y="836712"/>
            <a:ext cx="1468260" cy="1440160"/>
          </a:xfrm>
          <a:prstGeom prst="rect">
            <a:avLst/>
          </a:prstGeom>
          <a:noFill/>
        </p:spPr>
      </p:pic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509713" y="6351"/>
            <a:ext cx="91328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727202" y="236538"/>
            <a:ext cx="86979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727202" y="398463"/>
            <a:ext cx="8697913" cy="1588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727202" y="468314"/>
            <a:ext cx="8697913" cy="1588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727202" y="538164"/>
            <a:ext cx="8697913" cy="1588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727202" y="700089"/>
            <a:ext cx="86979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0642601" y="6351"/>
            <a:ext cx="1588" cy="68643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0425114" y="236540"/>
            <a:ext cx="1588" cy="64039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1509713" y="6870701"/>
            <a:ext cx="9132888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1727202" y="6640514"/>
            <a:ext cx="86979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-14286" y="6351"/>
            <a:ext cx="1588" cy="68643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727201" y="236540"/>
            <a:ext cx="1588" cy="64039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2389189" y="3844926"/>
            <a:ext cx="4240213" cy="1588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3171826" y="2965452"/>
            <a:ext cx="1588" cy="1711325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064001" y="2965452"/>
            <a:ext cx="1588" cy="1711325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954589" y="2965452"/>
            <a:ext cx="1588" cy="1711325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5846763" y="2965452"/>
            <a:ext cx="1588" cy="1711325"/>
          </a:xfrm>
          <a:prstGeom prst="line">
            <a:avLst/>
          </a:prstGeom>
          <a:noFill/>
          <a:ln w="15875">
            <a:solidFill>
              <a:srgbClr val="80808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2649540" y="3289302"/>
            <a:ext cx="866775" cy="1109663"/>
          </a:xfrm>
          <a:custGeom>
            <a:avLst/>
            <a:gdLst/>
            <a:ahLst/>
            <a:cxnLst>
              <a:cxn ang="0">
                <a:pos x="2182" y="346"/>
              </a:cxn>
              <a:cxn ang="0">
                <a:pos x="2031" y="226"/>
              </a:cxn>
              <a:cxn ang="0">
                <a:pos x="1867" y="129"/>
              </a:cxn>
              <a:cxn ang="0">
                <a:pos x="1691" y="59"/>
              </a:cxn>
              <a:cxn ang="0">
                <a:pos x="1507" y="15"/>
              </a:cxn>
              <a:cxn ang="0">
                <a:pos x="1319" y="0"/>
              </a:cxn>
              <a:cxn ang="0">
                <a:pos x="1132" y="14"/>
              </a:cxn>
              <a:cxn ang="0">
                <a:pos x="948" y="56"/>
              </a:cxn>
              <a:cxn ang="0">
                <a:pos x="772" y="125"/>
              </a:cxn>
              <a:cxn ang="0">
                <a:pos x="606" y="221"/>
              </a:cxn>
              <a:cxn ang="0">
                <a:pos x="456" y="340"/>
              </a:cxn>
              <a:cxn ang="0">
                <a:pos x="323" y="481"/>
              </a:cxn>
              <a:cxn ang="0">
                <a:pos x="210" y="641"/>
              </a:cxn>
              <a:cxn ang="0">
                <a:pos x="119" y="816"/>
              </a:cxn>
              <a:cxn ang="0">
                <a:pos x="54" y="1004"/>
              </a:cxn>
              <a:cxn ang="0">
                <a:pos x="14" y="1199"/>
              </a:cxn>
              <a:cxn ang="0">
                <a:pos x="0" y="1398"/>
              </a:cxn>
              <a:cxn ang="0">
                <a:pos x="14" y="1598"/>
              </a:cxn>
              <a:cxn ang="0">
                <a:pos x="54" y="1792"/>
              </a:cxn>
              <a:cxn ang="0">
                <a:pos x="119" y="1980"/>
              </a:cxn>
              <a:cxn ang="0">
                <a:pos x="210" y="2155"/>
              </a:cxn>
              <a:cxn ang="0">
                <a:pos x="323" y="2314"/>
              </a:cxn>
              <a:cxn ang="0">
                <a:pos x="456" y="2456"/>
              </a:cxn>
              <a:cxn ang="0">
                <a:pos x="606" y="2575"/>
              </a:cxn>
              <a:cxn ang="0">
                <a:pos x="772" y="2671"/>
              </a:cxn>
              <a:cxn ang="0">
                <a:pos x="948" y="2740"/>
              </a:cxn>
              <a:cxn ang="0">
                <a:pos x="1132" y="2782"/>
              </a:cxn>
              <a:cxn ang="0">
                <a:pos x="1319" y="2796"/>
              </a:cxn>
              <a:cxn ang="0">
                <a:pos x="1507" y="2781"/>
              </a:cxn>
              <a:cxn ang="0">
                <a:pos x="1691" y="2737"/>
              </a:cxn>
              <a:cxn ang="0">
                <a:pos x="1867" y="2667"/>
              </a:cxn>
              <a:cxn ang="0">
                <a:pos x="2031" y="2570"/>
              </a:cxn>
              <a:cxn ang="0">
                <a:pos x="2182" y="2450"/>
              </a:cxn>
            </a:cxnLst>
            <a:rect l="0" t="0" r="r" b="b"/>
            <a:pathLst>
              <a:path w="2182" h="2796">
                <a:moveTo>
                  <a:pt x="2182" y="346"/>
                </a:moveTo>
                <a:lnTo>
                  <a:pt x="2031" y="226"/>
                </a:lnTo>
                <a:lnTo>
                  <a:pt x="1867" y="129"/>
                </a:lnTo>
                <a:lnTo>
                  <a:pt x="1691" y="59"/>
                </a:lnTo>
                <a:lnTo>
                  <a:pt x="1507" y="15"/>
                </a:lnTo>
                <a:lnTo>
                  <a:pt x="1319" y="0"/>
                </a:lnTo>
                <a:lnTo>
                  <a:pt x="1132" y="14"/>
                </a:lnTo>
                <a:lnTo>
                  <a:pt x="948" y="56"/>
                </a:lnTo>
                <a:lnTo>
                  <a:pt x="772" y="125"/>
                </a:lnTo>
                <a:lnTo>
                  <a:pt x="606" y="221"/>
                </a:lnTo>
                <a:lnTo>
                  <a:pt x="456" y="340"/>
                </a:lnTo>
                <a:lnTo>
                  <a:pt x="323" y="481"/>
                </a:lnTo>
                <a:lnTo>
                  <a:pt x="210" y="641"/>
                </a:lnTo>
                <a:lnTo>
                  <a:pt x="119" y="816"/>
                </a:lnTo>
                <a:lnTo>
                  <a:pt x="54" y="1004"/>
                </a:lnTo>
                <a:lnTo>
                  <a:pt x="14" y="1199"/>
                </a:lnTo>
                <a:lnTo>
                  <a:pt x="0" y="1398"/>
                </a:lnTo>
                <a:lnTo>
                  <a:pt x="14" y="1598"/>
                </a:lnTo>
                <a:lnTo>
                  <a:pt x="54" y="1792"/>
                </a:lnTo>
                <a:lnTo>
                  <a:pt x="119" y="1980"/>
                </a:lnTo>
                <a:lnTo>
                  <a:pt x="210" y="2155"/>
                </a:lnTo>
                <a:lnTo>
                  <a:pt x="323" y="2314"/>
                </a:lnTo>
                <a:lnTo>
                  <a:pt x="456" y="2456"/>
                </a:lnTo>
                <a:lnTo>
                  <a:pt x="606" y="2575"/>
                </a:lnTo>
                <a:lnTo>
                  <a:pt x="772" y="2671"/>
                </a:lnTo>
                <a:lnTo>
                  <a:pt x="948" y="2740"/>
                </a:lnTo>
                <a:lnTo>
                  <a:pt x="1132" y="2782"/>
                </a:lnTo>
                <a:lnTo>
                  <a:pt x="1319" y="2796"/>
                </a:lnTo>
                <a:lnTo>
                  <a:pt x="1507" y="2781"/>
                </a:lnTo>
                <a:lnTo>
                  <a:pt x="1691" y="2737"/>
                </a:lnTo>
                <a:lnTo>
                  <a:pt x="1867" y="2667"/>
                </a:lnTo>
                <a:lnTo>
                  <a:pt x="2031" y="2570"/>
                </a:lnTo>
                <a:lnTo>
                  <a:pt x="2182" y="245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3617913" y="3556000"/>
            <a:ext cx="76200" cy="577850"/>
          </a:xfrm>
          <a:custGeom>
            <a:avLst/>
            <a:gdLst/>
            <a:ahLst/>
            <a:cxnLst>
              <a:cxn ang="0">
                <a:pos x="0" y="1453"/>
              </a:cxn>
              <a:cxn ang="0">
                <a:pos x="82" y="1283"/>
              </a:cxn>
              <a:cxn ang="0">
                <a:pos x="142" y="1103"/>
              </a:cxn>
              <a:cxn ang="0">
                <a:pos x="179" y="917"/>
              </a:cxn>
              <a:cxn ang="0">
                <a:pos x="191" y="726"/>
              </a:cxn>
              <a:cxn ang="0">
                <a:pos x="179" y="535"/>
              </a:cxn>
              <a:cxn ang="0">
                <a:pos x="142" y="348"/>
              </a:cxn>
              <a:cxn ang="0">
                <a:pos x="82" y="168"/>
              </a:cxn>
              <a:cxn ang="0">
                <a:pos x="0" y="0"/>
              </a:cxn>
            </a:cxnLst>
            <a:rect l="0" t="0" r="r" b="b"/>
            <a:pathLst>
              <a:path w="191" h="1453">
                <a:moveTo>
                  <a:pt x="0" y="1453"/>
                </a:moveTo>
                <a:lnTo>
                  <a:pt x="82" y="1283"/>
                </a:lnTo>
                <a:lnTo>
                  <a:pt x="142" y="1103"/>
                </a:lnTo>
                <a:lnTo>
                  <a:pt x="179" y="917"/>
                </a:lnTo>
                <a:lnTo>
                  <a:pt x="191" y="726"/>
                </a:lnTo>
                <a:lnTo>
                  <a:pt x="179" y="535"/>
                </a:lnTo>
                <a:lnTo>
                  <a:pt x="142" y="348"/>
                </a:lnTo>
                <a:lnTo>
                  <a:pt x="82" y="16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2497140" y="3127377"/>
            <a:ext cx="1120775" cy="1433513"/>
          </a:xfrm>
          <a:custGeom>
            <a:avLst/>
            <a:gdLst/>
            <a:ahLst/>
            <a:cxnLst>
              <a:cxn ang="0">
                <a:pos x="2822" y="451"/>
              </a:cxn>
              <a:cxn ang="0">
                <a:pos x="2660" y="317"/>
              </a:cxn>
              <a:cxn ang="0">
                <a:pos x="2484" y="206"/>
              </a:cxn>
              <a:cxn ang="0">
                <a:pos x="2298" y="117"/>
              </a:cxn>
              <a:cxn ang="0">
                <a:pos x="2102" y="53"/>
              </a:cxn>
              <a:cxn ang="0">
                <a:pos x="1900" y="13"/>
              </a:cxn>
              <a:cxn ang="0">
                <a:pos x="1695" y="0"/>
              </a:cxn>
              <a:cxn ang="0">
                <a:pos x="1491" y="14"/>
              </a:cxn>
              <a:cxn ang="0">
                <a:pos x="1290" y="54"/>
              </a:cxn>
              <a:cxn ang="0">
                <a:pos x="1094" y="119"/>
              </a:cxn>
              <a:cxn ang="0">
                <a:pos x="908" y="209"/>
              </a:cxn>
              <a:cxn ang="0">
                <a:pos x="732" y="321"/>
              </a:cxn>
              <a:cxn ang="0">
                <a:pos x="571" y="455"/>
              </a:cxn>
              <a:cxn ang="0">
                <a:pos x="427" y="610"/>
              </a:cxn>
              <a:cxn ang="0">
                <a:pos x="300" y="781"/>
              </a:cxn>
              <a:cxn ang="0">
                <a:pos x="195" y="967"/>
              </a:cxn>
              <a:cxn ang="0">
                <a:pos x="110" y="1167"/>
              </a:cxn>
              <a:cxn ang="0">
                <a:pos x="49" y="1375"/>
              </a:cxn>
              <a:cxn ang="0">
                <a:pos x="12" y="1588"/>
              </a:cxn>
              <a:cxn ang="0">
                <a:pos x="0" y="1806"/>
              </a:cxn>
              <a:cxn ang="0">
                <a:pos x="12" y="2024"/>
              </a:cxn>
              <a:cxn ang="0">
                <a:pos x="49" y="2237"/>
              </a:cxn>
              <a:cxn ang="0">
                <a:pos x="110" y="2445"/>
              </a:cxn>
              <a:cxn ang="0">
                <a:pos x="195" y="2644"/>
              </a:cxn>
              <a:cxn ang="0">
                <a:pos x="300" y="2831"/>
              </a:cxn>
              <a:cxn ang="0">
                <a:pos x="427" y="3002"/>
              </a:cxn>
              <a:cxn ang="0">
                <a:pos x="571" y="3157"/>
              </a:cxn>
              <a:cxn ang="0">
                <a:pos x="732" y="3291"/>
              </a:cxn>
              <a:cxn ang="0">
                <a:pos x="908" y="3403"/>
              </a:cxn>
              <a:cxn ang="0">
                <a:pos x="1094" y="3493"/>
              </a:cxn>
              <a:cxn ang="0">
                <a:pos x="1290" y="3558"/>
              </a:cxn>
              <a:cxn ang="0">
                <a:pos x="1491" y="3597"/>
              </a:cxn>
              <a:cxn ang="0">
                <a:pos x="1695" y="3611"/>
              </a:cxn>
              <a:cxn ang="0">
                <a:pos x="1900" y="3599"/>
              </a:cxn>
              <a:cxn ang="0">
                <a:pos x="2102" y="3560"/>
              </a:cxn>
              <a:cxn ang="0">
                <a:pos x="2298" y="3495"/>
              </a:cxn>
              <a:cxn ang="0">
                <a:pos x="2484" y="3407"/>
              </a:cxn>
              <a:cxn ang="0">
                <a:pos x="2660" y="3295"/>
              </a:cxn>
              <a:cxn ang="0">
                <a:pos x="2822" y="3160"/>
              </a:cxn>
            </a:cxnLst>
            <a:rect l="0" t="0" r="r" b="b"/>
            <a:pathLst>
              <a:path w="2822" h="3611">
                <a:moveTo>
                  <a:pt x="2822" y="451"/>
                </a:moveTo>
                <a:lnTo>
                  <a:pt x="2660" y="317"/>
                </a:lnTo>
                <a:lnTo>
                  <a:pt x="2484" y="206"/>
                </a:lnTo>
                <a:lnTo>
                  <a:pt x="2298" y="117"/>
                </a:lnTo>
                <a:lnTo>
                  <a:pt x="2102" y="53"/>
                </a:lnTo>
                <a:lnTo>
                  <a:pt x="1900" y="13"/>
                </a:lnTo>
                <a:lnTo>
                  <a:pt x="1695" y="0"/>
                </a:lnTo>
                <a:lnTo>
                  <a:pt x="1491" y="14"/>
                </a:lnTo>
                <a:lnTo>
                  <a:pt x="1290" y="54"/>
                </a:lnTo>
                <a:lnTo>
                  <a:pt x="1094" y="119"/>
                </a:lnTo>
                <a:lnTo>
                  <a:pt x="908" y="209"/>
                </a:lnTo>
                <a:lnTo>
                  <a:pt x="732" y="321"/>
                </a:lnTo>
                <a:lnTo>
                  <a:pt x="571" y="455"/>
                </a:lnTo>
                <a:lnTo>
                  <a:pt x="427" y="610"/>
                </a:lnTo>
                <a:lnTo>
                  <a:pt x="300" y="781"/>
                </a:lnTo>
                <a:lnTo>
                  <a:pt x="195" y="967"/>
                </a:lnTo>
                <a:lnTo>
                  <a:pt x="110" y="1167"/>
                </a:lnTo>
                <a:lnTo>
                  <a:pt x="49" y="1375"/>
                </a:lnTo>
                <a:lnTo>
                  <a:pt x="12" y="1588"/>
                </a:lnTo>
                <a:lnTo>
                  <a:pt x="0" y="1806"/>
                </a:lnTo>
                <a:lnTo>
                  <a:pt x="12" y="2024"/>
                </a:lnTo>
                <a:lnTo>
                  <a:pt x="49" y="2237"/>
                </a:lnTo>
                <a:lnTo>
                  <a:pt x="110" y="2445"/>
                </a:lnTo>
                <a:lnTo>
                  <a:pt x="195" y="2644"/>
                </a:lnTo>
                <a:lnTo>
                  <a:pt x="300" y="2831"/>
                </a:lnTo>
                <a:lnTo>
                  <a:pt x="427" y="3002"/>
                </a:lnTo>
                <a:lnTo>
                  <a:pt x="571" y="3157"/>
                </a:lnTo>
                <a:lnTo>
                  <a:pt x="732" y="3291"/>
                </a:lnTo>
                <a:lnTo>
                  <a:pt x="908" y="3403"/>
                </a:lnTo>
                <a:lnTo>
                  <a:pt x="1094" y="3493"/>
                </a:lnTo>
                <a:lnTo>
                  <a:pt x="1290" y="3558"/>
                </a:lnTo>
                <a:lnTo>
                  <a:pt x="1491" y="3597"/>
                </a:lnTo>
                <a:lnTo>
                  <a:pt x="1695" y="3611"/>
                </a:lnTo>
                <a:lnTo>
                  <a:pt x="1900" y="3599"/>
                </a:lnTo>
                <a:lnTo>
                  <a:pt x="2102" y="3560"/>
                </a:lnTo>
                <a:lnTo>
                  <a:pt x="2298" y="3495"/>
                </a:lnTo>
                <a:lnTo>
                  <a:pt x="2484" y="3407"/>
                </a:lnTo>
                <a:lnTo>
                  <a:pt x="2660" y="3295"/>
                </a:lnTo>
                <a:lnTo>
                  <a:pt x="2822" y="316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3719513" y="3427415"/>
            <a:ext cx="127000" cy="835025"/>
          </a:xfrm>
          <a:custGeom>
            <a:avLst/>
            <a:gdLst/>
            <a:ahLst/>
            <a:cxnLst>
              <a:cxn ang="0">
                <a:pos x="0" y="2104"/>
              </a:cxn>
              <a:cxn ang="0">
                <a:pos x="113" y="1913"/>
              </a:cxn>
              <a:cxn ang="0">
                <a:pos x="202" y="1710"/>
              </a:cxn>
              <a:cxn ang="0">
                <a:pos x="266" y="1497"/>
              </a:cxn>
              <a:cxn ang="0">
                <a:pos x="306" y="1276"/>
              </a:cxn>
              <a:cxn ang="0">
                <a:pos x="319" y="1052"/>
              </a:cxn>
              <a:cxn ang="0">
                <a:pos x="306" y="828"/>
              </a:cxn>
              <a:cxn ang="0">
                <a:pos x="266" y="608"/>
              </a:cxn>
              <a:cxn ang="0">
                <a:pos x="202" y="393"/>
              </a:cxn>
              <a:cxn ang="0">
                <a:pos x="113" y="190"/>
              </a:cxn>
              <a:cxn ang="0">
                <a:pos x="0" y="0"/>
              </a:cxn>
            </a:cxnLst>
            <a:rect l="0" t="0" r="r" b="b"/>
            <a:pathLst>
              <a:path w="319" h="2104">
                <a:moveTo>
                  <a:pt x="0" y="2104"/>
                </a:moveTo>
                <a:lnTo>
                  <a:pt x="113" y="1913"/>
                </a:lnTo>
                <a:lnTo>
                  <a:pt x="202" y="1710"/>
                </a:lnTo>
                <a:lnTo>
                  <a:pt x="266" y="1497"/>
                </a:lnTo>
                <a:lnTo>
                  <a:pt x="306" y="1276"/>
                </a:lnTo>
                <a:lnTo>
                  <a:pt x="319" y="1052"/>
                </a:lnTo>
                <a:lnTo>
                  <a:pt x="306" y="828"/>
                </a:lnTo>
                <a:lnTo>
                  <a:pt x="266" y="608"/>
                </a:lnTo>
                <a:lnTo>
                  <a:pt x="202" y="393"/>
                </a:lnTo>
                <a:lnTo>
                  <a:pt x="113" y="19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3541713" y="3556000"/>
            <a:ext cx="76200" cy="57785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09" y="168"/>
              </a:cxn>
              <a:cxn ang="0">
                <a:pos x="49" y="348"/>
              </a:cxn>
              <a:cxn ang="0">
                <a:pos x="12" y="535"/>
              </a:cxn>
              <a:cxn ang="0">
                <a:pos x="0" y="726"/>
              </a:cxn>
              <a:cxn ang="0">
                <a:pos x="12" y="917"/>
              </a:cxn>
              <a:cxn ang="0">
                <a:pos x="49" y="1103"/>
              </a:cxn>
              <a:cxn ang="0">
                <a:pos x="109" y="1283"/>
              </a:cxn>
              <a:cxn ang="0">
                <a:pos x="192" y="1453"/>
              </a:cxn>
            </a:cxnLst>
            <a:rect l="0" t="0" r="r" b="b"/>
            <a:pathLst>
              <a:path w="192" h="1453">
                <a:moveTo>
                  <a:pt x="192" y="0"/>
                </a:moveTo>
                <a:lnTo>
                  <a:pt x="109" y="168"/>
                </a:lnTo>
                <a:lnTo>
                  <a:pt x="49" y="348"/>
                </a:lnTo>
                <a:lnTo>
                  <a:pt x="12" y="535"/>
                </a:lnTo>
                <a:lnTo>
                  <a:pt x="0" y="726"/>
                </a:lnTo>
                <a:lnTo>
                  <a:pt x="12" y="917"/>
                </a:lnTo>
                <a:lnTo>
                  <a:pt x="49" y="1103"/>
                </a:lnTo>
                <a:lnTo>
                  <a:pt x="109" y="1283"/>
                </a:lnTo>
                <a:lnTo>
                  <a:pt x="192" y="1453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3719514" y="4262440"/>
            <a:ext cx="687388" cy="136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121"/>
              </a:cxn>
              <a:cxn ang="0">
                <a:pos x="316" y="218"/>
              </a:cxn>
              <a:cxn ang="0">
                <a:pos x="493" y="288"/>
              </a:cxn>
              <a:cxn ang="0">
                <a:pos x="678" y="332"/>
              </a:cxn>
              <a:cxn ang="0">
                <a:pos x="867" y="346"/>
              </a:cxn>
              <a:cxn ang="0">
                <a:pos x="1055" y="332"/>
              </a:cxn>
              <a:cxn ang="0">
                <a:pos x="1240" y="288"/>
              </a:cxn>
              <a:cxn ang="0">
                <a:pos x="1417" y="218"/>
              </a:cxn>
              <a:cxn ang="0">
                <a:pos x="1581" y="121"/>
              </a:cxn>
              <a:cxn ang="0">
                <a:pos x="1733" y="0"/>
              </a:cxn>
            </a:cxnLst>
            <a:rect l="0" t="0" r="r" b="b"/>
            <a:pathLst>
              <a:path w="1733" h="346">
                <a:moveTo>
                  <a:pt x="0" y="0"/>
                </a:moveTo>
                <a:lnTo>
                  <a:pt x="152" y="121"/>
                </a:lnTo>
                <a:lnTo>
                  <a:pt x="316" y="218"/>
                </a:lnTo>
                <a:lnTo>
                  <a:pt x="493" y="288"/>
                </a:lnTo>
                <a:lnTo>
                  <a:pt x="678" y="332"/>
                </a:lnTo>
                <a:lnTo>
                  <a:pt x="867" y="346"/>
                </a:lnTo>
                <a:lnTo>
                  <a:pt x="1055" y="332"/>
                </a:lnTo>
                <a:lnTo>
                  <a:pt x="1240" y="288"/>
                </a:lnTo>
                <a:lnTo>
                  <a:pt x="1417" y="218"/>
                </a:lnTo>
                <a:lnTo>
                  <a:pt x="1581" y="121"/>
                </a:lnTo>
                <a:lnTo>
                  <a:pt x="1733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4510089" y="3556000"/>
            <a:ext cx="74613" cy="577850"/>
          </a:xfrm>
          <a:custGeom>
            <a:avLst/>
            <a:gdLst/>
            <a:ahLst/>
            <a:cxnLst>
              <a:cxn ang="0">
                <a:pos x="0" y="1453"/>
              </a:cxn>
              <a:cxn ang="0">
                <a:pos x="82" y="1283"/>
              </a:cxn>
              <a:cxn ang="0">
                <a:pos x="142" y="1103"/>
              </a:cxn>
              <a:cxn ang="0">
                <a:pos x="179" y="917"/>
              </a:cxn>
              <a:cxn ang="0">
                <a:pos x="191" y="726"/>
              </a:cxn>
              <a:cxn ang="0">
                <a:pos x="179" y="535"/>
              </a:cxn>
              <a:cxn ang="0">
                <a:pos x="142" y="348"/>
              </a:cxn>
              <a:cxn ang="0">
                <a:pos x="82" y="168"/>
              </a:cxn>
              <a:cxn ang="0">
                <a:pos x="0" y="0"/>
              </a:cxn>
            </a:cxnLst>
            <a:rect l="0" t="0" r="r" b="b"/>
            <a:pathLst>
              <a:path w="191" h="1453">
                <a:moveTo>
                  <a:pt x="0" y="1453"/>
                </a:moveTo>
                <a:lnTo>
                  <a:pt x="82" y="1283"/>
                </a:lnTo>
                <a:lnTo>
                  <a:pt x="142" y="1103"/>
                </a:lnTo>
                <a:lnTo>
                  <a:pt x="179" y="917"/>
                </a:lnTo>
                <a:lnTo>
                  <a:pt x="191" y="726"/>
                </a:lnTo>
                <a:lnTo>
                  <a:pt x="179" y="535"/>
                </a:lnTo>
                <a:lnTo>
                  <a:pt x="142" y="348"/>
                </a:lnTo>
                <a:lnTo>
                  <a:pt x="82" y="16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3719514" y="3289302"/>
            <a:ext cx="687388" cy="138113"/>
          </a:xfrm>
          <a:custGeom>
            <a:avLst/>
            <a:gdLst/>
            <a:ahLst/>
            <a:cxnLst>
              <a:cxn ang="0">
                <a:pos x="1733" y="346"/>
              </a:cxn>
              <a:cxn ang="0">
                <a:pos x="1581" y="225"/>
              </a:cxn>
              <a:cxn ang="0">
                <a:pos x="1417" y="129"/>
              </a:cxn>
              <a:cxn ang="0">
                <a:pos x="1240" y="57"/>
              </a:cxn>
              <a:cxn ang="0">
                <a:pos x="1055" y="15"/>
              </a:cxn>
              <a:cxn ang="0">
                <a:pos x="867" y="0"/>
              </a:cxn>
              <a:cxn ang="0">
                <a:pos x="678" y="15"/>
              </a:cxn>
              <a:cxn ang="0">
                <a:pos x="493" y="57"/>
              </a:cxn>
              <a:cxn ang="0">
                <a:pos x="316" y="129"/>
              </a:cxn>
              <a:cxn ang="0">
                <a:pos x="152" y="225"/>
              </a:cxn>
              <a:cxn ang="0">
                <a:pos x="0" y="346"/>
              </a:cxn>
            </a:cxnLst>
            <a:rect l="0" t="0" r="r" b="b"/>
            <a:pathLst>
              <a:path w="1733" h="346">
                <a:moveTo>
                  <a:pt x="1733" y="346"/>
                </a:moveTo>
                <a:lnTo>
                  <a:pt x="1581" y="225"/>
                </a:lnTo>
                <a:lnTo>
                  <a:pt x="1417" y="129"/>
                </a:lnTo>
                <a:lnTo>
                  <a:pt x="1240" y="57"/>
                </a:lnTo>
                <a:lnTo>
                  <a:pt x="1055" y="15"/>
                </a:lnTo>
                <a:lnTo>
                  <a:pt x="867" y="0"/>
                </a:lnTo>
                <a:lnTo>
                  <a:pt x="678" y="15"/>
                </a:lnTo>
                <a:lnTo>
                  <a:pt x="493" y="57"/>
                </a:lnTo>
                <a:lnTo>
                  <a:pt x="316" y="129"/>
                </a:lnTo>
                <a:lnTo>
                  <a:pt x="152" y="225"/>
                </a:lnTo>
                <a:lnTo>
                  <a:pt x="0" y="346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3389313" y="3427415"/>
            <a:ext cx="127000" cy="835025"/>
          </a:xfrm>
          <a:custGeom>
            <a:avLst/>
            <a:gdLst/>
            <a:ahLst/>
            <a:cxnLst>
              <a:cxn ang="0">
                <a:pos x="319" y="0"/>
              </a:cxn>
              <a:cxn ang="0">
                <a:pos x="206" y="190"/>
              </a:cxn>
              <a:cxn ang="0">
                <a:pos x="117" y="393"/>
              </a:cxn>
              <a:cxn ang="0">
                <a:pos x="53" y="608"/>
              </a:cxn>
              <a:cxn ang="0">
                <a:pos x="13" y="828"/>
              </a:cxn>
              <a:cxn ang="0">
                <a:pos x="0" y="1052"/>
              </a:cxn>
              <a:cxn ang="0">
                <a:pos x="13" y="1276"/>
              </a:cxn>
              <a:cxn ang="0">
                <a:pos x="53" y="1497"/>
              </a:cxn>
              <a:cxn ang="0">
                <a:pos x="117" y="1710"/>
              </a:cxn>
              <a:cxn ang="0">
                <a:pos x="206" y="1913"/>
              </a:cxn>
              <a:cxn ang="0">
                <a:pos x="319" y="2104"/>
              </a:cxn>
            </a:cxnLst>
            <a:rect l="0" t="0" r="r" b="b"/>
            <a:pathLst>
              <a:path w="319" h="2104">
                <a:moveTo>
                  <a:pt x="319" y="0"/>
                </a:moveTo>
                <a:lnTo>
                  <a:pt x="206" y="190"/>
                </a:lnTo>
                <a:lnTo>
                  <a:pt x="117" y="393"/>
                </a:lnTo>
                <a:lnTo>
                  <a:pt x="53" y="608"/>
                </a:lnTo>
                <a:lnTo>
                  <a:pt x="13" y="828"/>
                </a:lnTo>
                <a:lnTo>
                  <a:pt x="0" y="1052"/>
                </a:lnTo>
                <a:lnTo>
                  <a:pt x="13" y="1276"/>
                </a:lnTo>
                <a:lnTo>
                  <a:pt x="53" y="1497"/>
                </a:lnTo>
                <a:lnTo>
                  <a:pt x="117" y="1710"/>
                </a:lnTo>
                <a:lnTo>
                  <a:pt x="206" y="1913"/>
                </a:lnTo>
                <a:lnTo>
                  <a:pt x="319" y="2104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3617915" y="4381500"/>
            <a:ext cx="8921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" y="133"/>
              </a:cxn>
              <a:cxn ang="0">
                <a:pos x="335" y="246"/>
              </a:cxn>
              <a:cxn ang="0">
                <a:pos x="522" y="335"/>
              </a:cxn>
              <a:cxn ang="0">
                <a:pos x="718" y="399"/>
              </a:cxn>
              <a:cxn ang="0">
                <a:pos x="919" y="439"/>
              </a:cxn>
              <a:cxn ang="0">
                <a:pos x="1123" y="451"/>
              </a:cxn>
              <a:cxn ang="0">
                <a:pos x="1326" y="439"/>
              </a:cxn>
              <a:cxn ang="0">
                <a:pos x="1527" y="399"/>
              </a:cxn>
              <a:cxn ang="0">
                <a:pos x="1723" y="335"/>
              </a:cxn>
              <a:cxn ang="0">
                <a:pos x="1909" y="246"/>
              </a:cxn>
              <a:cxn ang="0">
                <a:pos x="2085" y="133"/>
              </a:cxn>
              <a:cxn ang="0">
                <a:pos x="2246" y="0"/>
              </a:cxn>
            </a:cxnLst>
            <a:rect l="0" t="0" r="r" b="b"/>
            <a:pathLst>
              <a:path w="2246" h="451">
                <a:moveTo>
                  <a:pt x="0" y="0"/>
                </a:moveTo>
                <a:lnTo>
                  <a:pt x="161" y="133"/>
                </a:lnTo>
                <a:lnTo>
                  <a:pt x="335" y="246"/>
                </a:lnTo>
                <a:lnTo>
                  <a:pt x="522" y="335"/>
                </a:lnTo>
                <a:lnTo>
                  <a:pt x="718" y="399"/>
                </a:lnTo>
                <a:lnTo>
                  <a:pt x="919" y="439"/>
                </a:lnTo>
                <a:lnTo>
                  <a:pt x="1123" y="451"/>
                </a:lnTo>
                <a:lnTo>
                  <a:pt x="1326" y="439"/>
                </a:lnTo>
                <a:lnTo>
                  <a:pt x="1527" y="399"/>
                </a:lnTo>
                <a:lnTo>
                  <a:pt x="1723" y="335"/>
                </a:lnTo>
                <a:lnTo>
                  <a:pt x="1909" y="246"/>
                </a:lnTo>
                <a:lnTo>
                  <a:pt x="2085" y="133"/>
                </a:lnTo>
                <a:lnTo>
                  <a:pt x="2246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4611689" y="3427415"/>
            <a:ext cx="125413" cy="835025"/>
          </a:xfrm>
          <a:custGeom>
            <a:avLst/>
            <a:gdLst/>
            <a:ahLst/>
            <a:cxnLst>
              <a:cxn ang="0">
                <a:pos x="0" y="2104"/>
              </a:cxn>
              <a:cxn ang="0">
                <a:pos x="113" y="1913"/>
              </a:cxn>
              <a:cxn ang="0">
                <a:pos x="202" y="1710"/>
              </a:cxn>
              <a:cxn ang="0">
                <a:pos x="266" y="1497"/>
              </a:cxn>
              <a:cxn ang="0">
                <a:pos x="306" y="1276"/>
              </a:cxn>
              <a:cxn ang="0">
                <a:pos x="319" y="1052"/>
              </a:cxn>
              <a:cxn ang="0">
                <a:pos x="306" y="828"/>
              </a:cxn>
              <a:cxn ang="0">
                <a:pos x="266" y="608"/>
              </a:cxn>
              <a:cxn ang="0">
                <a:pos x="202" y="393"/>
              </a:cxn>
              <a:cxn ang="0">
                <a:pos x="113" y="190"/>
              </a:cxn>
              <a:cxn ang="0">
                <a:pos x="0" y="0"/>
              </a:cxn>
            </a:cxnLst>
            <a:rect l="0" t="0" r="r" b="b"/>
            <a:pathLst>
              <a:path w="319" h="2104">
                <a:moveTo>
                  <a:pt x="0" y="2104"/>
                </a:moveTo>
                <a:lnTo>
                  <a:pt x="113" y="1913"/>
                </a:lnTo>
                <a:lnTo>
                  <a:pt x="202" y="1710"/>
                </a:lnTo>
                <a:lnTo>
                  <a:pt x="266" y="1497"/>
                </a:lnTo>
                <a:lnTo>
                  <a:pt x="306" y="1276"/>
                </a:lnTo>
                <a:lnTo>
                  <a:pt x="319" y="1052"/>
                </a:lnTo>
                <a:lnTo>
                  <a:pt x="306" y="828"/>
                </a:lnTo>
                <a:lnTo>
                  <a:pt x="266" y="608"/>
                </a:lnTo>
                <a:lnTo>
                  <a:pt x="202" y="393"/>
                </a:lnTo>
                <a:lnTo>
                  <a:pt x="113" y="19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3617915" y="3127375"/>
            <a:ext cx="892175" cy="179388"/>
          </a:xfrm>
          <a:custGeom>
            <a:avLst/>
            <a:gdLst/>
            <a:ahLst/>
            <a:cxnLst>
              <a:cxn ang="0">
                <a:pos x="2246" y="451"/>
              </a:cxn>
              <a:cxn ang="0">
                <a:pos x="2085" y="318"/>
              </a:cxn>
              <a:cxn ang="0">
                <a:pos x="1909" y="206"/>
              </a:cxn>
              <a:cxn ang="0">
                <a:pos x="1723" y="117"/>
              </a:cxn>
              <a:cxn ang="0">
                <a:pos x="1527" y="53"/>
              </a:cxn>
              <a:cxn ang="0">
                <a:pos x="1326" y="13"/>
              </a:cxn>
              <a:cxn ang="0">
                <a:pos x="1123" y="0"/>
              </a:cxn>
              <a:cxn ang="0">
                <a:pos x="919" y="13"/>
              </a:cxn>
              <a:cxn ang="0">
                <a:pos x="718" y="53"/>
              </a:cxn>
              <a:cxn ang="0">
                <a:pos x="522" y="117"/>
              </a:cxn>
              <a:cxn ang="0">
                <a:pos x="335" y="206"/>
              </a:cxn>
              <a:cxn ang="0">
                <a:pos x="161" y="318"/>
              </a:cxn>
              <a:cxn ang="0">
                <a:pos x="0" y="451"/>
              </a:cxn>
            </a:cxnLst>
            <a:rect l="0" t="0" r="r" b="b"/>
            <a:pathLst>
              <a:path w="2246" h="451">
                <a:moveTo>
                  <a:pt x="2246" y="451"/>
                </a:moveTo>
                <a:lnTo>
                  <a:pt x="2085" y="318"/>
                </a:lnTo>
                <a:lnTo>
                  <a:pt x="1909" y="206"/>
                </a:lnTo>
                <a:lnTo>
                  <a:pt x="1723" y="117"/>
                </a:lnTo>
                <a:lnTo>
                  <a:pt x="1527" y="53"/>
                </a:lnTo>
                <a:lnTo>
                  <a:pt x="1326" y="13"/>
                </a:lnTo>
                <a:lnTo>
                  <a:pt x="1123" y="0"/>
                </a:lnTo>
                <a:lnTo>
                  <a:pt x="919" y="13"/>
                </a:lnTo>
                <a:lnTo>
                  <a:pt x="718" y="53"/>
                </a:lnTo>
                <a:lnTo>
                  <a:pt x="522" y="117"/>
                </a:lnTo>
                <a:lnTo>
                  <a:pt x="335" y="206"/>
                </a:lnTo>
                <a:lnTo>
                  <a:pt x="161" y="318"/>
                </a:lnTo>
                <a:lnTo>
                  <a:pt x="0" y="451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4611689" y="4262440"/>
            <a:ext cx="687388" cy="136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121"/>
              </a:cxn>
              <a:cxn ang="0">
                <a:pos x="317" y="218"/>
              </a:cxn>
              <a:cxn ang="0">
                <a:pos x="493" y="288"/>
              </a:cxn>
              <a:cxn ang="0">
                <a:pos x="678" y="332"/>
              </a:cxn>
              <a:cxn ang="0">
                <a:pos x="867" y="346"/>
              </a:cxn>
              <a:cxn ang="0">
                <a:pos x="1055" y="332"/>
              </a:cxn>
              <a:cxn ang="0">
                <a:pos x="1240" y="288"/>
              </a:cxn>
              <a:cxn ang="0">
                <a:pos x="1417" y="218"/>
              </a:cxn>
              <a:cxn ang="0">
                <a:pos x="1582" y="121"/>
              </a:cxn>
              <a:cxn ang="0">
                <a:pos x="1733" y="0"/>
              </a:cxn>
            </a:cxnLst>
            <a:rect l="0" t="0" r="r" b="b"/>
            <a:pathLst>
              <a:path w="1733" h="346">
                <a:moveTo>
                  <a:pt x="0" y="0"/>
                </a:moveTo>
                <a:lnTo>
                  <a:pt x="152" y="121"/>
                </a:lnTo>
                <a:lnTo>
                  <a:pt x="317" y="218"/>
                </a:lnTo>
                <a:lnTo>
                  <a:pt x="493" y="288"/>
                </a:lnTo>
                <a:lnTo>
                  <a:pt x="678" y="332"/>
                </a:lnTo>
                <a:lnTo>
                  <a:pt x="867" y="346"/>
                </a:lnTo>
                <a:lnTo>
                  <a:pt x="1055" y="332"/>
                </a:lnTo>
                <a:lnTo>
                  <a:pt x="1240" y="288"/>
                </a:lnTo>
                <a:lnTo>
                  <a:pt x="1417" y="218"/>
                </a:lnTo>
                <a:lnTo>
                  <a:pt x="1582" y="121"/>
                </a:lnTo>
                <a:lnTo>
                  <a:pt x="1733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5400675" y="3556000"/>
            <a:ext cx="76200" cy="577850"/>
          </a:xfrm>
          <a:custGeom>
            <a:avLst/>
            <a:gdLst/>
            <a:ahLst/>
            <a:cxnLst>
              <a:cxn ang="0">
                <a:pos x="0" y="1453"/>
              </a:cxn>
              <a:cxn ang="0">
                <a:pos x="82" y="1283"/>
              </a:cxn>
              <a:cxn ang="0">
                <a:pos x="142" y="1103"/>
              </a:cxn>
              <a:cxn ang="0">
                <a:pos x="180" y="917"/>
              </a:cxn>
              <a:cxn ang="0">
                <a:pos x="192" y="726"/>
              </a:cxn>
              <a:cxn ang="0">
                <a:pos x="180" y="535"/>
              </a:cxn>
              <a:cxn ang="0">
                <a:pos x="142" y="348"/>
              </a:cxn>
              <a:cxn ang="0">
                <a:pos x="82" y="168"/>
              </a:cxn>
              <a:cxn ang="0">
                <a:pos x="0" y="0"/>
              </a:cxn>
            </a:cxnLst>
            <a:rect l="0" t="0" r="r" b="b"/>
            <a:pathLst>
              <a:path w="192" h="1453">
                <a:moveTo>
                  <a:pt x="0" y="1453"/>
                </a:moveTo>
                <a:lnTo>
                  <a:pt x="82" y="1283"/>
                </a:lnTo>
                <a:lnTo>
                  <a:pt x="142" y="1103"/>
                </a:lnTo>
                <a:lnTo>
                  <a:pt x="180" y="917"/>
                </a:lnTo>
                <a:lnTo>
                  <a:pt x="192" y="726"/>
                </a:lnTo>
                <a:lnTo>
                  <a:pt x="180" y="535"/>
                </a:lnTo>
                <a:lnTo>
                  <a:pt x="142" y="348"/>
                </a:lnTo>
                <a:lnTo>
                  <a:pt x="82" y="16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4611689" y="3289302"/>
            <a:ext cx="687388" cy="138113"/>
          </a:xfrm>
          <a:custGeom>
            <a:avLst/>
            <a:gdLst/>
            <a:ahLst/>
            <a:cxnLst>
              <a:cxn ang="0">
                <a:pos x="1733" y="346"/>
              </a:cxn>
              <a:cxn ang="0">
                <a:pos x="1582" y="225"/>
              </a:cxn>
              <a:cxn ang="0">
                <a:pos x="1417" y="129"/>
              </a:cxn>
              <a:cxn ang="0">
                <a:pos x="1240" y="57"/>
              </a:cxn>
              <a:cxn ang="0">
                <a:pos x="1055" y="15"/>
              </a:cxn>
              <a:cxn ang="0">
                <a:pos x="867" y="0"/>
              </a:cxn>
              <a:cxn ang="0">
                <a:pos x="678" y="15"/>
              </a:cxn>
              <a:cxn ang="0">
                <a:pos x="493" y="57"/>
              </a:cxn>
              <a:cxn ang="0">
                <a:pos x="317" y="129"/>
              </a:cxn>
              <a:cxn ang="0">
                <a:pos x="152" y="225"/>
              </a:cxn>
              <a:cxn ang="0">
                <a:pos x="0" y="346"/>
              </a:cxn>
            </a:cxnLst>
            <a:rect l="0" t="0" r="r" b="b"/>
            <a:pathLst>
              <a:path w="1733" h="346">
                <a:moveTo>
                  <a:pt x="1733" y="346"/>
                </a:moveTo>
                <a:lnTo>
                  <a:pt x="1582" y="225"/>
                </a:lnTo>
                <a:lnTo>
                  <a:pt x="1417" y="129"/>
                </a:lnTo>
                <a:lnTo>
                  <a:pt x="1240" y="57"/>
                </a:lnTo>
                <a:lnTo>
                  <a:pt x="1055" y="15"/>
                </a:lnTo>
                <a:lnTo>
                  <a:pt x="867" y="0"/>
                </a:lnTo>
                <a:lnTo>
                  <a:pt x="678" y="15"/>
                </a:lnTo>
                <a:lnTo>
                  <a:pt x="493" y="57"/>
                </a:lnTo>
                <a:lnTo>
                  <a:pt x="317" y="129"/>
                </a:lnTo>
                <a:lnTo>
                  <a:pt x="152" y="225"/>
                </a:lnTo>
                <a:lnTo>
                  <a:pt x="0" y="346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4432301" y="3556000"/>
            <a:ext cx="77788" cy="57785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09" y="168"/>
              </a:cxn>
              <a:cxn ang="0">
                <a:pos x="49" y="348"/>
              </a:cxn>
              <a:cxn ang="0">
                <a:pos x="12" y="535"/>
              </a:cxn>
              <a:cxn ang="0">
                <a:pos x="0" y="726"/>
              </a:cxn>
              <a:cxn ang="0">
                <a:pos x="12" y="917"/>
              </a:cxn>
              <a:cxn ang="0">
                <a:pos x="49" y="1103"/>
              </a:cxn>
              <a:cxn ang="0">
                <a:pos x="109" y="1283"/>
              </a:cxn>
              <a:cxn ang="0">
                <a:pos x="192" y="1453"/>
              </a:cxn>
            </a:cxnLst>
            <a:rect l="0" t="0" r="r" b="b"/>
            <a:pathLst>
              <a:path w="192" h="1453">
                <a:moveTo>
                  <a:pt x="192" y="0"/>
                </a:moveTo>
                <a:lnTo>
                  <a:pt x="109" y="168"/>
                </a:lnTo>
                <a:lnTo>
                  <a:pt x="49" y="348"/>
                </a:lnTo>
                <a:lnTo>
                  <a:pt x="12" y="535"/>
                </a:lnTo>
                <a:lnTo>
                  <a:pt x="0" y="726"/>
                </a:lnTo>
                <a:lnTo>
                  <a:pt x="12" y="917"/>
                </a:lnTo>
                <a:lnTo>
                  <a:pt x="49" y="1103"/>
                </a:lnTo>
                <a:lnTo>
                  <a:pt x="109" y="1283"/>
                </a:lnTo>
                <a:lnTo>
                  <a:pt x="192" y="1453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510089" y="4381500"/>
            <a:ext cx="890588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" y="133"/>
              </a:cxn>
              <a:cxn ang="0">
                <a:pos x="336" y="246"/>
              </a:cxn>
              <a:cxn ang="0">
                <a:pos x="522" y="335"/>
              </a:cxn>
              <a:cxn ang="0">
                <a:pos x="718" y="399"/>
              </a:cxn>
              <a:cxn ang="0">
                <a:pos x="919" y="439"/>
              </a:cxn>
              <a:cxn ang="0">
                <a:pos x="1123" y="451"/>
              </a:cxn>
              <a:cxn ang="0">
                <a:pos x="1326" y="439"/>
              </a:cxn>
              <a:cxn ang="0">
                <a:pos x="1527" y="399"/>
              </a:cxn>
              <a:cxn ang="0">
                <a:pos x="1723" y="335"/>
              </a:cxn>
              <a:cxn ang="0">
                <a:pos x="1910" y="246"/>
              </a:cxn>
              <a:cxn ang="0">
                <a:pos x="2085" y="133"/>
              </a:cxn>
              <a:cxn ang="0">
                <a:pos x="2246" y="0"/>
              </a:cxn>
            </a:cxnLst>
            <a:rect l="0" t="0" r="r" b="b"/>
            <a:pathLst>
              <a:path w="2246" h="451">
                <a:moveTo>
                  <a:pt x="0" y="0"/>
                </a:moveTo>
                <a:lnTo>
                  <a:pt x="161" y="133"/>
                </a:lnTo>
                <a:lnTo>
                  <a:pt x="336" y="246"/>
                </a:lnTo>
                <a:lnTo>
                  <a:pt x="522" y="335"/>
                </a:lnTo>
                <a:lnTo>
                  <a:pt x="718" y="399"/>
                </a:lnTo>
                <a:lnTo>
                  <a:pt x="919" y="439"/>
                </a:lnTo>
                <a:lnTo>
                  <a:pt x="1123" y="451"/>
                </a:lnTo>
                <a:lnTo>
                  <a:pt x="1326" y="439"/>
                </a:lnTo>
                <a:lnTo>
                  <a:pt x="1527" y="399"/>
                </a:lnTo>
                <a:lnTo>
                  <a:pt x="1723" y="335"/>
                </a:lnTo>
                <a:lnTo>
                  <a:pt x="1910" y="246"/>
                </a:lnTo>
                <a:lnTo>
                  <a:pt x="2085" y="133"/>
                </a:lnTo>
                <a:lnTo>
                  <a:pt x="2246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5502275" y="3427415"/>
            <a:ext cx="127000" cy="835025"/>
          </a:xfrm>
          <a:custGeom>
            <a:avLst/>
            <a:gdLst/>
            <a:ahLst/>
            <a:cxnLst>
              <a:cxn ang="0">
                <a:pos x="0" y="2104"/>
              </a:cxn>
              <a:cxn ang="0">
                <a:pos x="112" y="1913"/>
              </a:cxn>
              <a:cxn ang="0">
                <a:pos x="201" y="1710"/>
              </a:cxn>
              <a:cxn ang="0">
                <a:pos x="265" y="1497"/>
              </a:cxn>
              <a:cxn ang="0">
                <a:pos x="304" y="1276"/>
              </a:cxn>
              <a:cxn ang="0">
                <a:pos x="317" y="1052"/>
              </a:cxn>
              <a:cxn ang="0">
                <a:pos x="304" y="828"/>
              </a:cxn>
              <a:cxn ang="0">
                <a:pos x="265" y="608"/>
              </a:cxn>
              <a:cxn ang="0">
                <a:pos x="201" y="393"/>
              </a:cxn>
              <a:cxn ang="0">
                <a:pos x="112" y="190"/>
              </a:cxn>
              <a:cxn ang="0">
                <a:pos x="0" y="0"/>
              </a:cxn>
            </a:cxnLst>
            <a:rect l="0" t="0" r="r" b="b"/>
            <a:pathLst>
              <a:path w="317" h="2104">
                <a:moveTo>
                  <a:pt x="0" y="2104"/>
                </a:moveTo>
                <a:lnTo>
                  <a:pt x="112" y="1913"/>
                </a:lnTo>
                <a:lnTo>
                  <a:pt x="201" y="1710"/>
                </a:lnTo>
                <a:lnTo>
                  <a:pt x="265" y="1497"/>
                </a:lnTo>
                <a:lnTo>
                  <a:pt x="304" y="1276"/>
                </a:lnTo>
                <a:lnTo>
                  <a:pt x="317" y="1052"/>
                </a:lnTo>
                <a:lnTo>
                  <a:pt x="304" y="828"/>
                </a:lnTo>
                <a:lnTo>
                  <a:pt x="265" y="608"/>
                </a:lnTo>
                <a:lnTo>
                  <a:pt x="201" y="393"/>
                </a:lnTo>
                <a:lnTo>
                  <a:pt x="112" y="19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4510089" y="3127375"/>
            <a:ext cx="890588" cy="179388"/>
          </a:xfrm>
          <a:custGeom>
            <a:avLst/>
            <a:gdLst/>
            <a:ahLst/>
            <a:cxnLst>
              <a:cxn ang="0">
                <a:pos x="2246" y="451"/>
              </a:cxn>
              <a:cxn ang="0">
                <a:pos x="2085" y="318"/>
              </a:cxn>
              <a:cxn ang="0">
                <a:pos x="1910" y="206"/>
              </a:cxn>
              <a:cxn ang="0">
                <a:pos x="1723" y="117"/>
              </a:cxn>
              <a:cxn ang="0">
                <a:pos x="1527" y="53"/>
              </a:cxn>
              <a:cxn ang="0">
                <a:pos x="1326" y="13"/>
              </a:cxn>
              <a:cxn ang="0">
                <a:pos x="1123" y="0"/>
              </a:cxn>
              <a:cxn ang="0">
                <a:pos x="919" y="13"/>
              </a:cxn>
              <a:cxn ang="0">
                <a:pos x="718" y="53"/>
              </a:cxn>
              <a:cxn ang="0">
                <a:pos x="522" y="117"/>
              </a:cxn>
              <a:cxn ang="0">
                <a:pos x="336" y="206"/>
              </a:cxn>
              <a:cxn ang="0">
                <a:pos x="161" y="318"/>
              </a:cxn>
              <a:cxn ang="0">
                <a:pos x="0" y="451"/>
              </a:cxn>
            </a:cxnLst>
            <a:rect l="0" t="0" r="r" b="b"/>
            <a:pathLst>
              <a:path w="2246" h="451">
                <a:moveTo>
                  <a:pt x="2246" y="451"/>
                </a:moveTo>
                <a:lnTo>
                  <a:pt x="2085" y="318"/>
                </a:lnTo>
                <a:lnTo>
                  <a:pt x="1910" y="206"/>
                </a:lnTo>
                <a:lnTo>
                  <a:pt x="1723" y="117"/>
                </a:lnTo>
                <a:lnTo>
                  <a:pt x="1527" y="53"/>
                </a:lnTo>
                <a:lnTo>
                  <a:pt x="1326" y="13"/>
                </a:lnTo>
                <a:lnTo>
                  <a:pt x="1123" y="0"/>
                </a:lnTo>
                <a:lnTo>
                  <a:pt x="919" y="13"/>
                </a:lnTo>
                <a:lnTo>
                  <a:pt x="718" y="53"/>
                </a:lnTo>
                <a:lnTo>
                  <a:pt x="522" y="117"/>
                </a:lnTo>
                <a:lnTo>
                  <a:pt x="336" y="206"/>
                </a:lnTo>
                <a:lnTo>
                  <a:pt x="161" y="318"/>
                </a:lnTo>
                <a:lnTo>
                  <a:pt x="0" y="451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281489" y="3427415"/>
            <a:ext cx="125413" cy="835025"/>
          </a:xfrm>
          <a:custGeom>
            <a:avLst/>
            <a:gdLst/>
            <a:ahLst/>
            <a:cxnLst>
              <a:cxn ang="0">
                <a:pos x="319" y="0"/>
              </a:cxn>
              <a:cxn ang="0">
                <a:pos x="206" y="190"/>
              </a:cxn>
              <a:cxn ang="0">
                <a:pos x="117" y="393"/>
              </a:cxn>
              <a:cxn ang="0">
                <a:pos x="53" y="608"/>
              </a:cxn>
              <a:cxn ang="0">
                <a:pos x="13" y="828"/>
              </a:cxn>
              <a:cxn ang="0">
                <a:pos x="0" y="1052"/>
              </a:cxn>
              <a:cxn ang="0">
                <a:pos x="13" y="1276"/>
              </a:cxn>
              <a:cxn ang="0">
                <a:pos x="53" y="1497"/>
              </a:cxn>
              <a:cxn ang="0">
                <a:pos x="117" y="1710"/>
              </a:cxn>
              <a:cxn ang="0">
                <a:pos x="206" y="1913"/>
              </a:cxn>
              <a:cxn ang="0">
                <a:pos x="319" y="2104"/>
              </a:cxn>
            </a:cxnLst>
            <a:rect l="0" t="0" r="r" b="b"/>
            <a:pathLst>
              <a:path w="319" h="2104">
                <a:moveTo>
                  <a:pt x="319" y="0"/>
                </a:moveTo>
                <a:lnTo>
                  <a:pt x="206" y="190"/>
                </a:lnTo>
                <a:lnTo>
                  <a:pt x="117" y="393"/>
                </a:lnTo>
                <a:lnTo>
                  <a:pt x="53" y="608"/>
                </a:lnTo>
                <a:lnTo>
                  <a:pt x="13" y="828"/>
                </a:lnTo>
                <a:lnTo>
                  <a:pt x="0" y="1052"/>
                </a:lnTo>
                <a:lnTo>
                  <a:pt x="13" y="1276"/>
                </a:lnTo>
                <a:lnTo>
                  <a:pt x="53" y="1497"/>
                </a:lnTo>
                <a:lnTo>
                  <a:pt x="117" y="1710"/>
                </a:lnTo>
                <a:lnTo>
                  <a:pt x="206" y="1913"/>
                </a:lnTo>
                <a:lnTo>
                  <a:pt x="319" y="2104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5324475" y="3556000"/>
            <a:ext cx="76200" cy="57785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09" y="168"/>
              </a:cxn>
              <a:cxn ang="0">
                <a:pos x="49" y="348"/>
              </a:cxn>
              <a:cxn ang="0">
                <a:pos x="12" y="535"/>
              </a:cxn>
              <a:cxn ang="0">
                <a:pos x="0" y="726"/>
              </a:cxn>
              <a:cxn ang="0">
                <a:pos x="12" y="917"/>
              </a:cxn>
              <a:cxn ang="0">
                <a:pos x="49" y="1103"/>
              </a:cxn>
              <a:cxn ang="0">
                <a:pos x="109" y="1283"/>
              </a:cxn>
              <a:cxn ang="0">
                <a:pos x="192" y="1453"/>
              </a:cxn>
            </a:cxnLst>
            <a:rect l="0" t="0" r="r" b="b"/>
            <a:pathLst>
              <a:path w="192" h="1453">
                <a:moveTo>
                  <a:pt x="192" y="0"/>
                </a:moveTo>
                <a:lnTo>
                  <a:pt x="109" y="168"/>
                </a:lnTo>
                <a:lnTo>
                  <a:pt x="49" y="348"/>
                </a:lnTo>
                <a:lnTo>
                  <a:pt x="12" y="535"/>
                </a:lnTo>
                <a:lnTo>
                  <a:pt x="0" y="726"/>
                </a:lnTo>
                <a:lnTo>
                  <a:pt x="12" y="917"/>
                </a:lnTo>
                <a:lnTo>
                  <a:pt x="49" y="1103"/>
                </a:lnTo>
                <a:lnTo>
                  <a:pt x="109" y="1283"/>
                </a:lnTo>
                <a:lnTo>
                  <a:pt x="192" y="1453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5502275" y="3289302"/>
            <a:ext cx="865188" cy="1109663"/>
          </a:xfrm>
          <a:custGeom>
            <a:avLst/>
            <a:gdLst/>
            <a:ahLst/>
            <a:cxnLst>
              <a:cxn ang="0">
                <a:pos x="0" y="2450"/>
              </a:cxn>
              <a:cxn ang="0">
                <a:pos x="149" y="2570"/>
              </a:cxn>
              <a:cxn ang="0">
                <a:pos x="314" y="2667"/>
              </a:cxn>
              <a:cxn ang="0">
                <a:pos x="489" y="2737"/>
              </a:cxn>
              <a:cxn ang="0">
                <a:pos x="673" y="2781"/>
              </a:cxn>
              <a:cxn ang="0">
                <a:pos x="861" y="2796"/>
              </a:cxn>
              <a:cxn ang="0">
                <a:pos x="1048" y="2782"/>
              </a:cxn>
              <a:cxn ang="0">
                <a:pos x="1232" y="2740"/>
              </a:cxn>
              <a:cxn ang="0">
                <a:pos x="1408" y="2671"/>
              </a:cxn>
              <a:cxn ang="0">
                <a:pos x="1574" y="2575"/>
              </a:cxn>
              <a:cxn ang="0">
                <a:pos x="1724" y="2456"/>
              </a:cxn>
              <a:cxn ang="0">
                <a:pos x="1858" y="2314"/>
              </a:cxn>
              <a:cxn ang="0">
                <a:pos x="1971" y="2155"/>
              </a:cxn>
              <a:cxn ang="0">
                <a:pos x="2061" y="1980"/>
              </a:cxn>
              <a:cxn ang="0">
                <a:pos x="2127" y="1792"/>
              </a:cxn>
              <a:cxn ang="0">
                <a:pos x="2167" y="1598"/>
              </a:cxn>
              <a:cxn ang="0">
                <a:pos x="2180" y="1398"/>
              </a:cxn>
              <a:cxn ang="0">
                <a:pos x="2167" y="1199"/>
              </a:cxn>
              <a:cxn ang="0">
                <a:pos x="2127" y="1004"/>
              </a:cxn>
              <a:cxn ang="0">
                <a:pos x="2061" y="816"/>
              </a:cxn>
              <a:cxn ang="0">
                <a:pos x="1971" y="641"/>
              </a:cxn>
              <a:cxn ang="0">
                <a:pos x="1858" y="481"/>
              </a:cxn>
              <a:cxn ang="0">
                <a:pos x="1724" y="340"/>
              </a:cxn>
              <a:cxn ang="0">
                <a:pos x="1574" y="221"/>
              </a:cxn>
              <a:cxn ang="0">
                <a:pos x="1408" y="125"/>
              </a:cxn>
              <a:cxn ang="0">
                <a:pos x="1232" y="56"/>
              </a:cxn>
              <a:cxn ang="0">
                <a:pos x="1048" y="14"/>
              </a:cxn>
              <a:cxn ang="0">
                <a:pos x="861" y="0"/>
              </a:cxn>
              <a:cxn ang="0">
                <a:pos x="673" y="15"/>
              </a:cxn>
              <a:cxn ang="0">
                <a:pos x="489" y="59"/>
              </a:cxn>
              <a:cxn ang="0">
                <a:pos x="314" y="129"/>
              </a:cxn>
              <a:cxn ang="0">
                <a:pos x="149" y="226"/>
              </a:cxn>
              <a:cxn ang="0">
                <a:pos x="0" y="346"/>
              </a:cxn>
            </a:cxnLst>
            <a:rect l="0" t="0" r="r" b="b"/>
            <a:pathLst>
              <a:path w="2180" h="2796">
                <a:moveTo>
                  <a:pt x="0" y="2450"/>
                </a:moveTo>
                <a:lnTo>
                  <a:pt x="149" y="2570"/>
                </a:lnTo>
                <a:lnTo>
                  <a:pt x="314" y="2667"/>
                </a:lnTo>
                <a:lnTo>
                  <a:pt x="489" y="2737"/>
                </a:lnTo>
                <a:lnTo>
                  <a:pt x="673" y="2781"/>
                </a:lnTo>
                <a:lnTo>
                  <a:pt x="861" y="2796"/>
                </a:lnTo>
                <a:lnTo>
                  <a:pt x="1048" y="2782"/>
                </a:lnTo>
                <a:lnTo>
                  <a:pt x="1232" y="2740"/>
                </a:lnTo>
                <a:lnTo>
                  <a:pt x="1408" y="2671"/>
                </a:lnTo>
                <a:lnTo>
                  <a:pt x="1574" y="2575"/>
                </a:lnTo>
                <a:lnTo>
                  <a:pt x="1724" y="2456"/>
                </a:lnTo>
                <a:lnTo>
                  <a:pt x="1858" y="2314"/>
                </a:lnTo>
                <a:lnTo>
                  <a:pt x="1971" y="2155"/>
                </a:lnTo>
                <a:lnTo>
                  <a:pt x="2061" y="1980"/>
                </a:lnTo>
                <a:lnTo>
                  <a:pt x="2127" y="1792"/>
                </a:lnTo>
                <a:lnTo>
                  <a:pt x="2167" y="1598"/>
                </a:lnTo>
                <a:lnTo>
                  <a:pt x="2180" y="1398"/>
                </a:lnTo>
                <a:lnTo>
                  <a:pt x="2167" y="1199"/>
                </a:lnTo>
                <a:lnTo>
                  <a:pt x="2127" y="1004"/>
                </a:lnTo>
                <a:lnTo>
                  <a:pt x="2061" y="816"/>
                </a:lnTo>
                <a:lnTo>
                  <a:pt x="1971" y="641"/>
                </a:lnTo>
                <a:lnTo>
                  <a:pt x="1858" y="481"/>
                </a:lnTo>
                <a:lnTo>
                  <a:pt x="1724" y="340"/>
                </a:lnTo>
                <a:lnTo>
                  <a:pt x="1574" y="221"/>
                </a:lnTo>
                <a:lnTo>
                  <a:pt x="1408" y="125"/>
                </a:lnTo>
                <a:lnTo>
                  <a:pt x="1232" y="56"/>
                </a:lnTo>
                <a:lnTo>
                  <a:pt x="1048" y="14"/>
                </a:lnTo>
                <a:lnTo>
                  <a:pt x="861" y="0"/>
                </a:lnTo>
                <a:lnTo>
                  <a:pt x="673" y="15"/>
                </a:lnTo>
                <a:lnTo>
                  <a:pt x="489" y="59"/>
                </a:lnTo>
                <a:lnTo>
                  <a:pt x="314" y="129"/>
                </a:lnTo>
                <a:lnTo>
                  <a:pt x="149" y="226"/>
                </a:lnTo>
                <a:lnTo>
                  <a:pt x="0" y="346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5172075" y="3427415"/>
            <a:ext cx="127000" cy="835025"/>
          </a:xfrm>
          <a:custGeom>
            <a:avLst/>
            <a:gdLst/>
            <a:ahLst/>
            <a:cxnLst>
              <a:cxn ang="0">
                <a:pos x="319" y="0"/>
              </a:cxn>
              <a:cxn ang="0">
                <a:pos x="206" y="190"/>
              </a:cxn>
              <a:cxn ang="0">
                <a:pos x="117" y="393"/>
              </a:cxn>
              <a:cxn ang="0">
                <a:pos x="53" y="608"/>
              </a:cxn>
              <a:cxn ang="0">
                <a:pos x="14" y="828"/>
              </a:cxn>
              <a:cxn ang="0">
                <a:pos x="0" y="1052"/>
              </a:cxn>
              <a:cxn ang="0">
                <a:pos x="14" y="1276"/>
              </a:cxn>
              <a:cxn ang="0">
                <a:pos x="53" y="1497"/>
              </a:cxn>
              <a:cxn ang="0">
                <a:pos x="117" y="1710"/>
              </a:cxn>
              <a:cxn ang="0">
                <a:pos x="206" y="1913"/>
              </a:cxn>
              <a:cxn ang="0">
                <a:pos x="319" y="2104"/>
              </a:cxn>
            </a:cxnLst>
            <a:rect l="0" t="0" r="r" b="b"/>
            <a:pathLst>
              <a:path w="319" h="2104">
                <a:moveTo>
                  <a:pt x="319" y="0"/>
                </a:moveTo>
                <a:lnTo>
                  <a:pt x="206" y="190"/>
                </a:lnTo>
                <a:lnTo>
                  <a:pt x="117" y="393"/>
                </a:lnTo>
                <a:lnTo>
                  <a:pt x="53" y="608"/>
                </a:lnTo>
                <a:lnTo>
                  <a:pt x="14" y="828"/>
                </a:lnTo>
                <a:lnTo>
                  <a:pt x="0" y="1052"/>
                </a:lnTo>
                <a:lnTo>
                  <a:pt x="14" y="1276"/>
                </a:lnTo>
                <a:lnTo>
                  <a:pt x="53" y="1497"/>
                </a:lnTo>
                <a:lnTo>
                  <a:pt x="117" y="1710"/>
                </a:lnTo>
                <a:lnTo>
                  <a:pt x="206" y="1913"/>
                </a:lnTo>
                <a:lnTo>
                  <a:pt x="319" y="2104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5400675" y="3127377"/>
            <a:ext cx="1119188" cy="1433513"/>
          </a:xfrm>
          <a:custGeom>
            <a:avLst/>
            <a:gdLst/>
            <a:ahLst/>
            <a:cxnLst>
              <a:cxn ang="0">
                <a:pos x="0" y="3160"/>
              </a:cxn>
              <a:cxn ang="0">
                <a:pos x="162" y="3295"/>
              </a:cxn>
              <a:cxn ang="0">
                <a:pos x="337" y="3407"/>
              </a:cxn>
              <a:cxn ang="0">
                <a:pos x="523" y="3495"/>
              </a:cxn>
              <a:cxn ang="0">
                <a:pos x="719" y="3560"/>
              </a:cxn>
              <a:cxn ang="0">
                <a:pos x="921" y="3599"/>
              </a:cxn>
              <a:cxn ang="0">
                <a:pos x="1126" y="3611"/>
              </a:cxn>
              <a:cxn ang="0">
                <a:pos x="1330" y="3597"/>
              </a:cxn>
              <a:cxn ang="0">
                <a:pos x="1532" y="3558"/>
              </a:cxn>
              <a:cxn ang="0">
                <a:pos x="1727" y="3493"/>
              </a:cxn>
              <a:cxn ang="0">
                <a:pos x="1913" y="3403"/>
              </a:cxn>
              <a:cxn ang="0">
                <a:pos x="2089" y="3291"/>
              </a:cxn>
              <a:cxn ang="0">
                <a:pos x="2250" y="3157"/>
              </a:cxn>
              <a:cxn ang="0">
                <a:pos x="2396" y="3002"/>
              </a:cxn>
              <a:cxn ang="0">
                <a:pos x="2522" y="2831"/>
              </a:cxn>
              <a:cxn ang="0">
                <a:pos x="2628" y="2644"/>
              </a:cxn>
              <a:cxn ang="0">
                <a:pos x="2711" y="2445"/>
              </a:cxn>
              <a:cxn ang="0">
                <a:pos x="2772" y="2237"/>
              </a:cxn>
              <a:cxn ang="0">
                <a:pos x="2809" y="2024"/>
              </a:cxn>
              <a:cxn ang="0">
                <a:pos x="2821" y="1806"/>
              </a:cxn>
              <a:cxn ang="0">
                <a:pos x="2809" y="1588"/>
              </a:cxn>
              <a:cxn ang="0">
                <a:pos x="2772" y="1375"/>
              </a:cxn>
              <a:cxn ang="0">
                <a:pos x="2711" y="1167"/>
              </a:cxn>
              <a:cxn ang="0">
                <a:pos x="2628" y="967"/>
              </a:cxn>
              <a:cxn ang="0">
                <a:pos x="2522" y="781"/>
              </a:cxn>
              <a:cxn ang="0">
                <a:pos x="2396" y="610"/>
              </a:cxn>
              <a:cxn ang="0">
                <a:pos x="2250" y="455"/>
              </a:cxn>
              <a:cxn ang="0">
                <a:pos x="2089" y="321"/>
              </a:cxn>
              <a:cxn ang="0">
                <a:pos x="1913" y="209"/>
              </a:cxn>
              <a:cxn ang="0">
                <a:pos x="1727" y="119"/>
              </a:cxn>
              <a:cxn ang="0">
                <a:pos x="1532" y="54"/>
              </a:cxn>
              <a:cxn ang="0">
                <a:pos x="1330" y="14"/>
              </a:cxn>
              <a:cxn ang="0">
                <a:pos x="1126" y="0"/>
              </a:cxn>
              <a:cxn ang="0">
                <a:pos x="921" y="13"/>
              </a:cxn>
              <a:cxn ang="0">
                <a:pos x="719" y="53"/>
              </a:cxn>
              <a:cxn ang="0">
                <a:pos x="523" y="117"/>
              </a:cxn>
              <a:cxn ang="0">
                <a:pos x="337" y="206"/>
              </a:cxn>
              <a:cxn ang="0">
                <a:pos x="162" y="317"/>
              </a:cxn>
              <a:cxn ang="0">
                <a:pos x="0" y="451"/>
              </a:cxn>
            </a:cxnLst>
            <a:rect l="0" t="0" r="r" b="b"/>
            <a:pathLst>
              <a:path w="2821" h="3611">
                <a:moveTo>
                  <a:pt x="0" y="3160"/>
                </a:moveTo>
                <a:lnTo>
                  <a:pt x="162" y="3295"/>
                </a:lnTo>
                <a:lnTo>
                  <a:pt x="337" y="3407"/>
                </a:lnTo>
                <a:lnTo>
                  <a:pt x="523" y="3495"/>
                </a:lnTo>
                <a:lnTo>
                  <a:pt x="719" y="3560"/>
                </a:lnTo>
                <a:lnTo>
                  <a:pt x="921" y="3599"/>
                </a:lnTo>
                <a:lnTo>
                  <a:pt x="1126" y="3611"/>
                </a:lnTo>
                <a:lnTo>
                  <a:pt x="1330" y="3597"/>
                </a:lnTo>
                <a:lnTo>
                  <a:pt x="1532" y="3558"/>
                </a:lnTo>
                <a:lnTo>
                  <a:pt x="1727" y="3493"/>
                </a:lnTo>
                <a:lnTo>
                  <a:pt x="1913" y="3403"/>
                </a:lnTo>
                <a:lnTo>
                  <a:pt x="2089" y="3291"/>
                </a:lnTo>
                <a:lnTo>
                  <a:pt x="2250" y="3157"/>
                </a:lnTo>
                <a:lnTo>
                  <a:pt x="2396" y="3002"/>
                </a:lnTo>
                <a:lnTo>
                  <a:pt x="2522" y="2831"/>
                </a:lnTo>
                <a:lnTo>
                  <a:pt x="2628" y="2644"/>
                </a:lnTo>
                <a:lnTo>
                  <a:pt x="2711" y="2445"/>
                </a:lnTo>
                <a:lnTo>
                  <a:pt x="2772" y="2237"/>
                </a:lnTo>
                <a:lnTo>
                  <a:pt x="2809" y="2024"/>
                </a:lnTo>
                <a:lnTo>
                  <a:pt x="2821" y="1806"/>
                </a:lnTo>
                <a:lnTo>
                  <a:pt x="2809" y="1588"/>
                </a:lnTo>
                <a:lnTo>
                  <a:pt x="2772" y="1375"/>
                </a:lnTo>
                <a:lnTo>
                  <a:pt x="2711" y="1167"/>
                </a:lnTo>
                <a:lnTo>
                  <a:pt x="2628" y="967"/>
                </a:lnTo>
                <a:lnTo>
                  <a:pt x="2522" y="781"/>
                </a:lnTo>
                <a:lnTo>
                  <a:pt x="2396" y="610"/>
                </a:lnTo>
                <a:lnTo>
                  <a:pt x="2250" y="455"/>
                </a:lnTo>
                <a:lnTo>
                  <a:pt x="2089" y="321"/>
                </a:lnTo>
                <a:lnTo>
                  <a:pt x="1913" y="209"/>
                </a:lnTo>
                <a:lnTo>
                  <a:pt x="1727" y="119"/>
                </a:lnTo>
                <a:lnTo>
                  <a:pt x="1532" y="54"/>
                </a:lnTo>
                <a:lnTo>
                  <a:pt x="1330" y="14"/>
                </a:lnTo>
                <a:lnTo>
                  <a:pt x="1126" y="0"/>
                </a:lnTo>
                <a:lnTo>
                  <a:pt x="921" y="13"/>
                </a:lnTo>
                <a:lnTo>
                  <a:pt x="719" y="53"/>
                </a:lnTo>
                <a:lnTo>
                  <a:pt x="523" y="117"/>
                </a:lnTo>
                <a:lnTo>
                  <a:pt x="337" y="206"/>
                </a:lnTo>
                <a:lnTo>
                  <a:pt x="162" y="317"/>
                </a:lnTo>
                <a:lnTo>
                  <a:pt x="0" y="451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8105776" y="3590925"/>
            <a:ext cx="477839" cy="508000"/>
          </a:xfrm>
          <a:custGeom>
            <a:avLst/>
            <a:gdLst/>
            <a:ahLst/>
            <a:cxnLst>
              <a:cxn ang="0">
                <a:pos x="1205" y="641"/>
              </a:cxn>
              <a:cxn ang="0">
                <a:pos x="1194" y="516"/>
              </a:cxn>
              <a:cxn ang="0">
                <a:pos x="1159" y="396"/>
              </a:cxn>
              <a:cxn ang="0">
                <a:pos x="1104" y="285"/>
              </a:cxn>
              <a:cxn ang="0">
                <a:pos x="1029" y="188"/>
              </a:cxn>
              <a:cxn ang="0">
                <a:pos x="938" y="109"/>
              </a:cxn>
              <a:cxn ang="0">
                <a:pos x="833" y="49"/>
              </a:cxn>
              <a:cxn ang="0">
                <a:pos x="720" y="13"/>
              </a:cxn>
              <a:cxn ang="0">
                <a:pos x="602" y="0"/>
              </a:cxn>
              <a:cxn ang="0">
                <a:pos x="485" y="13"/>
              </a:cxn>
              <a:cxn ang="0">
                <a:pos x="371" y="49"/>
              </a:cxn>
              <a:cxn ang="0">
                <a:pos x="268" y="109"/>
              </a:cxn>
              <a:cxn ang="0">
                <a:pos x="177" y="188"/>
              </a:cxn>
              <a:cxn ang="0">
                <a:pos x="101" y="285"/>
              </a:cxn>
              <a:cxn ang="0">
                <a:pos x="46" y="396"/>
              </a:cxn>
              <a:cxn ang="0">
                <a:pos x="12" y="516"/>
              </a:cxn>
              <a:cxn ang="0">
                <a:pos x="0" y="641"/>
              </a:cxn>
              <a:cxn ang="0">
                <a:pos x="12" y="765"/>
              </a:cxn>
              <a:cxn ang="0">
                <a:pos x="46" y="885"/>
              </a:cxn>
              <a:cxn ang="0">
                <a:pos x="101" y="997"/>
              </a:cxn>
              <a:cxn ang="0">
                <a:pos x="177" y="1094"/>
              </a:cxn>
              <a:cxn ang="0">
                <a:pos x="268" y="1174"/>
              </a:cxn>
              <a:cxn ang="0">
                <a:pos x="371" y="1233"/>
              </a:cxn>
              <a:cxn ang="0">
                <a:pos x="485" y="1269"/>
              </a:cxn>
              <a:cxn ang="0">
                <a:pos x="602" y="1281"/>
              </a:cxn>
              <a:cxn ang="0">
                <a:pos x="720" y="1269"/>
              </a:cxn>
              <a:cxn ang="0">
                <a:pos x="833" y="1233"/>
              </a:cxn>
              <a:cxn ang="0">
                <a:pos x="938" y="1174"/>
              </a:cxn>
              <a:cxn ang="0">
                <a:pos x="1029" y="1094"/>
              </a:cxn>
              <a:cxn ang="0">
                <a:pos x="1104" y="997"/>
              </a:cxn>
              <a:cxn ang="0">
                <a:pos x="1159" y="885"/>
              </a:cxn>
              <a:cxn ang="0">
                <a:pos x="1194" y="765"/>
              </a:cxn>
              <a:cxn ang="0">
                <a:pos x="1205" y="641"/>
              </a:cxn>
            </a:cxnLst>
            <a:rect l="0" t="0" r="r" b="b"/>
            <a:pathLst>
              <a:path w="1205" h="1281">
                <a:moveTo>
                  <a:pt x="1205" y="641"/>
                </a:moveTo>
                <a:lnTo>
                  <a:pt x="1194" y="516"/>
                </a:lnTo>
                <a:lnTo>
                  <a:pt x="1159" y="396"/>
                </a:lnTo>
                <a:lnTo>
                  <a:pt x="1104" y="285"/>
                </a:lnTo>
                <a:lnTo>
                  <a:pt x="1029" y="188"/>
                </a:lnTo>
                <a:lnTo>
                  <a:pt x="938" y="109"/>
                </a:lnTo>
                <a:lnTo>
                  <a:pt x="833" y="49"/>
                </a:lnTo>
                <a:lnTo>
                  <a:pt x="720" y="13"/>
                </a:lnTo>
                <a:lnTo>
                  <a:pt x="602" y="0"/>
                </a:lnTo>
                <a:lnTo>
                  <a:pt x="485" y="13"/>
                </a:lnTo>
                <a:lnTo>
                  <a:pt x="371" y="49"/>
                </a:lnTo>
                <a:lnTo>
                  <a:pt x="268" y="109"/>
                </a:lnTo>
                <a:lnTo>
                  <a:pt x="177" y="188"/>
                </a:lnTo>
                <a:lnTo>
                  <a:pt x="101" y="285"/>
                </a:lnTo>
                <a:lnTo>
                  <a:pt x="46" y="396"/>
                </a:lnTo>
                <a:lnTo>
                  <a:pt x="12" y="516"/>
                </a:lnTo>
                <a:lnTo>
                  <a:pt x="0" y="641"/>
                </a:lnTo>
                <a:lnTo>
                  <a:pt x="12" y="765"/>
                </a:lnTo>
                <a:lnTo>
                  <a:pt x="46" y="885"/>
                </a:lnTo>
                <a:lnTo>
                  <a:pt x="101" y="997"/>
                </a:lnTo>
                <a:lnTo>
                  <a:pt x="177" y="1094"/>
                </a:lnTo>
                <a:lnTo>
                  <a:pt x="268" y="1174"/>
                </a:lnTo>
                <a:lnTo>
                  <a:pt x="371" y="1233"/>
                </a:lnTo>
                <a:lnTo>
                  <a:pt x="485" y="1269"/>
                </a:lnTo>
                <a:lnTo>
                  <a:pt x="602" y="1281"/>
                </a:lnTo>
                <a:lnTo>
                  <a:pt x="720" y="1269"/>
                </a:lnTo>
                <a:lnTo>
                  <a:pt x="833" y="1233"/>
                </a:lnTo>
                <a:lnTo>
                  <a:pt x="938" y="1174"/>
                </a:lnTo>
                <a:lnTo>
                  <a:pt x="1029" y="1094"/>
                </a:lnTo>
                <a:lnTo>
                  <a:pt x="1104" y="997"/>
                </a:lnTo>
                <a:lnTo>
                  <a:pt x="1159" y="885"/>
                </a:lnTo>
                <a:lnTo>
                  <a:pt x="1194" y="765"/>
                </a:lnTo>
                <a:lnTo>
                  <a:pt x="1205" y="641"/>
                </a:lnTo>
                <a:close/>
              </a:path>
            </a:pathLst>
          </a:custGeom>
          <a:noFill/>
          <a:ln w="19050">
            <a:solidFill>
              <a:srgbClr val="808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7040566" y="2457452"/>
            <a:ext cx="2608263" cy="2773363"/>
          </a:xfrm>
          <a:custGeom>
            <a:avLst/>
            <a:gdLst/>
            <a:ahLst/>
            <a:cxnLst>
              <a:cxn ang="0">
                <a:pos x="6562" y="3189"/>
              </a:cxn>
              <a:cxn ang="0">
                <a:pos x="6463" y="2590"/>
              </a:cxn>
              <a:cxn ang="0">
                <a:pos x="6267" y="2017"/>
              </a:cxn>
              <a:cxn ang="0">
                <a:pos x="5980" y="1489"/>
              </a:cxn>
              <a:cxn ang="0">
                <a:pos x="5612" y="1023"/>
              </a:cxn>
              <a:cxn ang="0">
                <a:pos x="5173" y="632"/>
              </a:cxn>
              <a:cxn ang="0">
                <a:pos x="4676" y="327"/>
              </a:cxn>
              <a:cxn ang="0">
                <a:pos x="4139" y="118"/>
              </a:cxn>
              <a:cxn ang="0">
                <a:pos x="3574" y="12"/>
              </a:cxn>
              <a:cxn ang="0">
                <a:pos x="3001" y="12"/>
              </a:cxn>
              <a:cxn ang="0">
                <a:pos x="2437" y="118"/>
              </a:cxn>
              <a:cxn ang="0">
                <a:pos x="1899" y="327"/>
              </a:cxn>
              <a:cxn ang="0">
                <a:pos x="1402" y="632"/>
              </a:cxn>
              <a:cxn ang="0">
                <a:pos x="963" y="1023"/>
              </a:cxn>
              <a:cxn ang="0">
                <a:pos x="595" y="1489"/>
              </a:cxn>
              <a:cxn ang="0">
                <a:pos x="309" y="2017"/>
              </a:cxn>
              <a:cxn ang="0">
                <a:pos x="113" y="2590"/>
              </a:cxn>
              <a:cxn ang="0">
                <a:pos x="13" y="3189"/>
              </a:cxn>
              <a:cxn ang="0">
                <a:pos x="13" y="3798"/>
              </a:cxn>
              <a:cxn ang="0">
                <a:pos x="113" y="4399"/>
              </a:cxn>
              <a:cxn ang="0">
                <a:pos x="309" y="4971"/>
              </a:cxn>
              <a:cxn ang="0">
                <a:pos x="595" y="5499"/>
              </a:cxn>
              <a:cxn ang="0">
                <a:pos x="963" y="5965"/>
              </a:cxn>
              <a:cxn ang="0">
                <a:pos x="1402" y="6356"/>
              </a:cxn>
              <a:cxn ang="0">
                <a:pos x="1899" y="6661"/>
              </a:cxn>
              <a:cxn ang="0">
                <a:pos x="2437" y="6869"/>
              </a:cxn>
              <a:cxn ang="0">
                <a:pos x="3001" y="6975"/>
              </a:cxn>
              <a:cxn ang="0">
                <a:pos x="3574" y="6975"/>
              </a:cxn>
              <a:cxn ang="0">
                <a:pos x="4139" y="6869"/>
              </a:cxn>
              <a:cxn ang="0">
                <a:pos x="4676" y="6661"/>
              </a:cxn>
              <a:cxn ang="0">
                <a:pos x="5173" y="6356"/>
              </a:cxn>
              <a:cxn ang="0">
                <a:pos x="5612" y="5965"/>
              </a:cxn>
              <a:cxn ang="0">
                <a:pos x="5980" y="5499"/>
              </a:cxn>
              <a:cxn ang="0">
                <a:pos x="6267" y="4971"/>
              </a:cxn>
              <a:cxn ang="0">
                <a:pos x="6463" y="4399"/>
              </a:cxn>
              <a:cxn ang="0">
                <a:pos x="6562" y="3798"/>
              </a:cxn>
            </a:cxnLst>
            <a:rect l="0" t="0" r="r" b="b"/>
            <a:pathLst>
              <a:path w="6575" h="6988">
                <a:moveTo>
                  <a:pt x="6575" y="3494"/>
                </a:moveTo>
                <a:lnTo>
                  <a:pt x="6562" y="3189"/>
                </a:lnTo>
                <a:lnTo>
                  <a:pt x="6524" y="2888"/>
                </a:lnTo>
                <a:lnTo>
                  <a:pt x="6463" y="2590"/>
                </a:lnTo>
                <a:lnTo>
                  <a:pt x="6376" y="2299"/>
                </a:lnTo>
                <a:lnTo>
                  <a:pt x="6267" y="2017"/>
                </a:lnTo>
                <a:lnTo>
                  <a:pt x="6135" y="1747"/>
                </a:lnTo>
                <a:lnTo>
                  <a:pt x="5980" y="1489"/>
                </a:lnTo>
                <a:lnTo>
                  <a:pt x="5805" y="1248"/>
                </a:lnTo>
                <a:lnTo>
                  <a:pt x="5612" y="1023"/>
                </a:lnTo>
                <a:lnTo>
                  <a:pt x="5400" y="817"/>
                </a:lnTo>
                <a:lnTo>
                  <a:pt x="5173" y="632"/>
                </a:lnTo>
                <a:lnTo>
                  <a:pt x="4931" y="467"/>
                </a:lnTo>
                <a:lnTo>
                  <a:pt x="4676" y="327"/>
                </a:lnTo>
                <a:lnTo>
                  <a:pt x="4412" y="210"/>
                </a:lnTo>
                <a:lnTo>
                  <a:pt x="4139" y="118"/>
                </a:lnTo>
                <a:lnTo>
                  <a:pt x="3859" y="52"/>
                </a:lnTo>
                <a:lnTo>
                  <a:pt x="3574" y="12"/>
                </a:lnTo>
                <a:lnTo>
                  <a:pt x="3287" y="0"/>
                </a:lnTo>
                <a:lnTo>
                  <a:pt x="3001" y="12"/>
                </a:lnTo>
                <a:lnTo>
                  <a:pt x="2716" y="52"/>
                </a:lnTo>
                <a:lnTo>
                  <a:pt x="2437" y="118"/>
                </a:lnTo>
                <a:lnTo>
                  <a:pt x="2163" y="210"/>
                </a:lnTo>
                <a:lnTo>
                  <a:pt x="1899" y="327"/>
                </a:lnTo>
                <a:lnTo>
                  <a:pt x="1644" y="467"/>
                </a:lnTo>
                <a:lnTo>
                  <a:pt x="1402" y="632"/>
                </a:lnTo>
                <a:lnTo>
                  <a:pt x="1175" y="817"/>
                </a:lnTo>
                <a:lnTo>
                  <a:pt x="963" y="1023"/>
                </a:lnTo>
                <a:lnTo>
                  <a:pt x="769" y="1248"/>
                </a:lnTo>
                <a:lnTo>
                  <a:pt x="595" y="1489"/>
                </a:lnTo>
                <a:lnTo>
                  <a:pt x="441" y="1747"/>
                </a:lnTo>
                <a:lnTo>
                  <a:pt x="309" y="2017"/>
                </a:lnTo>
                <a:lnTo>
                  <a:pt x="198" y="2299"/>
                </a:lnTo>
                <a:lnTo>
                  <a:pt x="113" y="2590"/>
                </a:lnTo>
                <a:lnTo>
                  <a:pt x="50" y="2888"/>
                </a:lnTo>
                <a:lnTo>
                  <a:pt x="13" y="3189"/>
                </a:lnTo>
                <a:lnTo>
                  <a:pt x="0" y="3494"/>
                </a:lnTo>
                <a:lnTo>
                  <a:pt x="13" y="3798"/>
                </a:lnTo>
                <a:lnTo>
                  <a:pt x="50" y="4101"/>
                </a:lnTo>
                <a:lnTo>
                  <a:pt x="113" y="4399"/>
                </a:lnTo>
                <a:lnTo>
                  <a:pt x="198" y="4689"/>
                </a:lnTo>
                <a:lnTo>
                  <a:pt x="309" y="4971"/>
                </a:lnTo>
                <a:lnTo>
                  <a:pt x="441" y="5241"/>
                </a:lnTo>
                <a:lnTo>
                  <a:pt x="595" y="5499"/>
                </a:lnTo>
                <a:lnTo>
                  <a:pt x="769" y="5740"/>
                </a:lnTo>
                <a:lnTo>
                  <a:pt x="963" y="5965"/>
                </a:lnTo>
                <a:lnTo>
                  <a:pt x="1175" y="6171"/>
                </a:lnTo>
                <a:lnTo>
                  <a:pt x="1402" y="6356"/>
                </a:lnTo>
                <a:lnTo>
                  <a:pt x="1644" y="6520"/>
                </a:lnTo>
                <a:lnTo>
                  <a:pt x="1899" y="6661"/>
                </a:lnTo>
                <a:lnTo>
                  <a:pt x="2163" y="6777"/>
                </a:lnTo>
                <a:lnTo>
                  <a:pt x="2437" y="6869"/>
                </a:lnTo>
                <a:lnTo>
                  <a:pt x="2716" y="6936"/>
                </a:lnTo>
                <a:lnTo>
                  <a:pt x="3001" y="6975"/>
                </a:lnTo>
                <a:lnTo>
                  <a:pt x="3287" y="6988"/>
                </a:lnTo>
                <a:lnTo>
                  <a:pt x="3574" y="6975"/>
                </a:lnTo>
                <a:lnTo>
                  <a:pt x="3859" y="6936"/>
                </a:lnTo>
                <a:lnTo>
                  <a:pt x="4139" y="6869"/>
                </a:lnTo>
                <a:lnTo>
                  <a:pt x="4412" y="6777"/>
                </a:lnTo>
                <a:lnTo>
                  <a:pt x="4676" y="6661"/>
                </a:lnTo>
                <a:lnTo>
                  <a:pt x="4931" y="6520"/>
                </a:lnTo>
                <a:lnTo>
                  <a:pt x="5173" y="6356"/>
                </a:lnTo>
                <a:lnTo>
                  <a:pt x="5400" y="6171"/>
                </a:lnTo>
                <a:lnTo>
                  <a:pt x="5612" y="5965"/>
                </a:lnTo>
                <a:lnTo>
                  <a:pt x="5805" y="5740"/>
                </a:lnTo>
                <a:lnTo>
                  <a:pt x="5980" y="5499"/>
                </a:lnTo>
                <a:lnTo>
                  <a:pt x="6135" y="5241"/>
                </a:lnTo>
                <a:lnTo>
                  <a:pt x="6267" y="4971"/>
                </a:lnTo>
                <a:lnTo>
                  <a:pt x="6376" y="4689"/>
                </a:lnTo>
                <a:lnTo>
                  <a:pt x="6463" y="4399"/>
                </a:lnTo>
                <a:lnTo>
                  <a:pt x="6524" y="4101"/>
                </a:lnTo>
                <a:lnTo>
                  <a:pt x="6562" y="3798"/>
                </a:lnTo>
                <a:lnTo>
                  <a:pt x="6575" y="349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6953251" y="2365375"/>
            <a:ext cx="2782888" cy="2959100"/>
          </a:xfrm>
          <a:custGeom>
            <a:avLst/>
            <a:gdLst/>
            <a:ahLst/>
            <a:cxnLst>
              <a:cxn ang="0">
                <a:pos x="7001" y="3420"/>
              </a:cxn>
              <a:cxn ang="0">
                <a:pos x="6906" y="2812"/>
              </a:cxn>
              <a:cxn ang="0">
                <a:pos x="6717" y="2229"/>
              </a:cxn>
              <a:cxn ang="0">
                <a:pos x="6442" y="1689"/>
              </a:cxn>
              <a:cxn ang="0">
                <a:pos x="6086" y="1202"/>
              </a:cxn>
              <a:cxn ang="0">
                <a:pos x="5660" y="786"/>
              </a:cxn>
              <a:cxn ang="0">
                <a:pos x="5175" y="449"/>
              </a:cxn>
              <a:cxn ang="0">
                <a:pos x="4645" y="202"/>
              </a:cxn>
              <a:cxn ang="0">
                <a:pos x="4084" y="50"/>
              </a:cxn>
              <a:cxn ang="0">
                <a:pos x="3506" y="0"/>
              </a:cxn>
              <a:cxn ang="0">
                <a:pos x="2929" y="50"/>
              </a:cxn>
              <a:cxn ang="0">
                <a:pos x="2368" y="202"/>
              </a:cxn>
              <a:cxn ang="0">
                <a:pos x="1837" y="449"/>
              </a:cxn>
              <a:cxn ang="0">
                <a:pos x="1353" y="786"/>
              </a:cxn>
              <a:cxn ang="0">
                <a:pos x="927" y="1202"/>
              </a:cxn>
              <a:cxn ang="0">
                <a:pos x="571" y="1689"/>
              </a:cxn>
              <a:cxn ang="0">
                <a:pos x="296" y="2229"/>
              </a:cxn>
              <a:cxn ang="0">
                <a:pos x="107" y="2812"/>
              </a:cxn>
              <a:cxn ang="0">
                <a:pos x="12" y="3420"/>
              </a:cxn>
              <a:cxn ang="0">
                <a:pos x="12" y="4035"/>
              </a:cxn>
              <a:cxn ang="0">
                <a:pos x="107" y="4642"/>
              </a:cxn>
              <a:cxn ang="0">
                <a:pos x="296" y="5225"/>
              </a:cxn>
              <a:cxn ang="0">
                <a:pos x="571" y="5766"/>
              </a:cxn>
              <a:cxn ang="0">
                <a:pos x="927" y="6252"/>
              </a:cxn>
              <a:cxn ang="0">
                <a:pos x="1353" y="6668"/>
              </a:cxn>
              <a:cxn ang="0">
                <a:pos x="1837" y="7005"/>
              </a:cxn>
              <a:cxn ang="0">
                <a:pos x="2368" y="7253"/>
              </a:cxn>
              <a:cxn ang="0">
                <a:pos x="2929" y="7404"/>
              </a:cxn>
              <a:cxn ang="0">
                <a:pos x="3506" y="7455"/>
              </a:cxn>
              <a:cxn ang="0">
                <a:pos x="4084" y="7404"/>
              </a:cxn>
              <a:cxn ang="0">
                <a:pos x="4645" y="7253"/>
              </a:cxn>
              <a:cxn ang="0">
                <a:pos x="5175" y="7005"/>
              </a:cxn>
              <a:cxn ang="0">
                <a:pos x="5660" y="6668"/>
              </a:cxn>
              <a:cxn ang="0">
                <a:pos x="6086" y="6252"/>
              </a:cxn>
              <a:cxn ang="0">
                <a:pos x="6442" y="5766"/>
              </a:cxn>
              <a:cxn ang="0">
                <a:pos x="6717" y="5225"/>
              </a:cxn>
              <a:cxn ang="0">
                <a:pos x="6906" y="4642"/>
              </a:cxn>
              <a:cxn ang="0">
                <a:pos x="7001" y="4035"/>
              </a:cxn>
            </a:cxnLst>
            <a:rect l="0" t="0" r="r" b="b"/>
            <a:pathLst>
              <a:path w="7013" h="7455">
                <a:moveTo>
                  <a:pt x="7013" y="3727"/>
                </a:moveTo>
                <a:lnTo>
                  <a:pt x="7001" y="3420"/>
                </a:lnTo>
                <a:lnTo>
                  <a:pt x="6965" y="3113"/>
                </a:lnTo>
                <a:lnTo>
                  <a:pt x="6906" y="2812"/>
                </a:lnTo>
                <a:lnTo>
                  <a:pt x="6823" y="2517"/>
                </a:lnTo>
                <a:lnTo>
                  <a:pt x="6717" y="2229"/>
                </a:lnTo>
                <a:lnTo>
                  <a:pt x="6591" y="1953"/>
                </a:lnTo>
                <a:lnTo>
                  <a:pt x="6442" y="1689"/>
                </a:lnTo>
                <a:lnTo>
                  <a:pt x="6273" y="1437"/>
                </a:lnTo>
                <a:lnTo>
                  <a:pt x="6086" y="1202"/>
                </a:lnTo>
                <a:lnTo>
                  <a:pt x="5881" y="985"/>
                </a:lnTo>
                <a:lnTo>
                  <a:pt x="5660" y="786"/>
                </a:lnTo>
                <a:lnTo>
                  <a:pt x="5424" y="607"/>
                </a:lnTo>
                <a:lnTo>
                  <a:pt x="5175" y="449"/>
                </a:lnTo>
                <a:lnTo>
                  <a:pt x="4914" y="313"/>
                </a:lnTo>
                <a:lnTo>
                  <a:pt x="4645" y="202"/>
                </a:lnTo>
                <a:lnTo>
                  <a:pt x="4367" y="114"/>
                </a:lnTo>
                <a:lnTo>
                  <a:pt x="4084" y="50"/>
                </a:lnTo>
                <a:lnTo>
                  <a:pt x="3796" y="12"/>
                </a:lnTo>
                <a:lnTo>
                  <a:pt x="3506" y="0"/>
                </a:lnTo>
                <a:lnTo>
                  <a:pt x="3217" y="12"/>
                </a:lnTo>
                <a:lnTo>
                  <a:pt x="2929" y="50"/>
                </a:lnTo>
                <a:lnTo>
                  <a:pt x="2645" y="114"/>
                </a:lnTo>
                <a:lnTo>
                  <a:pt x="2368" y="202"/>
                </a:lnTo>
                <a:lnTo>
                  <a:pt x="2098" y="313"/>
                </a:lnTo>
                <a:lnTo>
                  <a:pt x="1837" y="449"/>
                </a:lnTo>
                <a:lnTo>
                  <a:pt x="1588" y="607"/>
                </a:lnTo>
                <a:lnTo>
                  <a:pt x="1353" y="786"/>
                </a:lnTo>
                <a:lnTo>
                  <a:pt x="1131" y="985"/>
                </a:lnTo>
                <a:lnTo>
                  <a:pt x="927" y="1202"/>
                </a:lnTo>
                <a:lnTo>
                  <a:pt x="739" y="1437"/>
                </a:lnTo>
                <a:lnTo>
                  <a:pt x="571" y="1689"/>
                </a:lnTo>
                <a:lnTo>
                  <a:pt x="423" y="1953"/>
                </a:lnTo>
                <a:lnTo>
                  <a:pt x="296" y="2229"/>
                </a:lnTo>
                <a:lnTo>
                  <a:pt x="190" y="2517"/>
                </a:lnTo>
                <a:lnTo>
                  <a:pt x="107" y="2812"/>
                </a:lnTo>
                <a:lnTo>
                  <a:pt x="48" y="3113"/>
                </a:lnTo>
                <a:lnTo>
                  <a:pt x="12" y="3420"/>
                </a:lnTo>
                <a:lnTo>
                  <a:pt x="0" y="3727"/>
                </a:lnTo>
                <a:lnTo>
                  <a:pt x="12" y="4035"/>
                </a:lnTo>
                <a:lnTo>
                  <a:pt x="48" y="4341"/>
                </a:lnTo>
                <a:lnTo>
                  <a:pt x="107" y="4642"/>
                </a:lnTo>
                <a:lnTo>
                  <a:pt x="190" y="4937"/>
                </a:lnTo>
                <a:lnTo>
                  <a:pt x="296" y="5225"/>
                </a:lnTo>
                <a:lnTo>
                  <a:pt x="423" y="5500"/>
                </a:lnTo>
                <a:lnTo>
                  <a:pt x="571" y="5766"/>
                </a:lnTo>
                <a:lnTo>
                  <a:pt x="739" y="6016"/>
                </a:lnTo>
                <a:lnTo>
                  <a:pt x="927" y="6252"/>
                </a:lnTo>
                <a:lnTo>
                  <a:pt x="1131" y="6469"/>
                </a:lnTo>
                <a:lnTo>
                  <a:pt x="1353" y="6668"/>
                </a:lnTo>
                <a:lnTo>
                  <a:pt x="1588" y="6847"/>
                </a:lnTo>
                <a:lnTo>
                  <a:pt x="1837" y="7005"/>
                </a:lnTo>
                <a:lnTo>
                  <a:pt x="2098" y="7141"/>
                </a:lnTo>
                <a:lnTo>
                  <a:pt x="2368" y="7253"/>
                </a:lnTo>
                <a:lnTo>
                  <a:pt x="2645" y="7340"/>
                </a:lnTo>
                <a:lnTo>
                  <a:pt x="2929" y="7404"/>
                </a:lnTo>
                <a:lnTo>
                  <a:pt x="3217" y="7442"/>
                </a:lnTo>
                <a:lnTo>
                  <a:pt x="3506" y="7455"/>
                </a:lnTo>
                <a:lnTo>
                  <a:pt x="3796" y="7442"/>
                </a:lnTo>
                <a:lnTo>
                  <a:pt x="4084" y="7404"/>
                </a:lnTo>
                <a:lnTo>
                  <a:pt x="4367" y="7340"/>
                </a:lnTo>
                <a:lnTo>
                  <a:pt x="4645" y="7253"/>
                </a:lnTo>
                <a:lnTo>
                  <a:pt x="4914" y="7141"/>
                </a:lnTo>
                <a:lnTo>
                  <a:pt x="5175" y="7005"/>
                </a:lnTo>
                <a:lnTo>
                  <a:pt x="5424" y="6847"/>
                </a:lnTo>
                <a:lnTo>
                  <a:pt x="5660" y="6668"/>
                </a:lnTo>
                <a:lnTo>
                  <a:pt x="5881" y="6469"/>
                </a:lnTo>
                <a:lnTo>
                  <a:pt x="6086" y="6252"/>
                </a:lnTo>
                <a:lnTo>
                  <a:pt x="6273" y="6016"/>
                </a:lnTo>
                <a:lnTo>
                  <a:pt x="6442" y="5766"/>
                </a:lnTo>
                <a:lnTo>
                  <a:pt x="6591" y="5500"/>
                </a:lnTo>
                <a:lnTo>
                  <a:pt x="6717" y="5225"/>
                </a:lnTo>
                <a:lnTo>
                  <a:pt x="6823" y="4937"/>
                </a:lnTo>
                <a:lnTo>
                  <a:pt x="6906" y="4642"/>
                </a:lnTo>
                <a:lnTo>
                  <a:pt x="6965" y="4341"/>
                </a:lnTo>
                <a:lnTo>
                  <a:pt x="7001" y="4035"/>
                </a:lnTo>
                <a:lnTo>
                  <a:pt x="7013" y="3727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H="1">
            <a:off x="7215190" y="3717925"/>
            <a:ext cx="1336675" cy="81915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8137526" y="3717925"/>
            <a:ext cx="1336675" cy="81915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H="1">
            <a:off x="7215189" y="3717925"/>
            <a:ext cx="922339" cy="8191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8345489" y="2457452"/>
            <a:ext cx="1588" cy="1641475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8345491" y="2457452"/>
            <a:ext cx="206375" cy="1260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8551864" y="3717925"/>
            <a:ext cx="922339" cy="8191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 flipH="1" flipV="1">
            <a:off x="8345490" y="4098925"/>
            <a:ext cx="1128713" cy="4381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H="1">
            <a:off x="7215189" y="4098925"/>
            <a:ext cx="1130300" cy="4381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 flipV="1">
            <a:off x="8137526" y="2457452"/>
            <a:ext cx="207963" cy="12604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3516313" y="3427414"/>
            <a:ext cx="101600" cy="128588"/>
          </a:xfrm>
          <a:custGeom>
            <a:avLst/>
            <a:gdLst/>
            <a:ahLst/>
            <a:cxnLst>
              <a:cxn ang="0">
                <a:pos x="257" y="326"/>
              </a:cxn>
              <a:cxn ang="0">
                <a:pos x="139" y="152"/>
              </a:cxn>
              <a:cxn ang="0">
                <a:pos x="0" y="0"/>
              </a:cxn>
            </a:cxnLst>
            <a:rect l="0" t="0" r="r" b="b"/>
            <a:pathLst>
              <a:path w="257" h="326">
                <a:moveTo>
                  <a:pt x="257" y="326"/>
                </a:moveTo>
                <a:lnTo>
                  <a:pt x="139" y="15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3516313" y="4133851"/>
            <a:ext cx="101600" cy="128588"/>
          </a:xfrm>
          <a:custGeom>
            <a:avLst/>
            <a:gdLst/>
            <a:ahLst/>
            <a:cxnLst>
              <a:cxn ang="0">
                <a:pos x="0" y="325"/>
              </a:cxn>
              <a:cxn ang="0">
                <a:pos x="139" y="173"/>
              </a:cxn>
              <a:cxn ang="0">
                <a:pos x="257" y="0"/>
              </a:cxn>
            </a:cxnLst>
            <a:rect l="0" t="0" r="r" b="b"/>
            <a:pathLst>
              <a:path w="257" h="325">
                <a:moveTo>
                  <a:pt x="0" y="325"/>
                </a:moveTo>
                <a:lnTo>
                  <a:pt x="139" y="173"/>
                </a:lnTo>
                <a:lnTo>
                  <a:pt x="257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3617913" y="3306763"/>
            <a:ext cx="101600" cy="120650"/>
          </a:xfrm>
          <a:custGeom>
            <a:avLst/>
            <a:gdLst/>
            <a:ahLst/>
            <a:cxnLst>
              <a:cxn ang="0">
                <a:pos x="256" y="303"/>
              </a:cxn>
              <a:cxn ang="0">
                <a:pos x="136" y="145"/>
              </a:cxn>
              <a:cxn ang="0">
                <a:pos x="0" y="0"/>
              </a:cxn>
            </a:cxnLst>
            <a:rect l="0" t="0" r="r" b="b"/>
            <a:pathLst>
              <a:path w="256" h="303">
                <a:moveTo>
                  <a:pt x="256" y="303"/>
                </a:moveTo>
                <a:lnTo>
                  <a:pt x="136" y="145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3617913" y="4262440"/>
            <a:ext cx="101600" cy="11906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136" y="158"/>
              </a:cxn>
              <a:cxn ang="0">
                <a:pos x="256" y="0"/>
              </a:cxn>
            </a:cxnLst>
            <a:rect l="0" t="0" r="r" b="b"/>
            <a:pathLst>
              <a:path w="256" h="302">
                <a:moveTo>
                  <a:pt x="0" y="302"/>
                </a:moveTo>
                <a:lnTo>
                  <a:pt x="136" y="158"/>
                </a:lnTo>
                <a:lnTo>
                  <a:pt x="256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3617913" y="4133851"/>
            <a:ext cx="101600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7" y="173"/>
              </a:cxn>
              <a:cxn ang="0">
                <a:pos x="256" y="325"/>
              </a:cxn>
            </a:cxnLst>
            <a:rect l="0" t="0" r="r" b="b"/>
            <a:pathLst>
              <a:path w="256" h="325">
                <a:moveTo>
                  <a:pt x="0" y="0"/>
                </a:moveTo>
                <a:lnTo>
                  <a:pt x="117" y="173"/>
                </a:lnTo>
                <a:lnTo>
                  <a:pt x="256" y="325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4406901" y="4133851"/>
            <a:ext cx="103188" cy="128588"/>
          </a:xfrm>
          <a:custGeom>
            <a:avLst/>
            <a:gdLst/>
            <a:ahLst/>
            <a:cxnLst>
              <a:cxn ang="0">
                <a:pos x="0" y="325"/>
              </a:cxn>
              <a:cxn ang="0">
                <a:pos x="139" y="173"/>
              </a:cxn>
              <a:cxn ang="0">
                <a:pos x="257" y="0"/>
              </a:cxn>
            </a:cxnLst>
            <a:rect l="0" t="0" r="r" b="b"/>
            <a:pathLst>
              <a:path w="257" h="325">
                <a:moveTo>
                  <a:pt x="0" y="325"/>
                </a:moveTo>
                <a:lnTo>
                  <a:pt x="139" y="173"/>
                </a:lnTo>
                <a:lnTo>
                  <a:pt x="257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4406901" y="3427414"/>
            <a:ext cx="103188" cy="128588"/>
          </a:xfrm>
          <a:custGeom>
            <a:avLst/>
            <a:gdLst/>
            <a:ahLst/>
            <a:cxnLst>
              <a:cxn ang="0">
                <a:pos x="257" y="326"/>
              </a:cxn>
              <a:cxn ang="0">
                <a:pos x="139" y="152"/>
              </a:cxn>
              <a:cxn ang="0">
                <a:pos x="0" y="0"/>
              </a:cxn>
            </a:cxnLst>
            <a:rect l="0" t="0" r="r" b="b"/>
            <a:pathLst>
              <a:path w="257" h="326">
                <a:moveTo>
                  <a:pt x="257" y="326"/>
                </a:moveTo>
                <a:lnTo>
                  <a:pt x="139" y="15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3617913" y="3427414"/>
            <a:ext cx="101600" cy="128588"/>
          </a:xfrm>
          <a:custGeom>
            <a:avLst/>
            <a:gdLst/>
            <a:ahLst/>
            <a:cxnLst>
              <a:cxn ang="0">
                <a:pos x="256" y="0"/>
              </a:cxn>
              <a:cxn ang="0">
                <a:pos x="117" y="152"/>
              </a:cxn>
              <a:cxn ang="0">
                <a:pos x="0" y="326"/>
              </a:cxn>
            </a:cxnLst>
            <a:rect l="0" t="0" r="r" b="b"/>
            <a:pathLst>
              <a:path w="256" h="326">
                <a:moveTo>
                  <a:pt x="256" y="0"/>
                </a:moveTo>
                <a:lnTo>
                  <a:pt x="117" y="152"/>
                </a:lnTo>
                <a:lnTo>
                  <a:pt x="0" y="326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3516313" y="4262440"/>
            <a:ext cx="101600" cy="119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158"/>
              </a:cxn>
              <a:cxn ang="0">
                <a:pos x="257" y="302"/>
              </a:cxn>
            </a:cxnLst>
            <a:rect l="0" t="0" r="r" b="b"/>
            <a:pathLst>
              <a:path w="257" h="302">
                <a:moveTo>
                  <a:pt x="0" y="0"/>
                </a:moveTo>
                <a:lnTo>
                  <a:pt x="120" y="158"/>
                </a:lnTo>
                <a:lnTo>
                  <a:pt x="257" y="302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4510088" y="4262440"/>
            <a:ext cx="101600" cy="11906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136" y="158"/>
              </a:cxn>
              <a:cxn ang="0">
                <a:pos x="256" y="0"/>
              </a:cxn>
            </a:cxnLst>
            <a:rect l="0" t="0" r="r" b="b"/>
            <a:pathLst>
              <a:path w="256" h="302">
                <a:moveTo>
                  <a:pt x="0" y="302"/>
                </a:moveTo>
                <a:lnTo>
                  <a:pt x="136" y="158"/>
                </a:lnTo>
                <a:lnTo>
                  <a:pt x="256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4510088" y="3306763"/>
            <a:ext cx="101600" cy="120650"/>
          </a:xfrm>
          <a:custGeom>
            <a:avLst/>
            <a:gdLst/>
            <a:ahLst/>
            <a:cxnLst>
              <a:cxn ang="0">
                <a:pos x="256" y="303"/>
              </a:cxn>
              <a:cxn ang="0">
                <a:pos x="136" y="145"/>
              </a:cxn>
              <a:cxn ang="0">
                <a:pos x="0" y="0"/>
              </a:cxn>
            </a:cxnLst>
            <a:rect l="0" t="0" r="r" b="b"/>
            <a:pathLst>
              <a:path w="256" h="303">
                <a:moveTo>
                  <a:pt x="256" y="303"/>
                </a:moveTo>
                <a:lnTo>
                  <a:pt x="136" y="145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3516313" y="3306763"/>
            <a:ext cx="101600" cy="120650"/>
          </a:xfrm>
          <a:custGeom>
            <a:avLst/>
            <a:gdLst/>
            <a:ahLst/>
            <a:cxnLst>
              <a:cxn ang="0">
                <a:pos x="257" y="0"/>
              </a:cxn>
              <a:cxn ang="0">
                <a:pos x="120" y="145"/>
              </a:cxn>
              <a:cxn ang="0">
                <a:pos x="0" y="303"/>
              </a:cxn>
            </a:cxnLst>
            <a:rect l="0" t="0" r="r" b="b"/>
            <a:pathLst>
              <a:path w="257" h="303">
                <a:moveTo>
                  <a:pt x="257" y="0"/>
                </a:moveTo>
                <a:lnTo>
                  <a:pt x="120" y="145"/>
                </a:lnTo>
                <a:lnTo>
                  <a:pt x="0" y="303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5299075" y="4133851"/>
            <a:ext cx="101600" cy="128588"/>
          </a:xfrm>
          <a:custGeom>
            <a:avLst/>
            <a:gdLst/>
            <a:ahLst/>
            <a:cxnLst>
              <a:cxn ang="0">
                <a:pos x="0" y="325"/>
              </a:cxn>
              <a:cxn ang="0">
                <a:pos x="140" y="173"/>
              </a:cxn>
              <a:cxn ang="0">
                <a:pos x="257" y="0"/>
              </a:cxn>
            </a:cxnLst>
            <a:rect l="0" t="0" r="r" b="b"/>
            <a:pathLst>
              <a:path w="257" h="325">
                <a:moveTo>
                  <a:pt x="0" y="325"/>
                </a:moveTo>
                <a:lnTo>
                  <a:pt x="140" y="173"/>
                </a:lnTo>
                <a:lnTo>
                  <a:pt x="257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5299075" y="3427414"/>
            <a:ext cx="101600" cy="128588"/>
          </a:xfrm>
          <a:custGeom>
            <a:avLst/>
            <a:gdLst/>
            <a:ahLst/>
            <a:cxnLst>
              <a:cxn ang="0">
                <a:pos x="257" y="326"/>
              </a:cxn>
              <a:cxn ang="0">
                <a:pos x="140" y="152"/>
              </a:cxn>
              <a:cxn ang="0">
                <a:pos x="0" y="0"/>
              </a:cxn>
            </a:cxnLst>
            <a:rect l="0" t="0" r="r" b="b"/>
            <a:pathLst>
              <a:path w="257" h="326">
                <a:moveTo>
                  <a:pt x="257" y="326"/>
                </a:moveTo>
                <a:lnTo>
                  <a:pt x="140" y="152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4510088" y="3427414"/>
            <a:ext cx="101600" cy="128588"/>
          </a:xfrm>
          <a:custGeom>
            <a:avLst/>
            <a:gdLst/>
            <a:ahLst/>
            <a:cxnLst>
              <a:cxn ang="0">
                <a:pos x="256" y="0"/>
              </a:cxn>
              <a:cxn ang="0">
                <a:pos x="117" y="152"/>
              </a:cxn>
              <a:cxn ang="0">
                <a:pos x="0" y="326"/>
              </a:cxn>
            </a:cxnLst>
            <a:rect l="0" t="0" r="r" b="b"/>
            <a:pathLst>
              <a:path w="256" h="326">
                <a:moveTo>
                  <a:pt x="256" y="0"/>
                </a:moveTo>
                <a:lnTo>
                  <a:pt x="117" y="152"/>
                </a:lnTo>
                <a:lnTo>
                  <a:pt x="0" y="326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4510088" y="4133851"/>
            <a:ext cx="101600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7" y="173"/>
              </a:cxn>
              <a:cxn ang="0">
                <a:pos x="256" y="325"/>
              </a:cxn>
            </a:cxnLst>
            <a:rect l="0" t="0" r="r" b="b"/>
            <a:pathLst>
              <a:path w="256" h="325">
                <a:moveTo>
                  <a:pt x="0" y="0"/>
                </a:moveTo>
                <a:lnTo>
                  <a:pt x="117" y="173"/>
                </a:lnTo>
                <a:lnTo>
                  <a:pt x="256" y="325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5400675" y="4262440"/>
            <a:ext cx="101600" cy="119063"/>
          </a:xfrm>
          <a:custGeom>
            <a:avLst/>
            <a:gdLst/>
            <a:ahLst/>
            <a:cxnLst>
              <a:cxn ang="0">
                <a:pos x="0" y="302"/>
              </a:cxn>
              <a:cxn ang="0">
                <a:pos x="136" y="158"/>
              </a:cxn>
              <a:cxn ang="0">
                <a:pos x="258" y="0"/>
              </a:cxn>
            </a:cxnLst>
            <a:rect l="0" t="0" r="r" b="b"/>
            <a:pathLst>
              <a:path w="258" h="302">
                <a:moveTo>
                  <a:pt x="0" y="302"/>
                </a:moveTo>
                <a:lnTo>
                  <a:pt x="136" y="158"/>
                </a:lnTo>
                <a:lnTo>
                  <a:pt x="258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5400675" y="3306763"/>
            <a:ext cx="101600" cy="120650"/>
          </a:xfrm>
          <a:custGeom>
            <a:avLst/>
            <a:gdLst/>
            <a:ahLst/>
            <a:cxnLst>
              <a:cxn ang="0">
                <a:pos x="258" y="303"/>
              </a:cxn>
              <a:cxn ang="0">
                <a:pos x="136" y="145"/>
              </a:cxn>
              <a:cxn ang="0">
                <a:pos x="0" y="0"/>
              </a:cxn>
            </a:cxnLst>
            <a:rect l="0" t="0" r="r" b="b"/>
            <a:pathLst>
              <a:path w="258" h="303">
                <a:moveTo>
                  <a:pt x="258" y="303"/>
                </a:moveTo>
                <a:lnTo>
                  <a:pt x="136" y="145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4406901" y="3306763"/>
            <a:ext cx="103188" cy="120650"/>
          </a:xfrm>
          <a:custGeom>
            <a:avLst/>
            <a:gdLst/>
            <a:ahLst/>
            <a:cxnLst>
              <a:cxn ang="0">
                <a:pos x="257" y="0"/>
              </a:cxn>
              <a:cxn ang="0">
                <a:pos x="120" y="145"/>
              </a:cxn>
              <a:cxn ang="0">
                <a:pos x="0" y="303"/>
              </a:cxn>
            </a:cxnLst>
            <a:rect l="0" t="0" r="r" b="b"/>
            <a:pathLst>
              <a:path w="257" h="303">
                <a:moveTo>
                  <a:pt x="257" y="0"/>
                </a:moveTo>
                <a:lnTo>
                  <a:pt x="120" y="145"/>
                </a:lnTo>
                <a:lnTo>
                  <a:pt x="0" y="303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4406901" y="4262440"/>
            <a:ext cx="103188" cy="119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158"/>
              </a:cxn>
              <a:cxn ang="0">
                <a:pos x="257" y="302"/>
              </a:cxn>
            </a:cxnLst>
            <a:rect l="0" t="0" r="r" b="b"/>
            <a:pathLst>
              <a:path w="257" h="302">
                <a:moveTo>
                  <a:pt x="0" y="0"/>
                </a:moveTo>
                <a:lnTo>
                  <a:pt x="120" y="158"/>
                </a:lnTo>
                <a:lnTo>
                  <a:pt x="257" y="302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5400675" y="4133851"/>
            <a:ext cx="101600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7" y="173"/>
              </a:cxn>
              <a:cxn ang="0">
                <a:pos x="258" y="325"/>
              </a:cxn>
            </a:cxnLst>
            <a:rect l="0" t="0" r="r" b="b"/>
            <a:pathLst>
              <a:path w="258" h="325">
                <a:moveTo>
                  <a:pt x="0" y="0"/>
                </a:moveTo>
                <a:lnTo>
                  <a:pt x="117" y="173"/>
                </a:lnTo>
                <a:lnTo>
                  <a:pt x="258" y="325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7" name="Freeform 79"/>
          <p:cNvSpPr>
            <a:spLocks/>
          </p:cNvSpPr>
          <p:nvPr/>
        </p:nvSpPr>
        <p:spPr bwMode="auto">
          <a:xfrm>
            <a:off x="5400675" y="3427414"/>
            <a:ext cx="101600" cy="128588"/>
          </a:xfrm>
          <a:custGeom>
            <a:avLst/>
            <a:gdLst/>
            <a:ahLst/>
            <a:cxnLst>
              <a:cxn ang="0">
                <a:pos x="258" y="0"/>
              </a:cxn>
              <a:cxn ang="0">
                <a:pos x="117" y="152"/>
              </a:cxn>
              <a:cxn ang="0">
                <a:pos x="0" y="326"/>
              </a:cxn>
            </a:cxnLst>
            <a:rect l="0" t="0" r="r" b="b"/>
            <a:pathLst>
              <a:path w="258" h="326">
                <a:moveTo>
                  <a:pt x="258" y="0"/>
                </a:moveTo>
                <a:lnTo>
                  <a:pt x="117" y="152"/>
                </a:lnTo>
                <a:lnTo>
                  <a:pt x="0" y="326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8" name="Freeform 80"/>
          <p:cNvSpPr>
            <a:spLocks/>
          </p:cNvSpPr>
          <p:nvPr/>
        </p:nvSpPr>
        <p:spPr bwMode="auto">
          <a:xfrm>
            <a:off x="5299075" y="4262440"/>
            <a:ext cx="101600" cy="1190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" y="158"/>
              </a:cxn>
              <a:cxn ang="0">
                <a:pos x="257" y="302"/>
              </a:cxn>
            </a:cxnLst>
            <a:rect l="0" t="0" r="r" b="b"/>
            <a:pathLst>
              <a:path w="257" h="302">
                <a:moveTo>
                  <a:pt x="0" y="0"/>
                </a:moveTo>
                <a:lnTo>
                  <a:pt x="120" y="158"/>
                </a:lnTo>
                <a:lnTo>
                  <a:pt x="257" y="302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29" name="Freeform 81"/>
          <p:cNvSpPr>
            <a:spLocks/>
          </p:cNvSpPr>
          <p:nvPr/>
        </p:nvSpPr>
        <p:spPr bwMode="auto">
          <a:xfrm>
            <a:off x="5299075" y="3306763"/>
            <a:ext cx="101600" cy="120650"/>
          </a:xfrm>
          <a:custGeom>
            <a:avLst/>
            <a:gdLst/>
            <a:ahLst/>
            <a:cxnLst>
              <a:cxn ang="0">
                <a:pos x="257" y="0"/>
              </a:cxn>
              <a:cxn ang="0">
                <a:pos x="120" y="145"/>
              </a:cxn>
              <a:cxn ang="0">
                <a:pos x="0" y="303"/>
              </a:cxn>
            </a:cxnLst>
            <a:rect l="0" t="0" r="r" b="b"/>
            <a:pathLst>
              <a:path w="257" h="303">
                <a:moveTo>
                  <a:pt x="257" y="0"/>
                </a:moveTo>
                <a:lnTo>
                  <a:pt x="120" y="145"/>
                </a:lnTo>
                <a:lnTo>
                  <a:pt x="0" y="303"/>
                </a:lnTo>
              </a:path>
            </a:pathLst>
          </a:custGeom>
          <a:noFill/>
          <a:ln w="38100">
            <a:solidFill>
              <a:schemeClr val="bg1">
                <a:lumMod val="6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5355768" y="28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  LOGOS</a:t>
            </a:r>
            <a:endParaRPr lang="en-GB" dirty="0"/>
          </a:p>
        </p:txBody>
      </p:sp>
      <p:pic>
        <p:nvPicPr>
          <p:cNvPr id="1026" name="Picture 2" descr="http://www.cartype.com/pics/121/full/audi_logo-text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3552" y="1003359"/>
            <a:ext cx="2376264" cy="1561545"/>
          </a:xfrm>
          <a:prstGeom prst="rect">
            <a:avLst/>
          </a:prstGeom>
          <a:noFill/>
        </p:spPr>
      </p:pic>
      <p:sp>
        <p:nvSpPr>
          <p:cNvPr id="85" name="Oval 84"/>
          <p:cNvSpPr/>
          <p:nvPr/>
        </p:nvSpPr>
        <p:spPr>
          <a:xfrm>
            <a:off x="3115099" y="3791392"/>
            <a:ext cx="108391" cy="108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2207568" y="544522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135</a:t>
            </a:r>
          </a:p>
          <a:p>
            <a:r>
              <a:rPr lang="en-GB" dirty="0"/>
              <a:t>In 65</a:t>
            </a:r>
            <a:endParaRPr lang="en-GB" dirty="0"/>
          </a:p>
        </p:txBody>
      </p:sp>
      <p:cxnSp>
        <p:nvCxnSpPr>
          <p:cNvPr id="88" name="Straight Arrow Connector 87"/>
          <p:cNvCxnSpPr/>
          <p:nvPr/>
        </p:nvCxnSpPr>
        <p:spPr>
          <a:xfrm rot="5400000" flipH="1" flipV="1">
            <a:off x="3619501" y="4506915"/>
            <a:ext cx="1588" cy="892175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3899757" y="4977172"/>
            <a:ext cx="3600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2982703" y="4977172"/>
            <a:ext cx="36004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359696" y="4941170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41</a:t>
            </a:r>
            <a:endParaRPr lang="en-GB" sz="1400" dirty="0"/>
          </a:p>
        </p:txBody>
      </p:sp>
      <p:cxnSp>
        <p:nvCxnSpPr>
          <p:cNvPr id="106" name="Straight Arrow Connector 105"/>
          <p:cNvCxnSpPr>
            <a:stCxn id="85" idx="1"/>
          </p:cNvCxnSpPr>
          <p:nvPr/>
        </p:nvCxnSpPr>
        <p:spPr>
          <a:xfrm rot="16200000" flipV="1">
            <a:off x="2804178" y="3480468"/>
            <a:ext cx="450271" cy="20332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927648" y="335699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R24</a:t>
            </a:r>
            <a:endParaRPr lang="en-GB" sz="1000" dirty="0"/>
          </a:p>
        </p:txBody>
      </p:sp>
      <p:cxnSp>
        <p:nvCxnSpPr>
          <p:cNvPr id="109" name="Straight Arrow Connector 108"/>
          <p:cNvCxnSpPr>
            <a:stCxn id="85" idx="3"/>
          </p:cNvCxnSpPr>
          <p:nvPr/>
        </p:nvCxnSpPr>
        <p:spPr>
          <a:xfrm rot="5400000">
            <a:off x="2680700" y="3986843"/>
            <a:ext cx="553206" cy="34733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639616" y="443711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R31</a:t>
            </a:r>
            <a:endParaRPr lang="en-GB" sz="1000" dirty="0"/>
          </a:p>
        </p:txBody>
      </p:sp>
      <p:sp>
        <p:nvSpPr>
          <p:cNvPr id="114" name="Oval 113"/>
          <p:cNvSpPr/>
          <p:nvPr/>
        </p:nvSpPr>
        <p:spPr>
          <a:xfrm>
            <a:off x="8294343" y="3804282"/>
            <a:ext cx="108391" cy="108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9371856" y="5662991"/>
            <a:ext cx="1404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135</a:t>
            </a:r>
          </a:p>
          <a:p>
            <a:r>
              <a:rPr lang="en-GB" dirty="0"/>
              <a:t>In 95</a:t>
            </a:r>
            <a:endParaRPr lang="en-GB" dirty="0"/>
          </a:p>
        </p:txBody>
      </p:sp>
      <p:cxnSp>
        <p:nvCxnSpPr>
          <p:cNvPr id="116" name="Straight Arrow Connector 115"/>
          <p:cNvCxnSpPr>
            <a:stCxn id="114" idx="7"/>
          </p:cNvCxnSpPr>
          <p:nvPr/>
        </p:nvCxnSpPr>
        <p:spPr>
          <a:xfrm rot="5400000" flipH="1" flipV="1">
            <a:off x="8810050" y="2933804"/>
            <a:ext cx="463161" cy="130954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8688288" y="342900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R60</a:t>
            </a:r>
            <a:endParaRPr lang="en-GB" sz="1000" dirty="0"/>
          </a:p>
        </p:txBody>
      </p:sp>
      <p:cxnSp>
        <p:nvCxnSpPr>
          <p:cNvPr id="124" name="Straight Arrow Connector 123"/>
          <p:cNvCxnSpPr/>
          <p:nvPr/>
        </p:nvCxnSpPr>
        <p:spPr>
          <a:xfrm rot="5400000">
            <a:off x="9012324" y="2384884"/>
            <a:ext cx="216024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5400000" flipH="1" flipV="1">
            <a:off x="8800492" y="2668724"/>
            <a:ext cx="216024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9192344" y="2348880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9120336" y="242089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</a:t>
            </a:r>
            <a:endParaRPr lang="en-GB" sz="1000" dirty="0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608168" y="3594224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7608169" y="4104630"/>
            <a:ext cx="7327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5400000">
            <a:off x="7432341" y="3831395"/>
            <a:ext cx="504056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16200000">
            <a:off x="7373947" y="3735233"/>
            <a:ext cx="426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Ø22</a:t>
            </a:r>
            <a:endParaRPr lang="en-GB" sz="1000" dirty="0"/>
          </a:p>
        </p:txBody>
      </p:sp>
      <p:cxnSp>
        <p:nvCxnSpPr>
          <p:cNvPr id="111" name="Straight Connector 110"/>
          <p:cNvCxnSpPr>
            <a:stCxn id="2101" idx="0"/>
            <a:endCxn id="2104" idx="1"/>
          </p:cNvCxnSpPr>
          <p:nvPr/>
        </p:nvCxnSpPr>
        <p:spPr>
          <a:xfrm rot="5400000">
            <a:off x="6740529" y="2932113"/>
            <a:ext cx="2079625" cy="11303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2103" idx="0"/>
            <a:endCxn id="2104" idx="1"/>
          </p:cNvCxnSpPr>
          <p:nvPr/>
        </p:nvCxnSpPr>
        <p:spPr>
          <a:xfrm rot="16200000" flipV="1">
            <a:off x="8344695" y="3407569"/>
            <a:ext cx="0" cy="225901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2102" idx="1"/>
            <a:endCxn id="2105" idx="1"/>
          </p:cNvCxnSpPr>
          <p:nvPr/>
        </p:nvCxnSpPr>
        <p:spPr>
          <a:xfrm rot="16200000" flipV="1">
            <a:off x="7870035" y="2932908"/>
            <a:ext cx="2079625" cy="112871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http://gizmoave.com/wp-content/uploads/2008/10/audi-r8-frontligh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85" y="1089234"/>
            <a:ext cx="1956580" cy="146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TextBox 118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13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8612758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3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3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3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3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3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3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3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3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3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3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3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3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3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30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3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30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3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3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3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30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3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3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3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3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3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30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3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3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3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30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3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30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3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5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6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3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2" dur="3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3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5" dur="3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3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0" dur="3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3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5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6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9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2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3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5" dur="3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8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3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1" dur="3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3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6" dur="3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3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9" dur="3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3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2" dur="3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3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5" dur="3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3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8" dur="3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3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1" dur="3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3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4" dur="3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3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7" dur="3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3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2" dur="3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4" dur="3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5" dur="3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7" dur="3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8" dur="30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3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1" dur="3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30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30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3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30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30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3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3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3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3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30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3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3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30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3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30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3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3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3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3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3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3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3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3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3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3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3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3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3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7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7" dur="3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2" dur="3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3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1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3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2" dur="3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3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3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3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6" dur="3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1" dur="30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6" dur="3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30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6" dur="3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1" dur="3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6" dur="3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3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3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3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3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6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1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5" grpId="1" animBg="1"/>
      <p:bldP spid="2066" grpId="0" animBg="1"/>
      <p:bldP spid="2066" grpId="1" animBg="1"/>
      <p:bldP spid="2067" grpId="0" animBg="1"/>
      <p:bldP spid="2067" grpId="1" animBg="1"/>
      <p:bldP spid="2068" grpId="0" animBg="1"/>
      <p:bldP spid="2068" grpId="1" animBg="1"/>
      <p:bldP spid="2069" grpId="0" animBg="1"/>
      <p:bldP spid="2069" grpId="1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091" grpId="0" animBg="1"/>
      <p:bldP spid="2092" grpId="0" animBg="1"/>
      <p:bldP spid="2093" grpId="0" animBg="1"/>
      <p:bldP spid="2094" grpId="0" animBg="1"/>
      <p:bldP spid="2094" grpId="1" animBg="1"/>
      <p:bldP spid="2095" grpId="0" animBg="1"/>
      <p:bldP spid="2096" grpId="0" animBg="1"/>
      <p:bldP spid="2097" grpId="0" animBg="1"/>
      <p:bldP spid="2098" grpId="0" animBg="1"/>
      <p:bldP spid="2099" grpId="0" animBg="1"/>
      <p:bldP spid="210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6" grpId="1" animBg="1"/>
      <p:bldP spid="2107" grpId="0" animBg="1"/>
      <p:bldP spid="2107" grpId="1" animBg="1"/>
      <p:bldP spid="2108" grpId="0" animBg="1"/>
      <p:bldP spid="2108" grpId="1" animBg="1"/>
      <p:bldP spid="2109" grpId="0" animBg="1"/>
      <p:bldP spid="2109" grpId="1" animBg="1"/>
      <p:bldP spid="2110" grpId="0" animBg="1"/>
      <p:bldP spid="2110" grpId="1" animBg="1"/>
      <p:bldP spid="2111" grpId="0" animBg="1"/>
      <p:bldP spid="2111" grpId="1" animBg="1"/>
      <p:bldP spid="2112" grpId="0" animBg="1"/>
      <p:bldP spid="2112" grpId="1" animBg="1"/>
      <p:bldP spid="2113" grpId="0" animBg="1"/>
      <p:bldP spid="2113" grpId="1" animBg="1"/>
      <p:bldP spid="2114" grpId="0" animBg="1"/>
      <p:bldP spid="2114" grpId="1" animBg="1"/>
      <p:bldP spid="2115" grpId="0" animBg="1"/>
      <p:bldP spid="2115" grpId="1" animBg="1"/>
      <p:bldP spid="2116" grpId="0" animBg="1"/>
      <p:bldP spid="2116" grpId="1" animBg="1"/>
      <p:bldP spid="2117" grpId="0" animBg="1"/>
      <p:bldP spid="2117" grpId="1" animBg="1"/>
      <p:bldP spid="2118" grpId="0" animBg="1"/>
      <p:bldP spid="2118" grpId="1" animBg="1"/>
      <p:bldP spid="2119" grpId="0" animBg="1"/>
      <p:bldP spid="2119" grpId="1" animBg="1"/>
      <p:bldP spid="2120" grpId="0" animBg="1"/>
      <p:bldP spid="2120" grpId="1" animBg="1"/>
      <p:bldP spid="2121" grpId="0" animBg="1"/>
      <p:bldP spid="2121" grpId="1" animBg="1"/>
      <p:bldP spid="2122" grpId="0" animBg="1"/>
      <p:bldP spid="2122" grpId="1" animBg="1"/>
      <p:bldP spid="2123" grpId="0" animBg="1"/>
      <p:bldP spid="2123" grpId="1" animBg="1"/>
      <p:bldP spid="2124" grpId="0" animBg="1"/>
      <p:bldP spid="2124" grpId="1" animBg="1"/>
      <p:bldP spid="2125" grpId="0" animBg="1"/>
      <p:bldP spid="2125" grpId="1" animBg="1"/>
      <p:bldP spid="2126" grpId="0" animBg="1"/>
      <p:bldP spid="2126" grpId="1" animBg="1"/>
      <p:bldP spid="2127" grpId="0" animBg="1"/>
      <p:bldP spid="2127" grpId="1" animBg="1"/>
      <p:bldP spid="2128" grpId="0" animBg="1"/>
      <p:bldP spid="2128" grpId="1" animBg="1"/>
      <p:bldP spid="2129" grpId="0" animBg="1"/>
      <p:bldP spid="2129" grpId="1" animBg="1"/>
      <p:bldP spid="85" grpId="0" animBg="1"/>
      <p:bldP spid="85" grpId="1" animBg="1"/>
      <p:bldP spid="86" grpId="0"/>
      <p:bldP spid="104" grpId="0"/>
      <p:bldP spid="104" grpId="1"/>
      <p:bldP spid="108" grpId="0"/>
      <p:bldP spid="108" grpId="1"/>
      <p:bldP spid="110" grpId="0"/>
      <p:bldP spid="110" grpId="1"/>
      <p:bldP spid="114" grpId="0" animBg="1"/>
      <p:bldP spid="114" grpId="1" animBg="1"/>
      <p:bldP spid="115" grpId="0"/>
      <p:bldP spid="117" grpId="0"/>
      <p:bldP spid="117" grpId="1"/>
      <p:bldP spid="131" grpId="0"/>
      <p:bldP spid="131" grpId="1"/>
      <p:bldP spid="148" grpId="0"/>
      <p:bldP spid="148" grpId="1"/>
      <p:bldP spid="112" grpId="0" animBg="1"/>
      <p:bldP spid="112" grpId="1" animBg="1"/>
      <p:bldP spid="118" grpId="0" animBg="1"/>
      <p:bldP spid="118" grpId="1" animBg="1"/>
      <p:bldP spid="1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icture 2" descr="http://pulse2.com/wp-content/uploads/2010/09/dell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693188"/>
            <a:ext cx="382588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http://pulse2.com/wp-content/uploads/2010/09/dell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692696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5" name="Line 31"/>
          <p:cNvSpPr>
            <a:spLocks noChangeShapeType="1"/>
          </p:cNvSpPr>
          <p:nvPr/>
        </p:nvSpPr>
        <p:spPr bwMode="auto">
          <a:xfrm flipV="1">
            <a:off x="6899497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5" name="Line 71"/>
          <p:cNvSpPr>
            <a:spLocks noChangeShapeType="1"/>
          </p:cNvSpPr>
          <p:nvPr/>
        </p:nvSpPr>
        <p:spPr bwMode="auto">
          <a:xfrm flipV="1">
            <a:off x="6899497" y="3245266"/>
            <a:ext cx="1665" cy="82367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V="1">
            <a:off x="4793581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4793581" y="3245266"/>
            <a:ext cx="1665" cy="82367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43977" y="19058"/>
            <a:ext cx="1665" cy="680542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543976" y="19056"/>
            <a:ext cx="9114539" cy="175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760395" y="249123"/>
            <a:ext cx="8681703" cy="175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760395" y="408942"/>
            <a:ext cx="8681703" cy="1756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760395" y="477435"/>
            <a:ext cx="8681703" cy="1756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760395" y="545928"/>
            <a:ext cx="8681703" cy="1756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760395" y="707502"/>
            <a:ext cx="8681703" cy="175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0658515" y="19058"/>
            <a:ext cx="1665" cy="680542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0442098" y="249123"/>
            <a:ext cx="1665" cy="63452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H="1">
            <a:off x="1543976" y="6824478"/>
            <a:ext cx="9114539" cy="175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1760395" y="6594411"/>
            <a:ext cx="8681703" cy="175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1760394" y="249123"/>
            <a:ext cx="1665" cy="63452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583819" y="2052780"/>
            <a:ext cx="3038180" cy="3208647"/>
          </a:xfrm>
          <a:custGeom>
            <a:avLst/>
            <a:gdLst/>
            <a:ahLst/>
            <a:cxnLst>
              <a:cxn ang="0">
                <a:pos x="7283" y="3302"/>
              </a:cxn>
              <a:cxn ang="0">
                <a:pos x="7208" y="2840"/>
              </a:cxn>
              <a:cxn ang="0">
                <a:pos x="7075" y="2392"/>
              </a:cxn>
              <a:cxn ang="0">
                <a:pos x="6886" y="1964"/>
              </a:cxn>
              <a:cxn ang="0">
                <a:pos x="6644" y="1563"/>
              </a:cxn>
              <a:cxn ang="0">
                <a:pos x="6352" y="1197"/>
              </a:cxn>
              <a:cxn ang="0">
                <a:pos x="6015" y="872"/>
              </a:cxn>
              <a:cxn ang="0">
                <a:pos x="5641" y="592"/>
              </a:cxn>
              <a:cxn ang="0">
                <a:pos x="5234" y="362"/>
              </a:cxn>
              <a:cxn ang="0">
                <a:pos x="4800" y="187"/>
              </a:cxn>
              <a:cxn ang="0">
                <a:pos x="4347" y="67"/>
              </a:cxn>
              <a:cxn ang="0">
                <a:pos x="3884" y="8"/>
              </a:cxn>
              <a:cxn ang="0">
                <a:pos x="3416" y="8"/>
              </a:cxn>
              <a:cxn ang="0">
                <a:pos x="2952" y="67"/>
              </a:cxn>
              <a:cxn ang="0">
                <a:pos x="2500" y="187"/>
              </a:cxn>
              <a:cxn ang="0">
                <a:pos x="2066" y="362"/>
              </a:cxn>
              <a:cxn ang="0">
                <a:pos x="1658" y="592"/>
              </a:cxn>
              <a:cxn ang="0">
                <a:pos x="1284" y="872"/>
              </a:cxn>
              <a:cxn ang="0">
                <a:pos x="948" y="1197"/>
              </a:cxn>
              <a:cxn ang="0">
                <a:pos x="656" y="1563"/>
              </a:cxn>
              <a:cxn ang="0">
                <a:pos x="414" y="1964"/>
              </a:cxn>
              <a:cxn ang="0">
                <a:pos x="225" y="2392"/>
              </a:cxn>
              <a:cxn ang="0">
                <a:pos x="91" y="2840"/>
              </a:cxn>
              <a:cxn ang="0">
                <a:pos x="16" y="3302"/>
              </a:cxn>
              <a:cxn ang="0">
                <a:pos x="1" y="3770"/>
              </a:cxn>
              <a:cxn ang="0">
                <a:pos x="46" y="4236"/>
              </a:cxn>
              <a:cxn ang="0">
                <a:pos x="151" y="4692"/>
              </a:cxn>
              <a:cxn ang="0">
                <a:pos x="312" y="5132"/>
              </a:cxn>
              <a:cxn ang="0">
                <a:pos x="529" y="5548"/>
              </a:cxn>
              <a:cxn ang="0">
                <a:pos x="797" y="5932"/>
              </a:cxn>
              <a:cxn ang="0">
                <a:pos x="1111" y="6278"/>
              </a:cxn>
              <a:cxn ang="0">
                <a:pos x="1466" y="6581"/>
              </a:cxn>
              <a:cxn ang="0">
                <a:pos x="1859" y="6837"/>
              </a:cxn>
              <a:cxn ang="0">
                <a:pos x="2280" y="7040"/>
              </a:cxn>
              <a:cxn ang="0">
                <a:pos x="2724" y="7187"/>
              </a:cxn>
              <a:cxn ang="0">
                <a:pos x="3183" y="7277"/>
              </a:cxn>
              <a:cxn ang="0">
                <a:pos x="3650" y="7307"/>
              </a:cxn>
              <a:cxn ang="0">
                <a:pos x="4117" y="7277"/>
              </a:cxn>
              <a:cxn ang="0">
                <a:pos x="4575" y="7187"/>
              </a:cxn>
              <a:cxn ang="0">
                <a:pos x="5019" y="7040"/>
              </a:cxn>
              <a:cxn ang="0">
                <a:pos x="5441" y="6837"/>
              </a:cxn>
              <a:cxn ang="0">
                <a:pos x="5833" y="6581"/>
              </a:cxn>
              <a:cxn ang="0">
                <a:pos x="6189" y="6278"/>
              </a:cxn>
              <a:cxn ang="0">
                <a:pos x="6504" y="5932"/>
              </a:cxn>
              <a:cxn ang="0">
                <a:pos x="6771" y="5548"/>
              </a:cxn>
              <a:cxn ang="0">
                <a:pos x="6988" y="5132"/>
              </a:cxn>
              <a:cxn ang="0">
                <a:pos x="7149" y="4692"/>
              </a:cxn>
              <a:cxn ang="0">
                <a:pos x="7253" y="4236"/>
              </a:cxn>
              <a:cxn ang="0">
                <a:pos x="7298" y="3770"/>
              </a:cxn>
            </a:cxnLst>
            <a:rect l="0" t="0" r="r" b="b"/>
            <a:pathLst>
              <a:path w="7299" h="7307">
                <a:moveTo>
                  <a:pt x="7299" y="3654"/>
                </a:moveTo>
                <a:lnTo>
                  <a:pt x="7298" y="3537"/>
                </a:lnTo>
                <a:lnTo>
                  <a:pt x="7292" y="3420"/>
                </a:lnTo>
                <a:lnTo>
                  <a:pt x="7283" y="3302"/>
                </a:lnTo>
                <a:lnTo>
                  <a:pt x="7270" y="3186"/>
                </a:lnTo>
                <a:lnTo>
                  <a:pt x="7253" y="3071"/>
                </a:lnTo>
                <a:lnTo>
                  <a:pt x="7232" y="2955"/>
                </a:lnTo>
                <a:lnTo>
                  <a:pt x="7208" y="2840"/>
                </a:lnTo>
                <a:lnTo>
                  <a:pt x="7181" y="2726"/>
                </a:lnTo>
                <a:lnTo>
                  <a:pt x="7149" y="2614"/>
                </a:lnTo>
                <a:lnTo>
                  <a:pt x="7114" y="2502"/>
                </a:lnTo>
                <a:lnTo>
                  <a:pt x="7075" y="2392"/>
                </a:lnTo>
                <a:lnTo>
                  <a:pt x="7033" y="2283"/>
                </a:lnTo>
                <a:lnTo>
                  <a:pt x="6988" y="2174"/>
                </a:lnTo>
                <a:lnTo>
                  <a:pt x="6938" y="2068"/>
                </a:lnTo>
                <a:lnTo>
                  <a:pt x="6886" y="1964"/>
                </a:lnTo>
                <a:lnTo>
                  <a:pt x="6831" y="1861"/>
                </a:lnTo>
                <a:lnTo>
                  <a:pt x="6771" y="1759"/>
                </a:lnTo>
                <a:lnTo>
                  <a:pt x="6709" y="1661"/>
                </a:lnTo>
                <a:lnTo>
                  <a:pt x="6644" y="1563"/>
                </a:lnTo>
                <a:lnTo>
                  <a:pt x="6575" y="1469"/>
                </a:lnTo>
                <a:lnTo>
                  <a:pt x="6504" y="1376"/>
                </a:lnTo>
                <a:lnTo>
                  <a:pt x="6429" y="1285"/>
                </a:lnTo>
                <a:lnTo>
                  <a:pt x="6352" y="1197"/>
                </a:lnTo>
                <a:lnTo>
                  <a:pt x="6272" y="1112"/>
                </a:lnTo>
                <a:lnTo>
                  <a:pt x="6189" y="1030"/>
                </a:lnTo>
                <a:lnTo>
                  <a:pt x="6104" y="949"/>
                </a:lnTo>
                <a:lnTo>
                  <a:pt x="6015" y="872"/>
                </a:lnTo>
                <a:lnTo>
                  <a:pt x="5926" y="798"/>
                </a:lnTo>
                <a:lnTo>
                  <a:pt x="5833" y="726"/>
                </a:lnTo>
                <a:lnTo>
                  <a:pt x="5739" y="657"/>
                </a:lnTo>
                <a:lnTo>
                  <a:pt x="5641" y="592"/>
                </a:lnTo>
                <a:lnTo>
                  <a:pt x="5542" y="530"/>
                </a:lnTo>
                <a:lnTo>
                  <a:pt x="5441" y="470"/>
                </a:lnTo>
                <a:lnTo>
                  <a:pt x="5338" y="415"/>
                </a:lnTo>
                <a:lnTo>
                  <a:pt x="5234" y="362"/>
                </a:lnTo>
                <a:lnTo>
                  <a:pt x="5128" y="313"/>
                </a:lnTo>
                <a:lnTo>
                  <a:pt x="5019" y="267"/>
                </a:lnTo>
                <a:lnTo>
                  <a:pt x="4911" y="226"/>
                </a:lnTo>
                <a:lnTo>
                  <a:pt x="4800" y="187"/>
                </a:lnTo>
                <a:lnTo>
                  <a:pt x="4689" y="151"/>
                </a:lnTo>
                <a:lnTo>
                  <a:pt x="4575" y="120"/>
                </a:lnTo>
                <a:lnTo>
                  <a:pt x="4462" y="92"/>
                </a:lnTo>
                <a:lnTo>
                  <a:pt x="4347" y="67"/>
                </a:lnTo>
                <a:lnTo>
                  <a:pt x="4233" y="48"/>
                </a:lnTo>
                <a:lnTo>
                  <a:pt x="4117" y="30"/>
                </a:lnTo>
                <a:lnTo>
                  <a:pt x="4001" y="18"/>
                </a:lnTo>
                <a:lnTo>
                  <a:pt x="3884" y="8"/>
                </a:lnTo>
                <a:lnTo>
                  <a:pt x="3766" y="3"/>
                </a:lnTo>
                <a:lnTo>
                  <a:pt x="3650" y="0"/>
                </a:lnTo>
                <a:lnTo>
                  <a:pt x="3533" y="3"/>
                </a:lnTo>
                <a:lnTo>
                  <a:pt x="3416" y="8"/>
                </a:lnTo>
                <a:lnTo>
                  <a:pt x="3299" y="18"/>
                </a:lnTo>
                <a:lnTo>
                  <a:pt x="3183" y="30"/>
                </a:lnTo>
                <a:lnTo>
                  <a:pt x="3067" y="48"/>
                </a:lnTo>
                <a:lnTo>
                  <a:pt x="2952" y="67"/>
                </a:lnTo>
                <a:lnTo>
                  <a:pt x="2838" y="92"/>
                </a:lnTo>
                <a:lnTo>
                  <a:pt x="2724" y="120"/>
                </a:lnTo>
                <a:lnTo>
                  <a:pt x="2612" y="151"/>
                </a:lnTo>
                <a:lnTo>
                  <a:pt x="2500" y="187"/>
                </a:lnTo>
                <a:lnTo>
                  <a:pt x="2389" y="226"/>
                </a:lnTo>
                <a:lnTo>
                  <a:pt x="2280" y="267"/>
                </a:lnTo>
                <a:lnTo>
                  <a:pt x="2172" y="313"/>
                </a:lnTo>
                <a:lnTo>
                  <a:pt x="2066" y="362"/>
                </a:lnTo>
                <a:lnTo>
                  <a:pt x="1961" y="415"/>
                </a:lnTo>
                <a:lnTo>
                  <a:pt x="1859" y="470"/>
                </a:lnTo>
                <a:lnTo>
                  <a:pt x="1758" y="530"/>
                </a:lnTo>
                <a:lnTo>
                  <a:pt x="1658" y="592"/>
                </a:lnTo>
                <a:lnTo>
                  <a:pt x="1562" y="657"/>
                </a:lnTo>
                <a:lnTo>
                  <a:pt x="1466" y="726"/>
                </a:lnTo>
                <a:lnTo>
                  <a:pt x="1374" y="798"/>
                </a:lnTo>
                <a:lnTo>
                  <a:pt x="1284" y="872"/>
                </a:lnTo>
                <a:lnTo>
                  <a:pt x="1196" y="949"/>
                </a:lnTo>
                <a:lnTo>
                  <a:pt x="1111" y="1030"/>
                </a:lnTo>
                <a:lnTo>
                  <a:pt x="1027" y="1112"/>
                </a:lnTo>
                <a:lnTo>
                  <a:pt x="948" y="1197"/>
                </a:lnTo>
                <a:lnTo>
                  <a:pt x="870" y="1285"/>
                </a:lnTo>
                <a:lnTo>
                  <a:pt x="797" y="1376"/>
                </a:lnTo>
                <a:lnTo>
                  <a:pt x="724" y="1469"/>
                </a:lnTo>
                <a:lnTo>
                  <a:pt x="656" y="1563"/>
                </a:lnTo>
                <a:lnTo>
                  <a:pt x="591" y="1661"/>
                </a:lnTo>
                <a:lnTo>
                  <a:pt x="529" y="1759"/>
                </a:lnTo>
                <a:lnTo>
                  <a:pt x="470" y="1861"/>
                </a:lnTo>
                <a:lnTo>
                  <a:pt x="414" y="1964"/>
                </a:lnTo>
                <a:lnTo>
                  <a:pt x="362" y="2068"/>
                </a:lnTo>
                <a:lnTo>
                  <a:pt x="312" y="2174"/>
                </a:lnTo>
                <a:lnTo>
                  <a:pt x="267" y="2283"/>
                </a:lnTo>
                <a:lnTo>
                  <a:pt x="225" y="2392"/>
                </a:lnTo>
                <a:lnTo>
                  <a:pt x="186" y="2502"/>
                </a:lnTo>
                <a:lnTo>
                  <a:pt x="151" y="2614"/>
                </a:lnTo>
                <a:lnTo>
                  <a:pt x="119" y="2726"/>
                </a:lnTo>
                <a:lnTo>
                  <a:pt x="91" y="2840"/>
                </a:lnTo>
                <a:lnTo>
                  <a:pt x="67" y="2955"/>
                </a:lnTo>
                <a:lnTo>
                  <a:pt x="46" y="3071"/>
                </a:lnTo>
                <a:lnTo>
                  <a:pt x="30" y="3186"/>
                </a:lnTo>
                <a:lnTo>
                  <a:pt x="16" y="3302"/>
                </a:lnTo>
                <a:lnTo>
                  <a:pt x="8" y="3420"/>
                </a:lnTo>
                <a:lnTo>
                  <a:pt x="1" y="3537"/>
                </a:lnTo>
                <a:lnTo>
                  <a:pt x="0" y="3654"/>
                </a:lnTo>
                <a:lnTo>
                  <a:pt x="1" y="3770"/>
                </a:lnTo>
                <a:lnTo>
                  <a:pt x="8" y="3887"/>
                </a:lnTo>
                <a:lnTo>
                  <a:pt x="16" y="4004"/>
                </a:lnTo>
                <a:lnTo>
                  <a:pt x="30" y="4120"/>
                </a:lnTo>
                <a:lnTo>
                  <a:pt x="46" y="4236"/>
                </a:lnTo>
                <a:lnTo>
                  <a:pt x="67" y="4352"/>
                </a:lnTo>
                <a:lnTo>
                  <a:pt x="91" y="4467"/>
                </a:lnTo>
                <a:lnTo>
                  <a:pt x="119" y="4580"/>
                </a:lnTo>
                <a:lnTo>
                  <a:pt x="151" y="4692"/>
                </a:lnTo>
                <a:lnTo>
                  <a:pt x="186" y="4805"/>
                </a:lnTo>
                <a:lnTo>
                  <a:pt x="225" y="4916"/>
                </a:lnTo>
                <a:lnTo>
                  <a:pt x="267" y="5024"/>
                </a:lnTo>
                <a:lnTo>
                  <a:pt x="312" y="5132"/>
                </a:lnTo>
                <a:lnTo>
                  <a:pt x="362" y="5238"/>
                </a:lnTo>
                <a:lnTo>
                  <a:pt x="414" y="5343"/>
                </a:lnTo>
                <a:lnTo>
                  <a:pt x="470" y="5445"/>
                </a:lnTo>
                <a:lnTo>
                  <a:pt x="529" y="5548"/>
                </a:lnTo>
                <a:lnTo>
                  <a:pt x="591" y="5646"/>
                </a:lnTo>
                <a:lnTo>
                  <a:pt x="656" y="5743"/>
                </a:lnTo>
                <a:lnTo>
                  <a:pt x="724" y="5838"/>
                </a:lnTo>
                <a:lnTo>
                  <a:pt x="797" y="5932"/>
                </a:lnTo>
                <a:lnTo>
                  <a:pt x="870" y="6021"/>
                </a:lnTo>
                <a:lnTo>
                  <a:pt x="948" y="6110"/>
                </a:lnTo>
                <a:lnTo>
                  <a:pt x="1027" y="6195"/>
                </a:lnTo>
                <a:lnTo>
                  <a:pt x="1111" y="6278"/>
                </a:lnTo>
                <a:lnTo>
                  <a:pt x="1196" y="6358"/>
                </a:lnTo>
                <a:lnTo>
                  <a:pt x="1284" y="6435"/>
                </a:lnTo>
                <a:lnTo>
                  <a:pt x="1374" y="6510"/>
                </a:lnTo>
                <a:lnTo>
                  <a:pt x="1466" y="6581"/>
                </a:lnTo>
                <a:lnTo>
                  <a:pt x="1562" y="6650"/>
                </a:lnTo>
                <a:lnTo>
                  <a:pt x="1658" y="6714"/>
                </a:lnTo>
                <a:lnTo>
                  <a:pt x="1758" y="6777"/>
                </a:lnTo>
                <a:lnTo>
                  <a:pt x="1859" y="6837"/>
                </a:lnTo>
                <a:lnTo>
                  <a:pt x="1961" y="6893"/>
                </a:lnTo>
                <a:lnTo>
                  <a:pt x="2066" y="6945"/>
                </a:lnTo>
                <a:lnTo>
                  <a:pt x="2172" y="6994"/>
                </a:lnTo>
                <a:lnTo>
                  <a:pt x="2280" y="7040"/>
                </a:lnTo>
                <a:lnTo>
                  <a:pt x="2389" y="7082"/>
                </a:lnTo>
                <a:lnTo>
                  <a:pt x="2500" y="7121"/>
                </a:lnTo>
                <a:lnTo>
                  <a:pt x="2612" y="7156"/>
                </a:lnTo>
                <a:lnTo>
                  <a:pt x="2724" y="7187"/>
                </a:lnTo>
                <a:lnTo>
                  <a:pt x="2838" y="7214"/>
                </a:lnTo>
                <a:lnTo>
                  <a:pt x="2952" y="7239"/>
                </a:lnTo>
                <a:lnTo>
                  <a:pt x="3067" y="7259"/>
                </a:lnTo>
                <a:lnTo>
                  <a:pt x="3183" y="7277"/>
                </a:lnTo>
                <a:lnTo>
                  <a:pt x="3299" y="7289"/>
                </a:lnTo>
                <a:lnTo>
                  <a:pt x="3416" y="7299"/>
                </a:lnTo>
                <a:lnTo>
                  <a:pt x="3533" y="7304"/>
                </a:lnTo>
                <a:lnTo>
                  <a:pt x="3650" y="7307"/>
                </a:lnTo>
                <a:lnTo>
                  <a:pt x="3766" y="7304"/>
                </a:lnTo>
                <a:lnTo>
                  <a:pt x="3884" y="7299"/>
                </a:lnTo>
                <a:lnTo>
                  <a:pt x="4001" y="7289"/>
                </a:lnTo>
                <a:lnTo>
                  <a:pt x="4117" y="7277"/>
                </a:lnTo>
                <a:lnTo>
                  <a:pt x="4233" y="7259"/>
                </a:lnTo>
                <a:lnTo>
                  <a:pt x="4347" y="7239"/>
                </a:lnTo>
                <a:lnTo>
                  <a:pt x="4462" y="7214"/>
                </a:lnTo>
                <a:lnTo>
                  <a:pt x="4575" y="7187"/>
                </a:lnTo>
                <a:lnTo>
                  <a:pt x="4689" y="7156"/>
                </a:lnTo>
                <a:lnTo>
                  <a:pt x="4800" y="7121"/>
                </a:lnTo>
                <a:lnTo>
                  <a:pt x="4911" y="7082"/>
                </a:lnTo>
                <a:lnTo>
                  <a:pt x="5019" y="7040"/>
                </a:lnTo>
                <a:lnTo>
                  <a:pt x="5128" y="6994"/>
                </a:lnTo>
                <a:lnTo>
                  <a:pt x="5234" y="6945"/>
                </a:lnTo>
                <a:lnTo>
                  <a:pt x="5338" y="6893"/>
                </a:lnTo>
                <a:lnTo>
                  <a:pt x="5441" y="6837"/>
                </a:lnTo>
                <a:lnTo>
                  <a:pt x="5542" y="6777"/>
                </a:lnTo>
                <a:lnTo>
                  <a:pt x="5641" y="6714"/>
                </a:lnTo>
                <a:lnTo>
                  <a:pt x="5739" y="6650"/>
                </a:lnTo>
                <a:lnTo>
                  <a:pt x="5833" y="6581"/>
                </a:lnTo>
                <a:lnTo>
                  <a:pt x="5926" y="6510"/>
                </a:lnTo>
                <a:lnTo>
                  <a:pt x="6015" y="6435"/>
                </a:lnTo>
                <a:lnTo>
                  <a:pt x="6104" y="6358"/>
                </a:lnTo>
                <a:lnTo>
                  <a:pt x="6189" y="6278"/>
                </a:lnTo>
                <a:lnTo>
                  <a:pt x="6272" y="6195"/>
                </a:lnTo>
                <a:lnTo>
                  <a:pt x="6352" y="6110"/>
                </a:lnTo>
                <a:lnTo>
                  <a:pt x="6429" y="6021"/>
                </a:lnTo>
                <a:lnTo>
                  <a:pt x="6504" y="5932"/>
                </a:lnTo>
                <a:lnTo>
                  <a:pt x="6575" y="5838"/>
                </a:lnTo>
                <a:lnTo>
                  <a:pt x="6644" y="5743"/>
                </a:lnTo>
                <a:lnTo>
                  <a:pt x="6709" y="5646"/>
                </a:lnTo>
                <a:lnTo>
                  <a:pt x="6771" y="5548"/>
                </a:lnTo>
                <a:lnTo>
                  <a:pt x="6831" y="5445"/>
                </a:lnTo>
                <a:lnTo>
                  <a:pt x="6886" y="5343"/>
                </a:lnTo>
                <a:lnTo>
                  <a:pt x="6938" y="5238"/>
                </a:lnTo>
                <a:lnTo>
                  <a:pt x="6988" y="5132"/>
                </a:lnTo>
                <a:lnTo>
                  <a:pt x="7033" y="5024"/>
                </a:lnTo>
                <a:lnTo>
                  <a:pt x="7075" y="4916"/>
                </a:lnTo>
                <a:lnTo>
                  <a:pt x="7114" y="4805"/>
                </a:lnTo>
                <a:lnTo>
                  <a:pt x="7149" y="4692"/>
                </a:lnTo>
                <a:lnTo>
                  <a:pt x="7181" y="4580"/>
                </a:lnTo>
                <a:lnTo>
                  <a:pt x="7208" y="4467"/>
                </a:lnTo>
                <a:lnTo>
                  <a:pt x="7232" y="4352"/>
                </a:lnTo>
                <a:lnTo>
                  <a:pt x="7253" y="4236"/>
                </a:lnTo>
                <a:lnTo>
                  <a:pt x="7270" y="4120"/>
                </a:lnTo>
                <a:lnTo>
                  <a:pt x="7283" y="4004"/>
                </a:lnTo>
                <a:lnTo>
                  <a:pt x="7292" y="3887"/>
                </a:lnTo>
                <a:lnTo>
                  <a:pt x="7298" y="3770"/>
                </a:lnTo>
                <a:lnTo>
                  <a:pt x="7299" y="3654"/>
                </a:lnTo>
                <a:close/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495589" y="1961455"/>
            <a:ext cx="3212979" cy="3391296"/>
          </a:xfrm>
          <a:custGeom>
            <a:avLst/>
            <a:gdLst/>
            <a:ahLst/>
            <a:cxnLst>
              <a:cxn ang="0">
                <a:pos x="7702" y="3505"/>
              </a:cxn>
              <a:cxn ang="0">
                <a:pos x="7628" y="3035"/>
              </a:cxn>
              <a:cxn ang="0">
                <a:pos x="7499" y="2578"/>
              </a:cxn>
              <a:cxn ang="0">
                <a:pos x="7313" y="2140"/>
              </a:cxn>
              <a:cxn ang="0">
                <a:pos x="7076" y="1728"/>
              </a:cxn>
              <a:cxn ang="0">
                <a:pos x="6789" y="1349"/>
              </a:cxn>
              <a:cxn ang="0">
                <a:pos x="6459" y="1007"/>
              </a:cxn>
              <a:cxn ang="0">
                <a:pos x="6089" y="709"/>
              </a:cxn>
              <a:cxn ang="0">
                <a:pos x="5685" y="459"/>
              </a:cxn>
              <a:cxn ang="0">
                <a:pos x="5253" y="260"/>
              </a:cxn>
              <a:cxn ang="0">
                <a:pos x="4801" y="116"/>
              </a:cxn>
              <a:cxn ang="0">
                <a:pos x="4333" y="29"/>
              </a:cxn>
              <a:cxn ang="0">
                <a:pos x="3859" y="0"/>
              </a:cxn>
              <a:cxn ang="0">
                <a:pos x="3384" y="29"/>
              </a:cxn>
              <a:cxn ang="0">
                <a:pos x="2918" y="116"/>
              </a:cxn>
              <a:cxn ang="0">
                <a:pos x="2464" y="260"/>
              </a:cxn>
              <a:cxn ang="0">
                <a:pos x="2033" y="459"/>
              </a:cxn>
              <a:cxn ang="0">
                <a:pos x="1629" y="709"/>
              </a:cxn>
              <a:cxn ang="0">
                <a:pos x="1259" y="1007"/>
              </a:cxn>
              <a:cxn ang="0">
                <a:pos x="928" y="1349"/>
              </a:cxn>
              <a:cxn ang="0">
                <a:pos x="642" y="1728"/>
              </a:cxn>
              <a:cxn ang="0">
                <a:pos x="405" y="2140"/>
              </a:cxn>
              <a:cxn ang="0">
                <a:pos x="219" y="2578"/>
              </a:cxn>
              <a:cxn ang="0">
                <a:pos x="89" y="3035"/>
              </a:cxn>
              <a:cxn ang="0">
                <a:pos x="17" y="3505"/>
              </a:cxn>
              <a:cxn ang="0">
                <a:pos x="2" y="3980"/>
              </a:cxn>
              <a:cxn ang="0">
                <a:pos x="46" y="4454"/>
              </a:cxn>
              <a:cxn ang="0">
                <a:pos x="148" y="4918"/>
              </a:cxn>
              <a:cxn ang="0">
                <a:pos x="305" y="5367"/>
              </a:cxn>
              <a:cxn ang="0">
                <a:pos x="517" y="5792"/>
              </a:cxn>
              <a:cxn ang="0">
                <a:pos x="780" y="6188"/>
              </a:cxn>
              <a:cxn ang="0">
                <a:pos x="1089" y="6550"/>
              </a:cxn>
              <a:cxn ang="0">
                <a:pos x="1440" y="6870"/>
              </a:cxn>
              <a:cxn ang="0">
                <a:pos x="1827" y="7144"/>
              </a:cxn>
              <a:cxn ang="0">
                <a:pos x="2246" y="7370"/>
              </a:cxn>
              <a:cxn ang="0">
                <a:pos x="2689" y="7542"/>
              </a:cxn>
              <a:cxn ang="0">
                <a:pos x="3150" y="7658"/>
              </a:cxn>
              <a:cxn ang="0">
                <a:pos x="3621" y="7715"/>
              </a:cxn>
              <a:cxn ang="0">
                <a:pos x="4096" y="7715"/>
              </a:cxn>
              <a:cxn ang="0">
                <a:pos x="4568" y="7658"/>
              </a:cxn>
              <a:cxn ang="0">
                <a:pos x="5029" y="7542"/>
              </a:cxn>
              <a:cxn ang="0">
                <a:pos x="5471" y="7370"/>
              </a:cxn>
              <a:cxn ang="0">
                <a:pos x="5890" y="7144"/>
              </a:cxn>
              <a:cxn ang="0">
                <a:pos x="6278" y="6870"/>
              </a:cxn>
              <a:cxn ang="0">
                <a:pos x="6630" y="6550"/>
              </a:cxn>
              <a:cxn ang="0">
                <a:pos x="6939" y="6188"/>
              </a:cxn>
              <a:cxn ang="0">
                <a:pos x="7201" y="5792"/>
              </a:cxn>
              <a:cxn ang="0">
                <a:pos x="7413" y="5367"/>
              </a:cxn>
              <a:cxn ang="0">
                <a:pos x="7571" y="4918"/>
              </a:cxn>
              <a:cxn ang="0">
                <a:pos x="7672" y="4454"/>
              </a:cxn>
              <a:cxn ang="0">
                <a:pos x="7715" y="3980"/>
              </a:cxn>
            </a:cxnLst>
            <a:rect l="0" t="0" r="r" b="b"/>
            <a:pathLst>
              <a:path w="7718" h="7723">
                <a:moveTo>
                  <a:pt x="7718" y="3862"/>
                </a:moveTo>
                <a:lnTo>
                  <a:pt x="7715" y="3742"/>
                </a:lnTo>
                <a:lnTo>
                  <a:pt x="7710" y="3624"/>
                </a:lnTo>
                <a:lnTo>
                  <a:pt x="7702" y="3505"/>
                </a:lnTo>
                <a:lnTo>
                  <a:pt x="7688" y="3387"/>
                </a:lnTo>
                <a:lnTo>
                  <a:pt x="7672" y="3269"/>
                </a:lnTo>
                <a:lnTo>
                  <a:pt x="7652" y="3151"/>
                </a:lnTo>
                <a:lnTo>
                  <a:pt x="7628" y="3035"/>
                </a:lnTo>
                <a:lnTo>
                  <a:pt x="7601" y="2920"/>
                </a:lnTo>
                <a:lnTo>
                  <a:pt x="7571" y="2805"/>
                </a:lnTo>
                <a:lnTo>
                  <a:pt x="7536" y="2690"/>
                </a:lnTo>
                <a:lnTo>
                  <a:pt x="7499" y="2578"/>
                </a:lnTo>
                <a:lnTo>
                  <a:pt x="7457" y="2466"/>
                </a:lnTo>
                <a:lnTo>
                  <a:pt x="7413" y="2356"/>
                </a:lnTo>
                <a:lnTo>
                  <a:pt x="7364" y="2248"/>
                </a:lnTo>
                <a:lnTo>
                  <a:pt x="7313" y="2140"/>
                </a:lnTo>
                <a:lnTo>
                  <a:pt x="7258" y="2034"/>
                </a:lnTo>
                <a:lnTo>
                  <a:pt x="7201" y="1931"/>
                </a:lnTo>
                <a:lnTo>
                  <a:pt x="7139" y="1829"/>
                </a:lnTo>
                <a:lnTo>
                  <a:pt x="7076" y="1728"/>
                </a:lnTo>
                <a:lnTo>
                  <a:pt x="7009" y="1631"/>
                </a:lnTo>
                <a:lnTo>
                  <a:pt x="6939" y="1535"/>
                </a:lnTo>
                <a:lnTo>
                  <a:pt x="6865" y="1440"/>
                </a:lnTo>
                <a:lnTo>
                  <a:pt x="6789" y="1349"/>
                </a:lnTo>
                <a:lnTo>
                  <a:pt x="6711" y="1260"/>
                </a:lnTo>
                <a:lnTo>
                  <a:pt x="6630" y="1173"/>
                </a:lnTo>
                <a:lnTo>
                  <a:pt x="6545" y="1089"/>
                </a:lnTo>
                <a:lnTo>
                  <a:pt x="6459" y="1007"/>
                </a:lnTo>
                <a:lnTo>
                  <a:pt x="6369" y="929"/>
                </a:lnTo>
                <a:lnTo>
                  <a:pt x="6278" y="853"/>
                </a:lnTo>
                <a:lnTo>
                  <a:pt x="6185" y="779"/>
                </a:lnTo>
                <a:lnTo>
                  <a:pt x="6089" y="709"/>
                </a:lnTo>
                <a:lnTo>
                  <a:pt x="5990" y="642"/>
                </a:lnTo>
                <a:lnTo>
                  <a:pt x="5890" y="578"/>
                </a:lnTo>
                <a:lnTo>
                  <a:pt x="5788" y="517"/>
                </a:lnTo>
                <a:lnTo>
                  <a:pt x="5685" y="459"/>
                </a:lnTo>
                <a:lnTo>
                  <a:pt x="5579" y="405"/>
                </a:lnTo>
                <a:lnTo>
                  <a:pt x="5471" y="353"/>
                </a:lnTo>
                <a:lnTo>
                  <a:pt x="5363" y="305"/>
                </a:lnTo>
                <a:lnTo>
                  <a:pt x="5253" y="260"/>
                </a:lnTo>
                <a:lnTo>
                  <a:pt x="5141" y="219"/>
                </a:lnTo>
                <a:lnTo>
                  <a:pt x="5029" y="182"/>
                </a:lnTo>
                <a:lnTo>
                  <a:pt x="4915" y="147"/>
                </a:lnTo>
                <a:lnTo>
                  <a:pt x="4801" y="116"/>
                </a:lnTo>
                <a:lnTo>
                  <a:pt x="4685" y="90"/>
                </a:lnTo>
                <a:lnTo>
                  <a:pt x="4568" y="66"/>
                </a:lnTo>
                <a:lnTo>
                  <a:pt x="4450" y="45"/>
                </a:lnTo>
                <a:lnTo>
                  <a:pt x="4333" y="29"/>
                </a:lnTo>
                <a:lnTo>
                  <a:pt x="4215" y="16"/>
                </a:lnTo>
                <a:lnTo>
                  <a:pt x="4096" y="7"/>
                </a:lnTo>
                <a:lnTo>
                  <a:pt x="3978" y="1"/>
                </a:lnTo>
                <a:lnTo>
                  <a:pt x="3859" y="0"/>
                </a:lnTo>
                <a:lnTo>
                  <a:pt x="3740" y="1"/>
                </a:lnTo>
                <a:lnTo>
                  <a:pt x="3621" y="7"/>
                </a:lnTo>
                <a:lnTo>
                  <a:pt x="3503" y="16"/>
                </a:lnTo>
                <a:lnTo>
                  <a:pt x="3384" y="29"/>
                </a:lnTo>
                <a:lnTo>
                  <a:pt x="3267" y="45"/>
                </a:lnTo>
                <a:lnTo>
                  <a:pt x="3150" y="66"/>
                </a:lnTo>
                <a:lnTo>
                  <a:pt x="3033" y="90"/>
                </a:lnTo>
                <a:lnTo>
                  <a:pt x="2918" y="116"/>
                </a:lnTo>
                <a:lnTo>
                  <a:pt x="2804" y="147"/>
                </a:lnTo>
                <a:lnTo>
                  <a:pt x="2689" y="182"/>
                </a:lnTo>
                <a:lnTo>
                  <a:pt x="2577" y="219"/>
                </a:lnTo>
                <a:lnTo>
                  <a:pt x="2464" y="260"/>
                </a:lnTo>
                <a:lnTo>
                  <a:pt x="2355" y="305"/>
                </a:lnTo>
                <a:lnTo>
                  <a:pt x="2246" y="353"/>
                </a:lnTo>
                <a:lnTo>
                  <a:pt x="2139" y="405"/>
                </a:lnTo>
                <a:lnTo>
                  <a:pt x="2033" y="459"/>
                </a:lnTo>
                <a:lnTo>
                  <a:pt x="1930" y="517"/>
                </a:lnTo>
                <a:lnTo>
                  <a:pt x="1827" y="578"/>
                </a:lnTo>
                <a:lnTo>
                  <a:pt x="1728" y="642"/>
                </a:lnTo>
                <a:lnTo>
                  <a:pt x="1629" y="709"/>
                </a:lnTo>
                <a:lnTo>
                  <a:pt x="1533" y="779"/>
                </a:lnTo>
                <a:lnTo>
                  <a:pt x="1440" y="853"/>
                </a:lnTo>
                <a:lnTo>
                  <a:pt x="1349" y="929"/>
                </a:lnTo>
                <a:lnTo>
                  <a:pt x="1259" y="1007"/>
                </a:lnTo>
                <a:lnTo>
                  <a:pt x="1173" y="1089"/>
                </a:lnTo>
                <a:lnTo>
                  <a:pt x="1089" y="1173"/>
                </a:lnTo>
                <a:lnTo>
                  <a:pt x="1007" y="1260"/>
                </a:lnTo>
                <a:lnTo>
                  <a:pt x="928" y="1349"/>
                </a:lnTo>
                <a:lnTo>
                  <a:pt x="852" y="1440"/>
                </a:lnTo>
                <a:lnTo>
                  <a:pt x="780" y="1535"/>
                </a:lnTo>
                <a:lnTo>
                  <a:pt x="709" y="1631"/>
                </a:lnTo>
                <a:lnTo>
                  <a:pt x="642" y="1728"/>
                </a:lnTo>
                <a:lnTo>
                  <a:pt x="578" y="1829"/>
                </a:lnTo>
                <a:lnTo>
                  <a:pt x="517" y="1931"/>
                </a:lnTo>
                <a:lnTo>
                  <a:pt x="460" y="2034"/>
                </a:lnTo>
                <a:lnTo>
                  <a:pt x="405" y="2140"/>
                </a:lnTo>
                <a:lnTo>
                  <a:pt x="354" y="2248"/>
                </a:lnTo>
                <a:lnTo>
                  <a:pt x="305" y="2356"/>
                </a:lnTo>
                <a:lnTo>
                  <a:pt x="260" y="2466"/>
                </a:lnTo>
                <a:lnTo>
                  <a:pt x="219" y="2578"/>
                </a:lnTo>
                <a:lnTo>
                  <a:pt x="182" y="2690"/>
                </a:lnTo>
                <a:lnTo>
                  <a:pt x="148" y="2805"/>
                </a:lnTo>
                <a:lnTo>
                  <a:pt x="117" y="2920"/>
                </a:lnTo>
                <a:lnTo>
                  <a:pt x="89" y="3035"/>
                </a:lnTo>
                <a:lnTo>
                  <a:pt x="66" y="3151"/>
                </a:lnTo>
                <a:lnTo>
                  <a:pt x="46" y="3269"/>
                </a:lnTo>
                <a:lnTo>
                  <a:pt x="30" y="3387"/>
                </a:lnTo>
                <a:lnTo>
                  <a:pt x="17" y="3505"/>
                </a:lnTo>
                <a:lnTo>
                  <a:pt x="7" y="3624"/>
                </a:lnTo>
                <a:lnTo>
                  <a:pt x="2" y="3742"/>
                </a:lnTo>
                <a:lnTo>
                  <a:pt x="0" y="3862"/>
                </a:lnTo>
                <a:lnTo>
                  <a:pt x="2" y="3980"/>
                </a:lnTo>
                <a:lnTo>
                  <a:pt x="7" y="4099"/>
                </a:lnTo>
                <a:lnTo>
                  <a:pt x="17" y="4217"/>
                </a:lnTo>
                <a:lnTo>
                  <a:pt x="30" y="4336"/>
                </a:lnTo>
                <a:lnTo>
                  <a:pt x="46" y="4454"/>
                </a:lnTo>
                <a:lnTo>
                  <a:pt x="66" y="4571"/>
                </a:lnTo>
                <a:lnTo>
                  <a:pt x="89" y="4687"/>
                </a:lnTo>
                <a:lnTo>
                  <a:pt x="117" y="4803"/>
                </a:lnTo>
                <a:lnTo>
                  <a:pt x="148" y="4918"/>
                </a:lnTo>
                <a:lnTo>
                  <a:pt x="182" y="5033"/>
                </a:lnTo>
                <a:lnTo>
                  <a:pt x="219" y="5145"/>
                </a:lnTo>
                <a:lnTo>
                  <a:pt x="260" y="5257"/>
                </a:lnTo>
                <a:lnTo>
                  <a:pt x="305" y="5367"/>
                </a:lnTo>
                <a:lnTo>
                  <a:pt x="354" y="5475"/>
                </a:lnTo>
                <a:lnTo>
                  <a:pt x="405" y="5582"/>
                </a:lnTo>
                <a:lnTo>
                  <a:pt x="460" y="5688"/>
                </a:lnTo>
                <a:lnTo>
                  <a:pt x="517" y="5792"/>
                </a:lnTo>
                <a:lnTo>
                  <a:pt x="578" y="5894"/>
                </a:lnTo>
                <a:lnTo>
                  <a:pt x="642" y="5995"/>
                </a:lnTo>
                <a:lnTo>
                  <a:pt x="709" y="6092"/>
                </a:lnTo>
                <a:lnTo>
                  <a:pt x="780" y="6188"/>
                </a:lnTo>
                <a:lnTo>
                  <a:pt x="852" y="6283"/>
                </a:lnTo>
                <a:lnTo>
                  <a:pt x="928" y="6374"/>
                </a:lnTo>
                <a:lnTo>
                  <a:pt x="1007" y="6462"/>
                </a:lnTo>
                <a:lnTo>
                  <a:pt x="1089" y="6550"/>
                </a:lnTo>
                <a:lnTo>
                  <a:pt x="1173" y="6633"/>
                </a:lnTo>
                <a:lnTo>
                  <a:pt x="1259" y="6715"/>
                </a:lnTo>
                <a:lnTo>
                  <a:pt x="1349" y="6794"/>
                </a:lnTo>
                <a:lnTo>
                  <a:pt x="1440" y="6870"/>
                </a:lnTo>
                <a:lnTo>
                  <a:pt x="1533" y="6944"/>
                </a:lnTo>
                <a:lnTo>
                  <a:pt x="1629" y="7013"/>
                </a:lnTo>
                <a:lnTo>
                  <a:pt x="1728" y="7081"/>
                </a:lnTo>
                <a:lnTo>
                  <a:pt x="1827" y="7144"/>
                </a:lnTo>
                <a:lnTo>
                  <a:pt x="1930" y="7205"/>
                </a:lnTo>
                <a:lnTo>
                  <a:pt x="2033" y="7264"/>
                </a:lnTo>
                <a:lnTo>
                  <a:pt x="2139" y="7319"/>
                </a:lnTo>
                <a:lnTo>
                  <a:pt x="2246" y="7370"/>
                </a:lnTo>
                <a:lnTo>
                  <a:pt x="2355" y="7417"/>
                </a:lnTo>
                <a:lnTo>
                  <a:pt x="2464" y="7462"/>
                </a:lnTo>
                <a:lnTo>
                  <a:pt x="2577" y="7503"/>
                </a:lnTo>
                <a:lnTo>
                  <a:pt x="2689" y="7542"/>
                </a:lnTo>
                <a:lnTo>
                  <a:pt x="2804" y="7576"/>
                </a:lnTo>
                <a:lnTo>
                  <a:pt x="2918" y="7607"/>
                </a:lnTo>
                <a:lnTo>
                  <a:pt x="3033" y="7634"/>
                </a:lnTo>
                <a:lnTo>
                  <a:pt x="3150" y="7658"/>
                </a:lnTo>
                <a:lnTo>
                  <a:pt x="3267" y="7678"/>
                </a:lnTo>
                <a:lnTo>
                  <a:pt x="3384" y="7694"/>
                </a:lnTo>
                <a:lnTo>
                  <a:pt x="3503" y="7707"/>
                </a:lnTo>
                <a:lnTo>
                  <a:pt x="3621" y="7715"/>
                </a:lnTo>
                <a:lnTo>
                  <a:pt x="3740" y="7722"/>
                </a:lnTo>
                <a:lnTo>
                  <a:pt x="3859" y="7723"/>
                </a:lnTo>
                <a:lnTo>
                  <a:pt x="3978" y="7722"/>
                </a:lnTo>
                <a:lnTo>
                  <a:pt x="4096" y="7715"/>
                </a:lnTo>
                <a:lnTo>
                  <a:pt x="4215" y="7707"/>
                </a:lnTo>
                <a:lnTo>
                  <a:pt x="4333" y="7694"/>
                </a:lnTo>
                <a:lnTo>
                  <a:pt x="4450" y="7678"/>
                </a:lnTo>
                <a:lnTo>
                  <a:pt x="4568" y="7658"/>
                </a:lnTo>
                <a:lnTo>
                  <a:pt x="4685" y="7634"/>
                </a:lnTo>
                <a:lnTo>
                  <a:pt x="4801" y="7607"/>
                </a:lnTo>
                <a:lnTo>
                  <a:pt x="4915" y="7576"/>
                </a:lnTo>
                <a:lnTo>
                  <a:pt x="5029" y="7542"/>
                </a:lnTo>
                <a:lnTo>
                  <a:pt x="5141" y="7503"/>
                </a:lnTo>
                <a:lnTo>
                  <a:pt x="5253" y="7462"/>
                </a:lnTo>
                <a:lnTo>
                  <a:pt x="5363" y="7417"/>
                </a:lnTo>
                <a:lnTo>
                  <a:pt x="5471" y="7370"/>
                </a:lnTo>
                <a:lnTo>
                  <a:pt x="5579" y="7319"/>
                </a:lnTo>
                <a:lnTo>
                  <a:pt x="5685" y="7264"/>
                </a:lnTo>
                <a:lnTo>
                  <a:pt x="5788" y="7205"/>
                </a:lnTo>
                <a:lnTo>
                  <a:pt x="5890" y="7144"/>
                </a:lnTo>
                <a:lnTo>
                  <a:pt x="5990" y="7081"/>
                </a:lnTo>
                <a:lnTo>
                  <a:pt x="6089" y="7013"/>
                </a:lnTo>
                <a:lnTo>
                  <a:pt x="6185" y="6944"/>
                </a:lnTo>
                <a:lnTo>
                  <a:pt x="6278" y="6870"/>
                </a:lnTo>
                <a:lnTo>
                  <a:pt x="6369" y="6794"/>
                </a:lnTo>
                <a:lnTo>
                  <a:pt x="6459" y="6715"/>
                </a:lnTo>
                <a:lnTo>
                  <a:pt x="6545" y="6633"/>
                </a:lnTo>
                <a:lnTo>
                  <a:pt x="6630" y="6550"/>
                </a:lnTo>
                <a:lnTo>
                  <a:pt x="6711" y="6462"/>
                </a:lnTo>
                <a:lnTo>
                  <a:pt x="6789" y="6374"/>
                </a:lnTo>
                <a:lnTo>
                  <a:pt x="6865" y="6283"/>
                </a:lnTo>
                <a:lnTo>
                  <a:pt x="6939" y="6188"/>
                </a:lnTo>
                <a:lnTo>
                  <a:pt x="7009" y="6092"/>
                </a:lnTo>
                <a:lnTo>
                  <a:pt x="7076" y="5995"/>
                </a:lnTo>
                <a:lnTo>
                  <a:pt x="7139" y="5894"/>
                </a:lnTo>
                <a:lnTo>
                  <a:pt x="7201" y="5792"/>
                </a:lnTo>
                <a:lnTo>
                  <a:pt x="7258" y="5688"/>
                </a:lnTo>
                <a:lnTo>
                  <a:pt x="7313" y="5582"/>
                </a:lnTo>
                <a:lnTo>
                  <a:pt x="7364" y="5475"/>
                </a:lnTo>
                <a:lnTo>
                  <a:pt x="7413" y="5367"/>
                </a:lnTo>
                <a:lnTo>
                  <a:pt x="7457" y="5257"/>
                </a:lnTo>
                <a:lnTo>
                  <a:pt x="7499" y="5145"/>
                </a:lnTo>
                <a:lnTo>
                  <a:pt x="7536" y="5033"/>
                </a:lnTo>
                <a:lnTo>
                  <a:pt x="7571" y="4918"/>
                </a:lnTo>
                <a:lnTo>
                  <a:pt x="7601" y="4803"/>
                </a:lnTo>
                <a:lnTo>
                  <a:pt x="7628" y="4687"/>
                </a:lnTo>
                <a:lnTo>
                  <a:pt x="7652" y="4571"/>
                </a:lnTo>
                <a:lnTo>
                  <a:pt x="7672" y="4454"/>
                </a:lnTo>
                <a:lnTo>
                  <a:pt x="7688" y="4336"/>
                </a:lnTo>
                <a:lnTo>
                  <a:pt x="7702" y="4217"/>
                </a:lnTo>
                <a:lnTo>
                  <a:pt x="7710" y="4099"/>
                </a:lnTo>
                <a:lnTo>
                  <a:pt x="7715" y="3980"/>
                </a:lnTo>
                <a:lnTo>
                  <a:pt x="7718" y="3862"/>
                </a:lnTo>
                <a:close/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H="1">
            <a:off x="4277506" y="3657981"/>
            <a:ext cx="3777331" cy="1756"/>
          </a:xfrm>
          <a:prstGeom prst="line">
            <a:avLst/>
          </a:prstGeom>
          <a:noFill/>
          <a:ln w="12700">
            <a:solidFill>
              <a:schemeClr val="bg1">
                <a:lumMod val="85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H="1">
            <a:off x="4727851" y="4068942"/>
            <a:ext cx="2816767" cy="1756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H="1">
            <a:off x="6273546" y="3840630"/>
            <a:ext cx="1236915" cy="1756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5419526" y="4116360"/>
            <a:ext cx="849027" cy="1756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H="1">
            <a:off x="4693695" y="3245265"/>
            <a:ext cx="2816767" cy="1756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flipV="1">
            <a:off x="6102078" y="1618989"/>
            <a:ext cx="1665" cy="405691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V="1">
            <a:off x="5076589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V="1">
            <a:off x="5467806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 flipV="1">
            <a:off x="6335145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V="1">
            <a:off x="6594846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flipV="1">
            <a:off x="6856214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V="1">
            <a:off x="7159198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 flipV="1">
            <a:off x="7420566" y="3245266"/>
            <a:ext cx="1665" cy="823676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5076589" y="3780920"/>
            <a:ext cx="372905" cy="288023"/>
          </a:xfrm>
          <a:custGeom>
            <a:avLst/>
            <a:gdLst/>
            <a:ahLst/>
            <a:cxnLst>
              <a:cxn ang="0">
                <a:pos x="0" y="657"/>
              </a:cxn>
              <a:cxn ang="0">
                <a:pos x="60" y="655"/>
              </a:cxn>
              <a:cxn ang="0">
                <a:pos x="119" y="649"/>
              </a:cxn>
              <a:cxn ang="0">
                <a:pos x="178" y="640"/>
              </a:cxn>
              <a:cxn ang="0">
                <a:pos x="236" y="627"/>
              </a:cxn>
              <a:cxn ang="0">
                <a:pos x="292" y="611"/>
              </a:cxn>
              <a:cxn ang="0">
                <a:pos x="348" y="589"/>
              </a:cxn>
              <a:cxn ang="0">
                <a:pos x="403" y="566"/>
              </a:cxn>
              <a:cxn ang="0">
                <a:pos x="456" y="539"/>
              </a:cxn>
              <a:cxn ang="0">
                <a:pos x="507" y="508"/>
              </a:cxn>
              <a:cxn ang="0">
                <a:pos x="555" y="475"/>
              </a:cxn>
              <a:cxn ang="0">
                <a:pos x="603" y="439"/>
              </a:cxn>
              <a:cxn ang="0">
                <a:pos x="646" y="399"/>
              </a:cxn>
              <a:cxn ang="0">
                <a:pos x="689" y="356"/>
              </a:cxn>
              <a:cxn ang="0">
                <a:pos x="727" y="311"/>
              </a:cxn>
              <a:cxn ang="0">
                <a:pos x="763" y="264"/>
              </a:cxn>
              <a:cxn ang="0">
                <a:pos x="797" y="215"/>
              </a:cxn>
              <a:cxn ang="0">
                <a:pos x="827" y="164"/>
              </a:cxn>
              <a:cxn ang="0">
                <a:pos x="853" y="111"/>
              </a:cxn>
              <a:cxn ang="0">
                <a:pos x="876" y="56"/>
              </a:cxn>
              <a:cxn ang="0">
                <a:pos x="896" y="0"/>
              </a:cxn>
            </a:cxnLst>
            <a:rect l="0" t="0" r="r" b="b"/>
            <a:pathLst>
              <a:path w="896" h="657">
                <a:moveTo>
                  <a:pt x="0" y="657"/>
                </a:moveTo>
                <a:lnTo>
                  <a:pt x="60" y="655"/>
                </a:lnTo>
                <a:lnTo>
                  <a:pt x="119" y="649"/>
                </a:lnTo>
                <a:lnTo>
                  <a:pt x="178" y="640"/>
                </a:lnTo>
                <a:lnTo>
                  <a:pt x="236" y="627"/>
                </a:lnTo>
                <a:lnTo>
                  <a:pt x="292" y="611"/>
                </a:lnTo>
                <a:lnTo>
                  <a:pt x="348" y="589"/>
                </a:lnTo>
                <a:lnTo>
                  <a:pt x="403" y="566"/>
                </a:lnTo>
                <a:lnTo>
                  <a:pt x="456" y="539"/>
                </a:lnTo>
                <a:lnTo>
                  <a:pt x="507" y="508"/>
                </a:lnTo>
                <a:lnTo>
                  <a:pt x="555" y="475"/>
                </a:lnTo>
                <a:lnTo>
                  <a:pt x="603" y="439"/>
                </a:lnTo>
                <a:lnTo>
                  <a:pt x="646" y="399"/>
                </a:lnTo>
                <a:lnTo>
                  <a:pt x="689" y="356"/>
                </a:lnTo>
                <a:lnTo>
                  <a:pt x="727" y="311"/>
                </a:lnTo>
                <a:lnTo>
                  <a:pt x="763" y="264"/>
                </a:lnTo>
                <a:lnTo>
                  <a:pt x="797" y="215"/>
                </a:lnTo>
                <a:lnTo>
                  <a:pt x="827" y="164"/>
                </a:lnTo>
                <a:lnTo>
                  <a:pt x="853" y="111"/>
                </a:lnTo>
                <a:lnTo>
                  <a:pt x="876" y="56"/>
                </a:lnTo>
                <a:lnTo>
                  <a:pt x="896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5076587" y="3245265"/>
            <a:ext cx="377900" cy="307342"/>
          </a:xfrm>
          <a:custGeom>
            <a:avLst/>
            <a:gdLst/>
            <a:ahLst/>
            <a:cxnLst>
              <a:cxn ang="0">
                <a:pos x="909" y="702"/>
              </a:cxn>
              <a:cxn ang="0">
                <a:pos x="892" y="646"/>
              </a:cxn>
              <a:cxn ang="0">
                <a:pos x="872" y="590"/>
              </a:cxn>
              <a:cxn ang="0">
                <a:pos x="848" y="536"/>
              </a:cxn>
              <a:cxn ang="0">
                <a:pos x="822" y="484"/>
              </a:cxn>
              <a:cxn ang="0">
                <a:pos x="791" y="434"/>
              </a:cxn>
              <a:cxn ang="0">
                <a:pos x="758" y="385"/>
              </a:cxn>
              <a:cxn ang="0">
                <a:pos x="722" y="339"/>
              </a:cxn>
              <a:cxn ang="0">
                <a:pos x="684" y="294"/>
              </a:cxn>
              <a:cxn ang="0">
                <a:pos x="641" y="253"/>
              </a:cxn>
              <a:cxn ang="0">
                <a:pos x="598" y="214"/>
              </a:cxn>
              <a:cxn ang="0">
                <a:pos x="550" y="178"/>
              </a:cxn>
              <a:cxn ang="0">
                <a:pos x="502" y="146"/>
              </a:cxn>
              <a:cxn ang="0">
                <a:pos x="452" y="116"/>
              </a:cxn>
              <a:cxn ang="0">
                <a:pos x="399" y="89"/>
              </a:cxn>
              <a:cxn ang="0">
                <a:pos x="345" y="66"/>
              </a:cxn>
              <a:cxn ang="0">
                <a:pos x="290" y="46"/>
              </a:cxn>
              <a:cxn ang="0">
                <a:pos x="234" y="30"/>
              </a:cxn>
              <a:cxn ang="0">
                <a:pos x="176" y="16"/>
              </a:cxn>
              <a:cxn ang="0">
                <a:pos x="118" y="8"/>
              </a:cxn>
              <a:cxn ang="0">
                <a:pos x="59" y="3"/>
              </a:cxn>
              <a:cxn ang="0">
                <a:pos x="0" y="0"/>
              </a:cxn>
            </a:cxnLst>
            <a:rect l="0" t="0" r="r" b="b"/>
            <a:pathLst>
              <a:path w="909" h="702">
                <a:moveTo>
                  <a:pt x="909" y="702"/>
                </a:moveTo>
                <a:lnTo>
                  <a:pt x="892" y="646"/>
                </a:lnTo>
                <a:lnTo>
                  <a:pt x="872" y="590"/>
                </a:lnTo>
                <a:lnTo>
                  <a:pt x="848" y="536"/>
                </a:lnTo>
                <a:lnTo>
                  <a:pt x="822" y="484"/>
                </a:lnTo>
                <a:lnTo>
                  <a:pt x="791" y="434"/>
                </a:lnTo>
                <a:lnTo>
                  <a:pt x="758" y="385"/>
                </a:lnTo>
                <a:lnTo>
                  <a:pt x="722" y="339"/>
                </a:lnTo>
                <a:lnTo>
                  <a:pt x="684" y="294"/>
                </a:lnTo>
                <a:lnTo>
                  <a:pt x="641" y="253"/>
                </a:lnTo>
                <a:lnTo>
                  <a:pt x="598" y="214"/>
                </a:lnTo>
                <a:lnTo>
                  <a:pt x="550" y="178"/>
                </a:lnTo>
                <a:lnTo>
                  <a:pt x="502" y="146"/>
                </a:lnTo>
                <a:lnTo>
                  <a:pt x="452" y="116"/>
                </a:lnTo>
                <a:lnTo>
                  <a:pt x="399" y="89"/>
                </a:lnTo>
                <a:lnTo>
                  <a:pt x="345" y="66"/>
                </a:lnTo>
                <a:lnTo>
                  <a:pt x="290" y="46"/>
                </a:lnTo>
                <a:lnTo>
                  <a:pt x="234" y="30"/>
                </a:lnTo>
                <a:lnTo>
                  <a:pt x="176" y="16"/>
                </a:lnTo>
                <a:lnTo>
                  <a:pt x="118" y="8"/>
                </a:lnTo>
                <a:lnTo>
                  <a:pt x="59" y="3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 flipH="1">
            <a:off x="4793581" y="3245265"/>
            <a:ext cx="283009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4793581" y="4068942"/>
            <a:ext cx="283009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5076589" y="3473577"/>
            <a:ext cx="1665" cy="367054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5076588" y="3473577"/>
            <a:ext cx="173135" cy="367054"/>
          </a:xfrm>
          <a:custGeom>
            <a:avLst/>
            <a:gdLst/>
            <a:ahLst/>
            <a:cxnLst>
              <a:cxn ang="0">
                <a:pos x="0" y="834"/>
              </a:cxn>
              <a:cxn ang="0">
                <a:pos x="39" y="833"/>
              </a:cxn>
              <a:cxn ang="0">
                <a:pos x="78" y="828"/>
              </a:cxn>
              <a:cxn ang="0">
                <a:pos x="115" y="819"/>
              </a:cxn>
              <a:cxn ang="0">
                <a:pos x="151" y="807"/>
              </a:cxn>
              <a:cxn ang="0">
                <a:pos x="186" y="791"/>
              </a:cxn>
              <a:cxn ang="0">
                <a:pos x="220" y="772"/>
              </a:cxn>
              <a:cxn ang="0">
                <a:pos x="252" y="751"/>
              </a:cxn>
              <a:cxn ang="0">
                <a:pos x="282" y="726"/>
              </a:cxn>
              <a:cxn ang="0">
                <a:pos x="308" y="698"/>
              </a:cxn>
              <a:cxn ang="0">
                <a:pos x="333" y="669"/>
              </a:cxn>
              <a:cxn ang="0">
                <a:pos x="356" y="637"/>
              </a:cxn>
              <a:cxn ang="0">
                <a:pos x="375" y="604"/>
              </a:cxn>
              <a:cxn ang="0">
                <a:pos x="389" y="569"/>
              </a:cxn>
              <a:cxn ang="0">
                <a:pos x="402" y="531"/>
              </a:cxn>
              <a:cxn ang="0">
                <a:pos x="411" y="494"/>
              </a:cxn>
              <a:cxn ang="0">
                <a:pos x="416" y="455"/>
              </a:cxn>
              <a:cxn ang="0">
                <a:pos x="418" y="418"/>
              </a:cxn>
              <a:cxn ang="0">
                <a:pos x="416" y="379"/>
              </a:cxn>
              <a:cxn ang="0">
                <a:pos x="411" y="341"/>
              </a:cxn>
              <a:cxn ang="0">
                <a:pos x="402" y="303"/>
              </a:cxn>
              <a:cxn ang="0">
                <a:pos x="389" y="267"/>
              </a:cxn>
              <a:cxn ang="0">
                <a:pos x="375" y="231"/>
              </a:cxn>
              <a:cxn ang="0">
                <a:pos x="356" y="197"/>
              </a:cxn>
              <a:cxn ang="0">
                <a:pos x="333" y="166"/>
              </a:cxn>
              <a:cxn ang="0">
                <a:pos x="308" y="136"/>
              </a:cxn>
              <a:cxn ang="0">
                <a:pos x="282" y="109"/>
              </a:cxn>
              <a:cxn ang="0">
                <a:pos x="252" y="84"/>
              </a:cxn>
              <a:cxn ang="0">
                <a:pos x="220" y="63"/>
              </a:cxn>
              <a:cxn ang="0">
                <a:pos x="186" y="44"/>
              </a:cxn>
              <a:cxn ang="0">
                <a:pos x="151" y="28"/>
              </a:cxn>
              <a:cxn ang="0">
                <a:pos x="115" y="15"/>
              </a:cxn>
              <a:cxn ang="0">
                <a:pos x="78" y="7"/>
              </a:cxn>
              <a:cxn ang="0">
                <a:pos x="39" y="2"/>
              </a:cxn>
              <a:cxn ang="0">
                <a:pos x="0" y="0"/>
              </a:cxn>
            </a:cxnLst>
            <a:rect l="0" t="0" r="r" b="b"/>
            <a:pathLst>
              <a:path w="418" h="834">
                <a:moveTo>
                  <a:pt x="0" y="834"/>
                </a:moveTo>
                <a:lnTo>
                  <a:pt x="39" y="833"/>
                </a:lnTo>
                <a:lnTo>
                  <a:pt x="78" y="828"/>
                </a:lnTo>
                <a:lnTo>
                  <a:pt x="115" y="819"/>
                </a:lnTo>
                <a:lnTo>
                  <a:pt x="151" y="807"/>
                </a:lnTo>
                <a:lnTo>
                  <a:pt x="186" y="791"/>
                </a:lnTo>
                <a:lnTo>
                  <a:pt x="220" y="772"/>
                </a:lnTo>
                <a:lnTo>
                  <a:pt x="252" y="751"/>
                </a:lnTo>
                <a:lnTo>
                  <a:pt x="282" y="726"/>
                </a:lnTo>
                <a:lnTo>
                  <a:pt x="308" y="698"/>
                </a:lnTo>
                <a:lnTo>
                  <a:pt x="333" y="669"/>
                </a:lnTo>
                <a:lnTo>
                  <a:pt x="356" y="637"/>
                </a:lnTo>
                <a:lnTo>
                  <a:pt x="375" y="604"/>
                </a:lnTo>
                <a:lnTo>
                  <a:pt x="389" y="569"/>
                </a:lnTo>
                <a:lnTo>
                  <a:pt x="402" y="531"/>
                </a:lnTo>
                <a:lnTo>
                  <a:pt x="411" y="494"/>
                </a:lnTo>
                <a:lnTo>
                  <a:pt x="416" y="455"/>
                </a:lnTo>
                <a:lnTo>
                  <a:pt x="418" y="418"/>
                </a:lnTo>
                <a:lnTo>
                  <a:pt x="416" y="379"/>
                </a:lnTo>
                <a:lnTo>
                  <a:pt x="411" y="341"/>
                </a:lnTo>
                <a:lnTo>
                  <a:pt x="402" y="303"/>
                </a:lnTo>
                <a:lnTo>
                  <a:pt x="389" y="267"/>
                </a:lnTo>
                <a:lnTo>
                  <a:pt x="375" y="231"/>
                </a:lnTo>
                <a:lnTo>
                  <a:pt x="356" y="197"/>
                </a:lnTo>
                <a:lnTo>
                  <a:pt x="333" y="166"/>
                </a:lnTo>
                <a:lnTo>
                  <a:pt x="308" y="136"/>
                </a:lnTo>
                <a:lnTo>
                  <a:pt x="282" y="109"/>
                </a:lnTo>
                <a:lnTo>
                  <a:pt x="252" y="84"/>
                </a:lnTo>
                <a:lnTo>
                  <a:pt x="220" y="63"/>
                </a:lnTo>
                <a:lnTo>
                  <a:pt x="186" y="44"/>
                </a:lnTo>
                <a:lnTo>
                  <a:pt x="151" y="28"/>
                </a:lnTo>
                <a:lnTo>
                  <a:pt x="115" y="15"/>
                </a:lnTo>
                <a:lnTo>
                  <a:pt x="78" y="7"/>
                </a:lnTo>
                <a:lnTo>
                  <a:pt x="39" y="2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 flipV="1">
            <a:off x="5900642" y="3657982"/>
            <a:ext cx="620955" cy="458378"/>
          </a:xfrm>
          <a:prstGeom prst="line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 flipH="1" flipV="1">
            <a:off x="5269700" y="3649202"/>
            <a:ext cx="630943" cy="467159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 flipH="1" flipV="1">
            <a:off x="6493294" y="3650958"/>
            <a:ext cx="26636" cy="40393"/>
          </a:xfrm>
          <a:prstGeom prst="line">
            <a:avLst/>
          </a:pr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5" name="Freeform 51"/>
          <p:cNvSpPr>
            <a:spLocks/>
          </p:cNvSpPr>
          <p:nvPr/>
        </p:nvSpPr>
        <p:spPr bwMode="auto">
          <a:xfrm>
            <a:off x="5872341" y="3176774"/>
            <a:ext cx="64925" cy="96593"/>
          </a:xfrm>
          <a:custGeom>
            <a:avLst/>
            <a:gdLst/>
            <a:ahLst/>
            <a:cxnLst>
              <a:cxn ang="0">
                <a:pos x="155" y="0"/>
              </a:cxn>
              <a:cxn ang="0">
                <a:pos x="98" y="72"/>
              </a:cxn>
              <a:cxn ang="0">
                <a:pos x="47" y="145"/>
              </a:cxn>
              <a:cxn ang="0">
                <a:pos x="0" y="221"/>
              </a:cxn>
            </a:cxnLst>
            <a:rect l="0" t="0" r="r" b="b"/>
            <a:pathLst>
              <a:path w="155" h="221">
                <a:moveTo>
                  <a:pt x="155" y="0"/>
                </a:moveTo>
                <a:lnTo>
                  <a:pt x="98" y="72"/>
                </a:lnTo>
                <a:lnTo>
                  <a:pt x="47" y="145"/>
                </a:lnTo>
                <a:lnTo>
                  <a:pt x="0" y="221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6" name="Freeform 52"/>
          <p:cNvSpPr>
            <a:spLocks/>
          </p:cNvSpPr>
          <p:nvPr/>
        </p:nvSpPr>
        <p:spPr bwMode="auto">
          <a:xfrm>
            <a:off x="5278025" y="3640420"/>
            <a:ext cx="38289" cy="57956"/>
          </a:xfrm>
          <a:custGeom>
            <a:avLst/>
            <a:gdLst/>
            <a:ahLst/>
            <a:cxnLst>
              <a:cxn ang="0">
                <a:pos x="93" y="0"/>
              </a:cxn>
              <a:cxn ang="0">
                <a:pos x="45" y="64"/>
              </a:cxn>
              <a:cxn ang="0">
                <a:pos x="0" y="131"/>
              </a:cxn>
            </a:cxnLst>
            <a:rect l="0" t="0" r="r" b="b"/>
            <a:pathLst>
              <a:path w="93" h="131">
                <a:moveTo>
                  <a:pt x="93" y="0"/>
                </a:moveTo>
                <a:lnTo>
                  <a:pt x="45" y="64"/>
                </a:lnTo>
                <a:lnTo>
                  <a:pt x="0" y="131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5869012" y="3176774"/>
            <a:ext cx="63261" cy="96593"/>
          </a:xfrm>
          <a:custGeom>
            <a:avLst/>
            <a:gdLst/>
            <a:ahLst/>
            <a:cxnLst>
              <a:cxn ang="0">
                <a:pos x="155" y="222"/>
              </a:cxn>
              <a:cxn ang="0">
                <a:pos x="107" y="146"/>
              </a:cxn>
              <a:cxn ang="0">
                <a:pos x="55" y="73"/>
              </a:cxn>
              <a:cxn ang="0">
                <a:pos x="0" y="0"/>
              </a:cxn>
            </a:cxnLst>
            <a:rect l="0" t="0" r="r" b="b"/>
            <a:pathLst>
              <a:path w="155" h="222">
                <a:moveTo>
                  <a:pt x="155" y="222"/>
                </a:moveTo>
                <a:lnTo>
                  <a:pt x="107" y="146"/>
                </a:lnTo>
                <a:lnTo>
                  <a:pt x="55" y="7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8" name="Line 54"/>
          <p:cNvSpPr>
            <a:spLocks noChangeShapeType="1"/>
          </p:cNvSpPr>
          <p:nvPr/>
        </p:nvSpPr>
        <p:spPr bwMode="auto">
          <a:xfrm flipH="1">
            <a:off x="5296336" y="3224190"/>
            <a:ext cx="605971" cy="44432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9" name="Line 55"/>
          <p:cNvSpPr>
            <a:spLocks noChangeShapeType="1"/>
          </p:cNvSpPr>
          <p:nvPr/>
        </p:nvSpPr>
        <p:spPr bwMode="auto">
          <a:xfrm flipH="1" flipV="1">
            <a:off x="5902306" y="3224190"/>
            <a:ext cx="602643" cy="44432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0" name="Freeform 56"/>
          <p:cNvSpPr>
            <a:spLocks/>
          </p:cNvSpPr>
          <p:nvPr/>
        </p:nvSpPr>
        <p:spPr bwMode="auto">
          <a:xfrm>
            <a:off x="6168667" y="3877513"/>
            <a:ext cx="34960" cy="5444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" y="63"/>
              </a:cxn>
              <a:cxn ang="0">
                <a:pos x="84" y="121"/>
              </a:cxn>
            </a:cxnLst>
            <a:rect l="0" t="0" r="r" b="b"/>
            <a:pathLst>
              <a:path w="84" h="121">
                <a:moveTo>
                  <a:pt x="0" y="0"/>
                </a:moveTo>
                <a:lnTo>
                  <a:pt x="40" y="63"/>
                </a:lnTo>
                <a:lnTo>
                  <a:pt x="84" y="121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 flipH="1" flipV="1">
            <a:off x="5582673" y="3461283"/>
            <a:ext cx="602643" cy="44432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2" name="Freeform 58"/>
          <p:cNvSpPr>
            <a:spLocks/>
          </p:cNvSpPr>
          <p:nvPr/>
        </p:nvSpPr>
        <p:spPr bwMode="auto">
          <a:xfrm>
            <a:off x="6045475" y="3317271"/>
            <a:ext cx="31631" cy="47418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28" y="74"/>
              </a:cxn>
              <a:cxn ang="0">
                <a:pos x="54" y="38"/>
              </a:cxn>
              <a:cxn ang="0">
                <a:pos x="75" y="0"/>
              </a:cxn>
            </a:cxnLst>
            <a:rect l="0" t="0" r="r" b="b"/>
            <a:pathLst>
              <a:path w="75" h="108">
                <a:moveTo>
                  <a:pt x="0" y="108"/>
                </a:moveTo>
                <a:lnTo>
                  <a:pt x="28" y="74"/>
                </a:lnTo>
                <a:lnTo>
                  <a:pt x="54" y="38"/>
                </a:lnTo>
                <a:lnTo>
                  <a:pt x="75" y="0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3" name="Freeform 59"/>
          <p:cNvSpPr>
            <a:spLocks/>
          </p:cNvSpPr>
          <p:nvPr/>
        </p:nvSpPr>
        <p:spPr bwMode="auto">
          <a:xfrm>
            <a:off x="6333478" y="3531534"/>
            <a:ext cx="24971" cy="38637"/>
          </a:xfrm>
          <a:custGeom>
            <a:avLst/>
            <a:gdLst/>
            <a:ahLst/>
            <a:cxnLst>
              <a:cxn ang="0">
                <a:pos x="61" y="0"/>
              </a:cxn>
              <a:cxn ang="0">
                <a:pos x="39" y="27"/>
              </a:cxn>
              <a:cxn ang="0">
                <a:pos x="19" y="57"/>
              </a:cxn>
              <a:cxn ang="0">
                <a:pos x="0" y="87"/>
              </a:cxn>
            </a:cxnLst>
            <a:rect l="0" t="0" r="r" b="b"/>
            <a:pathLst>
              <a:path w="61" h="87">
                <a:moveTo>
                  <a:pt x="61" y="0"/>
                </a:moveTo>
                <a:lnTo>
                  <a:pt x="39" y="27"/>
                </a:lnTo>
                <a:lnTo>
                  <a:pt x="19" y="57"/>
                </a:lnTo>
                <a:lnTo>
                  <a:pt x="0" y="87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4" name="Freeform 60"/>
          <p:cNvSpPr>
            <a:spLocks/>
          </p:cNvSpPr>
          <p:nvPr/>
        </p:nvSpPr>
        <p:spPr bwMode="auto">
          <a:xfrm>
            <a:off x="6102076" y="3357666"/>
            <a:ext cx="34960" cy="52687"/>
          </a:xfrm>
          <a:custGeom>
            <a:avLst/>
            <a:gdLst/>
            <a:ahLst/>
            <a:cxnLst>
              <a:cxn ang="0">
                <a:pos x="0" y="121"/>
              </a:cxn>
              <a:cxn ang="0">
                <a:pos x="21" y="106"/>
              </a:cxn>
              <a:cxn ang="0">
                <a:pos x="39" y="88"/>
              </a:cxn>
              <a:cxn ang="0">
                <a:pos x="55" y="70"/>
              </a:cxn>
              <a:cxn ang="0">
                <a:pos x="68" y="47"/>
              </a:cxn>
              <a:cxn ang="0">
                <a:pos x="77" y="25"/>
              </a:cxn>
              <a:cxn ang="0">
                <a:pos x="85" y="0"/>
              </a:cxn>
            </a:cxnLst>
            <a:rect l="0" t="0" r="r" b="b"/>
            <a:pathLst>
              <a:path w="85" h="121">
                <a:moveTo>
                  <a:pt x="0" y="121"/>
                </a:moveTo>
                <a:lnTo>
                  <a:pt x="21" y="106"/>
                </a:lnTo>
                <a:lnTo>
                  <a:pt x="39" y="88"/>
                </a:lnTo>
                <a:lnTo>
                  <a:pt x="55" y="70"/>
                </a:lnTo>
                <a:lnTo>
                  <a:pt x="68" y="47"/>
                </a:lnTo>
                <a:lnTo>
                  <a:pt x="77" y="25"/>
                </a:lnTo>
                <a:lnTo>
                  <a:pt x="85" y="0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5" name="Freeform 61"/>
          <p:cNvSpPr>
            <a:spLocks/>
          </p:cNvSpPr>
          <p:nvPr/>
        </p:nvSpPr>
        <p:spPr bwMode="auto">
          <a:xfrm>
            <a:off x="6270218" y="3482359"/>
            <a:ext cx="36625" cy="52687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64" y="14"/>
              </a:cxn>
              <a:cxn ang="0">
                <a:pos x="45" y="31"/>
              </a:cxn>
              <a:cxn ang="0">
                <a:pos x="30" y="51"/>
              </a:cxn>
              <a:cxn ang="0">
                <a:pos x="17" y="72"/>
              </a:cxn>
              <a:cxn ang="0">
                <a:pos x="8" y="96"/>
              </a:cxn>
              <a:cxn ang="0">
                <a:pos x="0" y="120"/>
              </a:cxn>
            </a:cxnLst>
            <a:rect l="0" t="0" r="r" b="b"/>
            <a:pathLst>
              <a:path w="85" h="120">
                <a:moveTo>
                  <a:pt x="85" y="0"/>
                </a:moveTo>
                <a:lnTo>
                  <a:pt x="64" y="14"/>
                </a:lnTo>
                <a:lnTo>
                  <a:pt x="45" y="31"/>
                </a:lnTo>
                <a:lnTo>
                  <a:pt x="30" y="51"/>
                </a:lnTo>
                <a:lnTo>
                  <a:pt x="17" y="72"/>
                </a:lnTo>
                <a:lnTo>
                  <a:pt x="8" y="96"/>
                </a:lnTo>
                <a:lnTo>
                  <a:pt x="0" y="120"/>
                </a:lnTo>
              </a:path>
            </a:pathLst>
          </a:custGeom>
          <a:noFill/>
          <a:ln w="127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6" name="Line 62"/>
          <p:cNvSpPr>
            <a:spLocks noChangeShapeType="1"/>
          </p:cNvSpPr>
          <p:nvPr/>
        </p:nvSpPr>
        <p:spPr bwMode="auto">
          <a:xfrm flipH="1">
            <a:off x="5456153" y="3341859"/>
            <a:ext cx="605971" cy="44432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 flipH="1">
            <a:off x="5519938" y="3356993"/>
            <a:ext cx="605971" cy="44432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auto">
          <a:xfrm flipH="1">
            <a:off x="5677565" y="3505188"/>
            <a:ext cx="605971" cy="44432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auto">
          <a:xfrm flipH="1">
            <a:off x="5739161" y="3550851"/>
            <a:ext cx="605971" cy="444328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auto">
          <a:xfrm>
            <a:off x="6899495" y="3245265"/>
            <a:ext cx="259703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1" name="Line 67"/>
          <p:cNvSpPr>
            <a:spLocks noChangeShapeType="1"/>
          </p:cNvSpPr>
          <p:nvPr/>
        </p:nvSpPr>
        <p:spPr bwMode="auto">
          <a:xfrm>
            <a:off x="7159198" y="3245267"/>
            <a:ext cx="1665" cy="595365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2" name="Line 68"/>
          <p:cNvSpPr>
            <a:spLocks noChangeShapeType="1"/>
          </p:cNvSpPr>
          <p:nvPr/>
        </p:nvSpPr>
        <p:spPr bwMode="auto">
          <a:xfrm>
            <a:off x="7159199" y="3840630"/>
            <a:ext cx="261367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>
            <a:off x="7420566" y="3840632"/>
            <a:ext cx="1665" cy="228311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4" name="Line 70"/>
          <p:cNvSpPr>
            <a:spLocks noChangeShapeType="1"/>
          </p:cNvSpPr>
          <p:nvPr/>
        </p:nvSpPr>
        <p:spPr bwMode="auto">
          <a:xfrm flipH="1">
            <a:off x="6899496" y="4068942"/>
            <a:ext cx="521069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6" name="Line 72"/>
          <p:cNvSpPr>
            <a:spLocks noChangeShapeType="1"/>
          </p:cNvSpPr>
          <p:nvPr/>
        </p:nvSpPr>
        <p:spPr bwMode="auto">
          <a:xfrm flipV="1">
            <a:off x="6856214" y="3840632"/>
            <a:ext cx="1665" cy="228311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7" name="Line 73"/>
          <p:cNvSpPr>
            <a:spLocks noChangeShapeType="1"/>
          </p:cNvSpPr>
          <p:nvPr/>
        </p:nvSpPr>
        <p:spPr bwMode="auto">
          <a:xfrm flipH="1">
            <a:off x="6594847" y="3840630"/>
            <a:ext cx="261367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 flipV="1">
            <a:off x="6594846" y="3245267"/>
            <a:ext cx="1665" cy="595365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99" name="Line 75"/>
          <p:cNvSpPr>
            <a:spLocks noChangeShapeType="1"/>
          </p:cNvSpPr>
          <p:nvPr/>
        </p:nvSpPr>
        <p:spPr bwMode="auto">
          <a:xfrm flipH="1">
            <a:off x="6335143" y="3245265"/>
            <a:ext cx="259703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auto">
          <a:xfrm>
            <a:off x="6335145" y="3245265"/>
            <a:ext cx="1665" cy="312610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1" name="Line 77"/>
          <p:cNvSpPr>
            <a:spLocks noChangeShapeType="1"/>
          </p:cNvSpPr>
          <p:nvPr/>
        </p:nvSpPr>
        <p:spPr bwMode="auto">
          <a:xfrm flipH="1">
            <a:off x="6335144" y="4068942"/>
            <a:ext cx="521069" cy="175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 flipV="1">
            <a:off x="6335145" y="3794970"/>
            <a:ext cx="1665" cy="273973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3" name="Line 79"/>
          <p:cNvSpPr>
            <a:spLocks noChangeShapeType="1"/>
          </p:cNvSpPr>
          <p:nvPr/>
        </p:nvSpPr>
        <p:spPr bwMode="auto">
          <a:xfrm flipH="1">
            <a:off x="5900643" y="3794968"/>
            <a:ext cx="434501" cy="321392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4" name="Line 80"/>
          <p:cNvSpPr>
            <a:spLocks noChangeShapeType="1"/>
          </p:cNvSpPr>
          <p:nvPr/>
        </p:nvSpPr>
        <p:spPr bwMode="auto">
          <a:xfrm flipH="1" flipV="1">
            <a:off x="5449493" y="3780920"/>
            <a:ext cx="451149" cy="335441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5" name="Line 81"/>
          <p:cNvSpPr>
            <a:spLocks noChangeShapeType="1"/>
          </p:cNvSpPr>
          <p:nvPr/>
        </p:nvSpPr>
        <p:spPr bwMode="auto">
          <a:xfrm flipH="1">
            <a:off x="6023835" y="3557878"/>
            <a:ext cx="311309" cy="228311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6" name="Line 82"/>
          <p:cNvSpPr>
            <a:spLocks noChangeShapeType="1"/>
          </p:cNvSpPr>
          <p:nvPr/>
        </p:nvSpPr>
        <p:spPr bwMode="auto">
          <a:xfrm flipH="1" flipV="1">
            <a:off x="5962238" y="3740524"/>
            <a:ext cx="61596" cy="45662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7" name="Line 83"/>
          <p:cNvSpPr>
            <a:spLocks noChangeShapeType="1"/>
          </p:cNvSpPr>
          <p:nvPr/>
        </p:nvSpPr>
        <p:spPr bwMode="auto">
          <a:xfrm flipV="1">
            <a:off x="5962237" y="3505188"/>
            <a:ext cx="321299" cy="23533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8" name="Line 84"/>
          <p:cNvSpPr>
            <a:spLocks noChangeShapeType="1"/>
          </p:cNvSpPr>
          <p:nvPr/>
        </p:nvSpPr>
        <p:spPr bwMode="auto">
          <a:xfrm flipH="1" flipV="1">
            <a:off x="6125383" y="3387520"/>
            <a:ext cx="158152" cy="117668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09" name="Line 85"/>
          <p:cNvSpPr>
            <a:spLocks noChangeShapeType="1"/>
          </p:cNvSpPr>
          <p:nvPr/>
        </p:nvSpPr>
        <p:spPr bwMode="auto">
          <a:xfrm flipH="1">
            <a:off x="5804086" y="3387521"/>
            <a:ext cx="321299" cy="23533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0" name="Line 86"/>
          <p:cNvSpPr>
            <a:spLocks noChangeShapeType="1"/>
          </p:cNvSpPr>
          <p:nvPr/>
        </p:nvSpPr>
        <p:spPr bwMode="auto">
          <a:xfrm flipH="1" flipV="1">
            <a:off x="5740825" y="3577195"/>
            <a:ext cx="63261" cy="45662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1" name="Line 87"/>
          <p:cNvSpPr>
            <a:spLocks noChangeShapeType="1"/>
          </p:cNvSpPr>
          <p:nvPr/>
        </p:nvSpPr>
        <p:spPr bwMode="auto">
          <a:xfrm flipV="1">
            <a:off x="5740825" y="3341858"/>
            <a:ext cx="321299" cy="235336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2" name="Line 88"/>
          <p:cNvSpPr>
            <a:spLocks noChangeShapeType="1"/>
          </p:cNvSpPr>
          <p:nvPr/>
        </p:nvSpPr>
        <p:spPr bwMode="auto">
          <a:xfrm flipH="1" flipV="1">
            <a:off x="5902307" y="3224191"/>
            <a:ext cx="159817" cy="117668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3" name="Line 89"/>
          <p:cNvSpPr>
            <a:spLocks noChangeShapeType="1"/>
          </p:cNvSpPr>
          <p:nvPr/>
        </p:nvSpPr>
        <p:spPr bwMode="auto">
          <a:xfrm flipH="1">
            <a:off x="5454488" y="3224192"/>
            <a:ext cx="447819" cy="328417"/>
          </a:xfrm>
          <a:prstGeom prst="line">
            <a:avLst/>
          </a:prstGeom>
          <a:noFill/>
          <a:ln w="317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1" name="Picture 4" descr="http://www.topnews.in/files/dell-xps-m13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1" y="4656269"/>
            <a:ext cx="2304256" cy="170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Oval 82"/>
          <p:cNvSpPr/>
          <p:nvPr/>
        </p:nvSpPr>
        <p:spPr>
          <a:xfrm>
            <a:off x="6081716" y="3642067"/>
            <a:ext cx="45719" cy="45719"/>
          </a:xfrm>
          <a:prstGeom prst="ellipse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1991544" y="58772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130</a:t>
            </a:r>
          </a:p>
          <a:p>
            <a:r>
              <a:rPr lang="en-GB" dirty="0"/>
              <a:t>In 200</a:t>
            </a:r>
            <a:endParaRPr lang="en-GB" dirty="0"/>
          </a:p>
        </p:txBody>
      </p:sp>
      <p:cxnSp>
        <p:nvCxnSpPr>
          <p:cNvPr id="85" name="Straight Arrow Connector 84"/>
          <p:cNvCxnSpPr/>
          <p:nvPr/>
        </p:nvCxnSpPr>
        <p:spPr>
          <a:xfrm rot="10800000" flipV="1">
            <a:off x="7032104" y="2276873"/>
            <a:ext cx="648072" cy="1440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464152" y="206084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R70</a:t>
            </a:r>
            <a:endParaRPr lang="en-GB" sz="900" dirty="0"/>
          </a:p>
        </p:txBody>
      </p:sp>
      <p:sp>
        <p:nvSpPr>
          <p:cNvPr id="88" name="TextBox 87"/>
          <p:cNvSpPr txBox="1"/>
          <p:nvPr/>
        </p:nvSpPr>
        <p:spPr>
          <a:xfrm>
            <a:off x="5663952" y="29698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DELL  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8723784" y="404664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cxnSp>
        <p:nvCxnSpPr>
          <p:cNvPr id="93" name="Straight Arrow Connector 92"/>
          <p:cNvCxnSpPr/>
          <p:nvPr/>
        </p:nvCxnSpPr>
        <p:spPr>
          <a:xfrm rot="10800000" flipV="1">
            <a:off x="6528048" y="1700808"/>
            <a:ext cx="864096" cy="2880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104112" y="1484785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R74</a:t>
            </a:r>
            <a:endParaRPr lang="en-GB" sz="900" dirty="0"/>
          </a:p>
        </p:txBody>
      </p:sp>
      <p:sp>
        <p:nvSpPr>
          <p:cNvPr id="104" name="TextBox 103"/>
          <p:cNvSpPr txBox="1"/>
          <p:nvPr/>
        </p:nvSpPr>
        <p:spPr>
          <a:xfrm>
            <a:off x="4761756" y="406183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13</a:t>
            </a:r>
            <a:endParaRPr lang="en-GB" sz="1100" dirty="0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7608173" y="3645024"/>
            <a:ext cx="864092" cy="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968208" y="350101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36</a:t>
            </a:r>
            <a:endParaRPr lang="en-GB" sz="1200" dirty="0"/>
          </a:p>
        </p:txBody>
      </p:sp>
      <p:cxnSp>
        <p:nvCxnSpPr>
          <p:cNvPr id="114" name="Straight Connector 113"/>
          <p:cNvCxnSpPr/>
          <p:nvPr/>
        </p:nvCxnSpPr>
        <p:spPr>
          <a:xfrm rot="10800000">
            <a:off x="7945348" y="3235836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0800000">
            <a:off x="7680176" y="4077072"/>
            <a:ext cx="4320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Line 36"/>
          <p:cNvSpPr>
            <a:spLocks noChangeShapeType="1"/>
          </p:cNvSpPr>
          <p:nvPr/>
        </p:nvSpPr>
        <p:spPr bwMode="auto">
          <a:xfrm>
            <a:off x="4791561" y="4110855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Line 36"/>
          <p:cNvSpPr>
            <a:spLocks noChangeShapeType="1"/>
          </p:cNvSpPr>
          <p:nvPr/>
        </p:nvSpPr>
        <p:spPr bwMode="auto">
          <a:xfrm>
            <a:off x="5078332" y="4122731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4768117" y="4266746"/>
            <a:ext cx="319773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Line 36"/>
          <p:cNvSpPr>
            <a:spLocks noChangeShapeType="1"/>
          </p:cNvSpPr>
          <p:nvPr/>
        </p:nvSpPr>
        <p:spPr bwMode="auto">
          <a:xfrm>
            <a:off x="5479900" y="4133715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5055472" y="4266746"/>
            <a:ext cx="432048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Line 36"/>
          <p:cNvSpPr>
            <a:spLocks noChangeShapeType="1"/>
          </p:cNvSpPr>
          <p:nvPr/>
        </p:nvSpPr>
        <p:spPr bwMode="auto">
          <a:xfrm>
            <a:off x="5906264" y="4160831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5495140" y="4265157"/>
            <a:ext cx="403504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118368" y="406183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18</a:t>
            </a:r>
            <a:endParaRPr lang="en-GB" sz="1100" dirty="0"/>
          </a:p>
        </p:txBody>
      </p:sp>
      <p:sp>
        <p:nvSpPr>
          <p:cNvPr id="132" name="TextBox 131"/>
          <p:cNvSpPr txBox="1"/>
          <p:nvPr/>
        </p:nvSpPr>
        <p:spPr>
          <a:xfrm>
            <a:off x="5558036" y="406183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20</a:t>
            </a:r>
            <a:endParaRPr lang="en-GB" sz="1100" dirty="0"/>
          </a:p>
        </p:txBody>
      </p:sp>
      <p:sp>
        <p:nvSpPr>
          <p:cNvPr id="135" name="TextBox 134"/>
          <p:cNvSpPr txBox="1"/>
          <p:nvPr/>
        </p:nvSpPr>
        <p:spPr>
          <a:xfrm>
            <a:off x="5940301" y="407389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20</a:t>
            </a:r>
            <a:endParaRPr lang="en-GB" sz="1100" dirty="0"/>
          </a:p>
        </p:txBody>
      </p:sp>
      <p:sp>
        <p:nvSpPr>
          <p:cNvPr id="137" name="Line 36"/>
          <p:cNvSpPr>
            <a:spLocks noChangeShapeType="1"/>
          </p:cNvSpPr>
          <p:nvPr/>
        </p:nvSpPr>
        <p:spPr bwMode="auto">
          <a:xfrm>
            <a:off x="6312024" y="4158414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5900900" y="4262742"/>
            <a:ext cx="403504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Line 36"/>
          <p:cNvSpPr>
            <a:spLocks noChangeShapeType="1"/>
          </p:cNvSpPr>
          <p:nvPr/>
        </p:nvSpPr>
        <p:spPr bwMode="auto">
          <a:xfrm>
            <a:off x="6600056" y="4149081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6313899" y="4266108"/>
            <a:ext cx="286159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Line 36"/>
          <p:cNvSpPr>
            <a:spLocks noChangeShapeType="1"/>
          </p:cNvSpPr>
          <p:nvPr/>
        </p:nvSpPr>
        <p:spPr bwMode="auto">
          <a:xfrm>
            <a:off x="6844655" y="4139556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42" name="Straight Arrow Connector 141"/>
          <p:cNvCxnSpPr/>
          <p:nvPr/>
        </p:nvCxnSpPr>
        <p:spPr>
          <a:xfrm>
            <a:off x="6586225" y="4270872"/>
            <a:ext cx="270000" cy="1588"/>
          </a:xfrm>
          <a:prstGeom prst="straightConnector1">
            <a:avLst/>
          </a:prstGeom>
          <a:ln w="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7157071" y="4283001"/>
            <a:ext cx="286159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6888090" y="4281414"/>
            <a:ext cx="286159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Line 36"/>
          <p:cNvSpPr>
            <a:spLocks noChangeShapeType="1"/>
          </p:cNvSpPr>
          <p:nvPr/>
        </p:nvSpPr>
        <p:spPr bwMode="auto">
          <a:xfrm>
            <a:off x="6903963" y="4139556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9" name="Line 36"/>
          <p:cNvSpPr>
            <a:spLocks noChangeShapeType="1"/>
          </p:cNvSpPr>
          <p:nvPr/>
        </p:nvSpPr>
        <p:spPr bwMode="auto">
          <a:xfrm>
            <a:off x="7160245" y="4136382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0" name="Line 36"/>
          <p:cNvSpPr>
            <a:spLocks noChangeShapeType="1"/>
          </p:cNvSpPr>
          <p:nvPr/>
        </p:nvSpPr>
        <p:spPr bwMode="auto">
          <a:xfrm>
            <a:off x="7432403" y="4131048"/>
            <a:ext cx="0" cy="299907"/>
          </a:xfrm>
          <a:prstGeom prst="line">
            <a:avLst/>
          </a:prstGeom>
          <a:noFill/>
          <a:ln w="63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5" name="TextBox 154"/>
          <p:cNvSpPr txBox="1"/>
          <p:nvPr/>
        </p:nvSpPr>
        <p:spPr>
          <a:xfrm>
            <a:off x="6312024" y="407707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12</a:t>
            </a:r>
            <a:endParaRPr lang="en-GB" sz="1100" dirty="0"/>
          </a:p>
        </p:txBody>
      </p:sp>
      <p:sp>
        <p:nvSpPr>
          <p:cNvPr id="156" name="TextBox 155"/>
          <p:cNvSpPr txBox="1"/>
          <p:nvPr/>
        </p:nvSpPr>
        <p:spPr>
          <a:xfrm>
            <a:off x="6556623" y="4061198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12</a:t>
            </a:r>
            <a:endParaRPr lang="en-GB" sz="1100" dirty="0"/>
          </a:p>
        </p:txBody>
      </p:sp>
      <p:sp>
        <p:nvSpPr>
          <p:cNvPr id="157" name="TextBox 156"/>
          <p:cNvSpPr txBox="1"/>
          <p:nvPr/>
        </p:nvSpPr>
        <p:spPr>
          <a:xfrm>
            <a:off x="6864273" y="407707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12</a:t>
            </a:r>
            <a:endParaRPr lang="en-GB" sz="1100" dirty="0"/>
          </a:p>
        </p:txBody>
      </p:sp>
      <p:sp>
        <p:nvSpPr>
          <p:cNvPr id="158" name="TextBox 157"/>
          <p:cNvSpPr txBox="1"/>
          <p:nvPr/>
        </p:nvSpPr>
        <p:spPr>
          <a:xfrm>
            <a:off x="7127927" y="4079680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12</a:t>
            </a:r>
            <a:endParaRPr lang="en-GB" sz="1100" dirty="0"/>
          </a:p>
        </p:txBody>
      </p:sp>
      <p:cxnSp>
        <p:nvCxnSpPr>
          <p:cNvPr id="159" name="Straight Arrow Connector 158"/>
          <p:cNvCxnSpPr/>
          <p:nvPr/>
        </p:nvCxnSpPr>
        <p:spPr>
          <a:xfrm rot="5400000">
            <a:off x="7704344" y="3969060"/>
            <a:ext cx="216024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0800000">
            <a:off x="7680176" y="3861048"/>
            <a:ext cx="2160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762273" y="3844382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10</a:t>
            </a:r>
            <a:endParaRPr lang="en-GB" sz="1100" dirty="0"/>
          </a:p>
        </p:txBody>
      </p:sp>
      <p:cxnSp>
        <p:nvCxnSpPr>
          <p:cNvPr id="167" name="Straight Connector 166"/>
          <p:cNvCxnSpPr/>
          <p:nvPr/>
        </p:nvCxnSpPr>
        <p:spPr>
          <a:xfrm>
            <a:off x="6816082" y="4277221"/>
            <a:ext cx="878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rot="16200000" flipH="1">
            <a:off x="6700131" y="4465180"/>
            <a:ext cx="372740" cy="3175"/>
          </a:xfrm>
          <a:prstGeom prst="straightConnector1">
            <a:avLst/>
          </a:prstGeom>
          <a:ln w="63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888088" y="4653137"/>
            <a:ext cx="144016" cy="158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6859513" y="4463534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  <a:endParaRPr lang="en-GB" sz="1100" dirty="0"/>
          </a:p>
        </p:txBody>
      </p:sp>
      <p:cxnSp>
        <p:nvCxnSpPr>
          <p:cNvPr id="182" name="Straight Arrow Connector 181"/>
          <p:cNvCxnSpPr/>
          <p:nvPr/>
        </p:nvCxnSpPr>
        <p:spPr>
          <a:xfrm rot="5400000">
            <a:off x="4896032" y="3560030"/>
            <a:ext cx="216024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4784999" y="3435350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8</a:t>
            </a:r>
            <a:endParaRPr lang="en-GB" sz="1100" dirty="0"/>
          </a:p>
        </p:txBody>
      </p:sp>
      <p:cxnSp>
        <p:nvCxnSpPr>
          <p:cNvPr id="188" name="Straight Arrow Connector 187"/>
          <p:cNvCxnSpPr/>
          <p:nvPr/>
        </p:nvCxnSpPr>
        <p:spPr>
          <a:xfrm rot="10800000">
            <a:off x="4655840" y="4078661"/>
            <a:ext cx="144016" cy="1588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4583832" y="387295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7</a:t>
            </a:r>
            <a:endParaRPr lang="en-GB" sz="1100" dirty="0"/>
          </a:p>
        </p:txBody>
      </p:sp>
      <p:sp>
        <p:nvSpPr>
          <p:cNvPr id="198" name="TextBox 197"/>
          <p:cNvSpPr txBox="1"/>
          <p:nvPr/>
        </p:nvSpPr>
        <p:spPr>
          <a:xfrm rot="19267127">
            <a:off x="5818067" y="3832174"/>
            <a:ext cx="4320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16</a:t>
            </a:r>
            <a:endParaRPr lang="en-GB" sz="600" dirty="0"/>
          </a:p>
        </p:txBody>
      </p:sp>
      <p:sp>
        <p:nvSpPr>
          <p:cNvPr id="204" name="TextBox 203"/>
          <p:cNvSpPr txBox="1"/>
          <p:nvPr/>
        </p:nvSpPr>
        <p:spPr>
          <a:xfrm rot="19267127">
            <a:off x="6106099" y="3758542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9900"/>
                </a:solidFill>
              </a:rPr>
              <a:t>34</a:t>
            </a:r>
            <a:endParaRPr lang="en-GB" sz="1000" dirty="0">
              <a:solidFill>
                <a:srgbClr val="0099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977384" y="389792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35</a:t>
            </a:r>
            <a:r>
              <a:rPr lang="en-GB" sz="1400" dirty="0"/>
              <a:t>°</a:t>
            </a:r>
            <a:endParaRPr lang="en-GB" sz="1400" dirty="0"/>
          </a:p>
        </p:txBody>
      </p:sp>
      <p:sp>
        <p:nvSpPr>
          <p:cNvPr id="207" name="TextBox 206"/>
          <p:cNvSpPr txBox="1"/>
          <p:nvPr/>
        </p:nvSpPr>
        <p:spPr>
          <a:xfrm>
            <a:off x="2063552" y="472514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Bottom of E is 2mm below.</a:t>
            </a:r>
          </a:p>
          <a:p>
            <a:r>
              <a:rPr lang="en-GB" sz="1400" dirty="0"/>
              <a:t>All sides of the E are 34mm.  </a:t>
            </a:r>
            <a:endParaRPr lang="en-GB" sz="1400" dirty="0"/>
          </a:p>
        </p:txBody>
      </p:sp>
      <p:grpSp>
        <p:nvGrpSpPr>
          <p:cNvPr id="208" name="Group 207"/>
          <p:cNvGrpSpPr/>
          <p:nvPr/>
        </p:nvGrpSpPr>
        <p:grpSpPr>
          <a:xfrm>
            <a:off x="5908550" y="3186208"/>
            <a:ext cx="841095" cy="529116"/>
            <a:chOff x="4365820" y="3197231"/>
            <a:chExt cx="841094" cy="529116"/>
          </a:xfrm>
        </p:grpSpPr>
        <p:sp>
          <p:nvSpPr>
            <p:cNvPr id="199" name="TextBox 198"/>
            <p:cNvSpPr txBox="1"/>
            <p:nvPr/>
          </p:nvSpPr>
          <p:spPr>
            <a:xfrm rot="2119814">
              <a:off x="4365820" y="3197231"/>
              <a:ext cx="39538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9</a:t>
              </a:r>
              <a:endParaRPr lang="en-GB" sz="600" dirty="0"/>
            </a:p>
          </p:txBody>
        </p:sp>
        <p:sp>
          <p:nvSpPr>
            <p:cNvPr id="200" name="TextBox 199"/>
            <p:cNvSpPr txBox="1"/>
            <p:nvPr/>
          </p:nvSpPr>
          <p:spPr>
            <a:xfrm rot="2119814">
              <a:off x="4454855" y="3272698"/>
              <a:ext cx="4320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3.5</a:t>
              </a:r>
              <a:endParaRPr lang="en-GB" sz="600" dirty="0"/>
            </a:p>
          </p:txBody>
        </p:sp>
        <p:sp>
          <p:nvSpPr>
            <p:cNvPr id="201" name="TextBox 200"/>
            <p:cNvSpPr txBox="1"/>
            <p:nvPr/>
          </p:nvSpPr>
          <p:spPr>
            <a:xfrm rot="2119814">
              <a:off x="4573707" y="3369093"/>
              <a:ext cx="4320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9</a:t>
              </a:r>
              <a:endParaRPr lang="en-GB" sz="600" dirty="0"/>
            </a:p>
          </p:txBody>
        </p:sp>
        <p:sp>
          <p:nvSpPr>
            <p:cNvPr id="203" name="TextBox 202"/>
            <p:cNvSpPr txBox="1"/>
            <p:nvPr/>
          </p:nvSpPr>
          <p:spPr>
            <a:xfrm rot="2119814">
              <a:off x="4774866" y="3541681"/>
              <a:ext cx="4320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9</a:t>
              </a:r>
              <a:endParaRPr lang="en-GB" sz="600" dirty="0"/>
            </a:p>
          </p:txBody>
        </p:sp>
        <p:sp>
          <p:nvSpPr>
            <p:cNvPr id="202" name="TextBox 201"/>
            <p:cNvSpPr txBox="1"/>
            <p:nvPr/>
          </p:nvSpPr>
          <p:spPr>
            <a:xfrm rot="2119814">
              <a:off x="4676214" y="3463120"/>
              <a:ext cx="4320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dirty="0"/>
                <a:t>3.5</a:t>
              </a:r>
              <a:endParaRPr lang="en-GB" sz="600" dirty="0"/>
            </a:p>
          </p:txBody>
        </p:sp>
      </p:grpSp>
      <p:sp>
        <p:nvSpPr>
          <p:cNvPr id="143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5" name="TextBox 144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15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15418008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3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3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3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3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3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3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3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3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3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3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3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3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3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3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3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3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30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3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3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3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3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3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4" dur="3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3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3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3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30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3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3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3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3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30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3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30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30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3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30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3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30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3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30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30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2" dur="30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7" dur="30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30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7" dur="30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30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3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30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7" dur="3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2" dur="3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3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3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3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0" dur="3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30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3000"/>
                                        <p:tgtEl>
                                          <p:spTgt spid="1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5" dur="30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0" dur="3000"/>
                                        <p:tgtEl>
                                          <p:spTgt spid="1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30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0" dur="30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5" dur="30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0" dur="3000"/>
                                        <p:tgtEl>
                                          <p:spTgt spid="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30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6" fill="hold">
                      <p:stCondLst>
                        <p:cond delay="indefinite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0" dur="3000"/>
                                        <p:tgtEl>
                                          <p:spTgt spid="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5" dur="30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0" dur="30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5" dur="30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0" dur="3000"/>
                                        <p:tgtEl>
                                          <p:spTgt spid="1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30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0" dur="30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30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0" dur="30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30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0" dur="30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30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0" dur="30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5" dur="3000"/>
                                        <p:tgtEl>
                                          <p:spTgt spid="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0" dur="30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4" dur="3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7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0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3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6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9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2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5" dur="3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8" dur="3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1" dur="3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4" dur="3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7" dur="3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0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3" dur="3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6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9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2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5" dur="3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8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1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4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7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0" dur="3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3" dur="3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6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9" dur="3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2" dur="3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5" dur="3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3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3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4" dur="3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7" dur="3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0" dur="3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3" dur="30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6" dur="3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9" dur="3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2" dur="3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5" dur="3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8" dur="3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1" dur="3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4" dur="3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7" dur="3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0" dur="3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3" dur="3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6" dur="3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9" dur="3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2" dur="3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5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8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1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4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7" dur="3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0" dur="3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3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6" dur="3000"/>
                                        <p:tgtEl>
                                          <p:spTgt spid="1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9" dur="30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2" dur="3000"/>
                                        <p:tgtEl>
                                          <p:spTgt spid="1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5" dur="30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8" dur="3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1" dur="3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4" dur="30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7" dur="3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0" dur="3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3" dur="3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6" dur="30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9" dur="30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2" dur="30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5" dur="3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8" dur="3000"/>
                                        <p:tgtEl>
                                          <p:spTgt spid="1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1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4" dur="3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7" dur="30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0" dur="3000"/>
                                        <p:tgtEl>
                                          <p:spTgt spid="1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3" dur="30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6" dur="30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9" dur="30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2" dur="30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5" dur="30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0" dur="3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761" dur="3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3" dur="3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  <p:set>
                                      <p:cBhvr>
                                        <p:cTn id="764" dur="3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9" dur="3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2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7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6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" grpId="0" animBg="1"/>
      <p:bldP spid="1095" grpId="0" animBg="1"/>
      <p:bldP spid="1049" grpId="0" animBg="1"/>
      <p:bldP spid="1062" grpId="0" animBg="1"/>
      <p:bldP spid="1041" grpId="0" animBg="1"/>
      <p:bldP spid="1042" grpId="0" animBg="1"/>
      <p:bldP spid="1043" grpId="0" animBg="1"/>
      <p:bldP spid="1043" grpId="1" animBg="1"/>
      <p:bldP spid="1044" grpId="0" animBg="1"/>
      <p:bldP spid="1044" grpId="1" animBg="1"/>
      <p:bldP spid="1045" grpId="0" animBg="1"/>
      <p:bldP spid="1045" grpId="1" animBg="1"/>
      <p:bldP spid="1046" grpId="0" animBg="1"/>
      <p:bldP spid="1046" grpId="1" animBg="1"/>
      <p:bldP spid="1047" grpId="0" animBg="1"/>
      <p:bldP spid="1047" grpId="1" animBg="1"/>
      <p:bldP spid="1048" grpId="0" animBg="1"/>
      <p:bldP spid="1048" grpId="1" animBg="1"/>
      <p:bldP spid="1050" grpId="0" animBg="1"/>
      <p:bldP spid="1050" grpId="1" animBg="1"/>
      <p:bldP spid="1051" grpId="0" animBg="1"/>
      <p:bldP spid="1051" grpId="1" animBg="1"/>
      <p:bldP spid="1052" grpId="0" animBg="1"/>
      <p:bldP spid="1052" grpId="1" animBg="1"/>
      <p:bldP spid="1053" grpId="0" animBg="1"/>
      <p:bldP spid="1053" grpId="1" animBg="1"/>
      <p:bldP spid="1054" grpId="0" animBg="1"/>
      <p:bldP spid="1054" grpId="1" animBg="1"/>
      <p:bldP spid="1056" grpId="0" animBg="1"/>
      <p:bldP spid="1056" grpId="1" animBg="1"/>
      <p:bldP spid="1057" grpId="0" animBg="1"/>
      <p:bldP spid="1057" grpId="1" animBg="1"/>
      <p:bldP spid="1058" grpId="0" animBg="1"/>
      <p:bldP spid="1060" grpId="0" animBg="1"/>
      <p:bldP spid="1061" grpId="0" animBg="1"/>
      <p:bldP spid="1063" grpId="0" animBg="1"/>
      <p:bldP spid="1064" grpId="0" animBg="1"/>
      <p:bldP spid="1065" grpId="0" animBg="1"/>
      <p:bldP spid="1066" grpId="0" animBg="1"/>
      <p:bldP spid="1066" grpId="1" animBg="1"/>
      <p:bldP spid="1067" grpId="0" animBg="1"/>
      <p:bldP spid="1067" grpId="1" animBg="1"/>
      <p:bldP spid="1074" grpId="0" animBg="1"/>
      <p:bldP spid="1074" grpId="1" animBg="1"/>
      <p:bldP spid="1074" grpId="2" animBg="1"/>
      <p:bldP spid="1075" grpId="0" animBg="1"/>
      <p:bldP spid="1075" grpId="1" animBg="1"/>
      <p:bldP spid="1076" grpId="0" animBg="1"/>
      <p:bldP spid="1076" grpId="1" animBg="1"/>
      <p:bldP spid="1077" grpId="0" animBg="1"/>
      <p:bldP spid="1077" grpId="1" animBg="1"/>
      <p:bldP spid="1078" grpId="0" animBg="1"/>
      <p:bldP spid="1078" grpId="1" animBg="1"/>
      <p:bldP spid="1079" grpId="0" animBg="1"/>
      <p:bldP spid="1079" grpId="1" animBg="1"/>
      <p:bldP spid="1080" grpId="0" animBg="1"/>
      <p:bldP spid="1080" grpId="1" animBg="1"/>
      <p:bldP spid="1081" grpId="0" animBg="1"/>
      <p:bldP spid="1081" grpId="1" animBg="1"/>
      <p:bldP spid="1082" grpId="0" animBg="1"/>
      <p:bldP spid="1082" grpId="1" animBg="1"/>
      <p:bldP spid="1083" grpId="0" animBg="1"/>
      <p:bldP spid="1083" grpId="1" animBg="1"/>
      <p:bldP spid="1084" grpId="0" animBg="1"/>
      <p:bldP spid="1084" grpId="1" animBg="1"/>
      <p:bldP spid="1085" grpId="0" animBg="1"/>
      <p:bldP spid="1085" grpId="1" animBg="1"/>
      <p:bldP spid="1086" grpId="0" animBg="1"/>
      <p:bldP spid="1086" grpId="1" animBg="1"/>
      <p:bldP spid="1087" grpId="0" animBg="1"/>
      <p:bldP spid="1087" grpId="1" animBg="1"/>
      <p:bldP spid="1088" grpId="0" animBg="1"/>
      <p:bldP spid="1088" grpId="1" animBg="1"/>
      <p:bldP spid="1089" grpId="0" animBg="1"/>
      <p:bldP spid="1089" grpId="1" animBg="1"/>
      <p:bldP spid="1090" grpId="0" animBg="1"/>
      <p:bldP spid="1091" grpId="0" animBg="1"/>
      <p:bldP spid="1092" grpId="0" animBg="1"/>
      <p:bldP spid="1093" grpId="0" animBg="1"/>
      <p:bldP spid="1094" grpId="0" animBg="1"/>
      <p:bldP spid="1096" grpId="0" animBg="1"/>
      <p:bldP spid="1097" grpId="0" animBg="1"/>
      <p:bldP spid="1098" grpId="0" animBg="1"/>
      <p:bldP spid="1099" grpId="0" animBg="1"/>
      <p:bldP spid="1100" grpId="0" animBg="1"/>
      <p:bldP spid="1101" grpId="0" animBg="1"/>
      <p:bldP spid="1102" grpId="0" animBg="1"/>
      <p:bldP spid="1103" grpId="0" animBg="1"/>
      <p:bldP spid="1104" grpId="0" animBg="1"/>
      <p:bldP spid="1105" grpId="0" animBg="1"/>
      <p:bldP spid="1106" grpId="0" animBg="1"/>
      <p:bldP spid="1107" grpId="0" animBg="1"/>
      <p:bldP spid="1108" grpId="0" animBg="1"/>
      <p:bldP spid="1109" grpId="0" animBg="1"/>
      <p:bldP spid="1110" grpId="0" animBg="1"/>
      <p:bldP spid="1111" grpId="0" animBg="1"/>
      <p:bldP spid="1112" grpId="0" animBg="1"/>
      <p:bldP spid="1113" grpId="0" animBg="1"/>
      <p:bldP spid="83" grpId="0" animBg="1"/>
      <p:bldP spid="83" grpId="1" animBg="1"/>
      <p:bldP spid="84" grpId="0"/>
      <p:bldP spid="86" grpId="0"/>
      <p:bldP spid="86" grpId="1"/>
      <p:bldP spid="100" grpId="0"/>
      <p:bldP spid="100" grpId="1"/>
      <p:bldP spid="104" grpId="0"/>
      <p:bldP spid="104" grpId="1"/>
      <p:bldP spid="111" grpId="0"/>
      <p:bldP spid="111" grpId="1"/>
      <p:bldP spid="118" grpId="0" animBg="1"/>
      <p:bldP spid="118" grpId="1" animBg="1"/>
      <p:bldP spid="119" grpId="0" animBg="1"/>
      <p:bldP spid="119" grpId="1" animBg="1"/>
      <p:bldP spid="121" grpId="0" animBg="1"/>
      <p:bldP spid="121" grpId="1" animBg="1"/>
      <p:bldP spid="123" grpId="0" animBg="1"/>
      <p:bldP spid="123" grpId="1" animBg="1"/>
      <p:bldP spid="131" grpId="0"/>
      <p:bldP spid="131" grpId="1"/>
      <p:bldP spid="132" grpId="0"/>
      <p:bldP spid="132" grpId="1"/>
      <p:bldP spid="135" grpId="0"/>
      <p:bldP spid="135" grpId="1"/>
      <p:bldP spid="137" grpId="0" animBg="1"/>
      <p:bldP spid="137" grpId="1" animBg="1"/>
      <p:bldP spid="139" grpId="0" animBg="1"/>
      <p:bldP spid="139" grpId="1" animBg="1"/>
      <p:bldP spid="141" grpId="0" animBg="1"/>
      <p:bldP spid="141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5" grpId="0"/>
      <p:bldP spid="155" grpId="1"/>
      <p:bldP spid="156" grpId="0"/>
      <p:bldP spid="156" grpId="1"/>
      <p:bldP spid="157" grpId="0"/>
      <p:bldP spid="157" grpId="1"/>
      <p:bldP spid="158" grpId="0"/>
      <p:bldP spid="158" grpId="1"/>
      <p:bldP spid="165" grpId="0"/>
      <p:bldP spid="165" grpId="1"/>
      <p:bldP spid="181" grpId="0"/>
      <p:bldP spid="181" grpId="1"/>
      <p:bldP spid="183" grpId="0"/>
      <p:bldP spid="183" grpId="1"/>
      <p:bldP spid="197" grpId="0"/>
      <p:bldP spid="197" grpId="1"/>
      <p:bldP spid="198" grpId="0"/>
      <p:bldP spid="198" grpId="1"/>
      <p:bldP spid="204" grpId="0"/>
      <p:bldP spid="204" grpId="1"/>
      <p:bldP spid="206" grpId="0"/>
      <p:bldP spid="206" grpId="1"/>
      <p:bldP spid="207" grpId="0"/>
      <p:bldP spid="143" grpId="0" animBg="1"/>
      <p:bldP spid="143" grpId="1" animBg="1"/>
      <p:bldP spid="144" grpId="0" animBg="1"/>
      <p:bldP spid="144" grpId="1" animBg="1"/>
      <p:bldP spid="1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8" name="Line 46"/>
          <p:cNvSpPr>
            <a:spLocks noChangeShapeType="1"/>
          </p:cNvSpPr>
          <p:nvPr/>
        </p:nvSpPr>
        <p:spPr bwMode="auto">
          <a:xfrm flipH="1" flipV="1">
            <a:off x="5378565" y="1844824"/>
            <a:ext cx="1579875" cy="352839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" name="Line 30"/>
          <p:cNvSpPr>
            <a:spLocks noChangeShapeType="1"/>
          </p:cNvSpPr>
          <p:nvPr/>
        </p:nvSpPr>
        <p:spPr bwMode="auto">
          <a:xfrm flipV="1">
            <a:off x="4871866" y="1564413"/>
            <a:ext cx="1763777" cy="3945052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Freeform 17"/>
          <p:cNvSpPr>
            <a:spLocks/>
          </p:cNvSpPr>
          <p:nvPr/>
        </p:nvSpPr>
        <p:spPr bwMode="auto">
          <a:xfrm>
            <a:off x="4094165" y="1772817"/>
            <a:ext cx="3674244" cy="3916784"/>
          </a:xfrm>
          <a:custGeom>
            <a:avLst/>
            <a:gdLst/>
            <a:ahLst/>
            <a:cxnLst>
              <a:cxn ang="0">
                <a:pos x="8213" y="2679"/>
              </a:cxn>
              <a:cxn ang="0">
                <a:pos x="8153" y="2357"/>
              </a:cxn>
              <a:cxn ang="0">
                <a:pos x="8041" y="2042"/>
              </a:cxn>
              <a:cxn ang="0">
                <a:pos x="7881" y="1737"/>
              </a:cxn>
              <a:cxn ang="0">
                <a:pos x="7674" y="1447"/>
              </a:cxn>
              <a:cxn ang="0">
                <a:pos x="7420" y="1176"/>
              </a:cxn>
              <a:cxn ang="0">
                <a:pos x="7127" y="926"/>
              </a:cxn>
              <a:cxn ang="0">
                <a:pos x="6795" y="701"/>
              </a:cxn>
              <a:cxn ang="0">
                <a:pos x="6428" y="503"/>
              </a:cxn>
              <a:cxn ang="0">
                <a:pos x="6034" y="336"/>
              </a:cxn>
              <a:cxn ang="0">
                <a:pos x="5615" y="200"/>
              </a:cxn>
              <a:cxn ang="0">
                <a:pos x="5176" y="99"/>
              </a:cxn>
              <a:cxn ang="0">
                <a:pos x="4726" y="33"/>
              </a:cxn>
              <a:cxn ang="0">
                <a:pos x="4267" y="2"/>
              </a:cxn>
              <a:cxn ang="0">
                <a:pos x="3806" y="9"/>
              </a:cxn>
              <a:cxn ang="0">
                <a:pos x="3348" y="51"/>
              </a:cxn>
              <a:cxn ang="0">
                <a:pos x="2900" y="129"/>
              </a:cxn>
              <a:cxn ang="0">
                <a:pos x="2469" y="242"/>
              </a:cxn>
              <a:cxn ang="0">
                <a:pos x="2056" y="388"/>
              </a:cxn>
              <a:cxn ang="0">
                <a:pos x="1670" y="566"/>
              </a:cxn>
              <a:cxn ang="0">
                <a:pos x="1315" y="773"/>
              </a:cxn>
              <a:cxn ang="0">
                <a:pos x="995" y="1007"/>
              </a:cxn>
              <a:cxn ang="0">
                <a:pos x="715" y="1265"/>
              </a:cxn>
              <a:cxn ang="0">
                <a:pos x="477" y="1542"/>
              </a:cxn>
              <a:cxn ang="0">
                <a:pos x="285" y="1837"/>
              </a:cxn>
              <a:cxn ang="0">
                <a:pos x="141" y="2146"/>
              </a:cxn>
              <a:cxn ang="0">
                <a:pos x="47" y="2463"/>
              </a:cxn>
              <a:cxn ang="0">
                <a:pos x="3" y="2786"/>
              </a:cxn>
              <a:cxn ang="0">
                <a:pos x="12" y="3111"/>
              </a:cxn>
              <a:cxn ang="0">
                <a:pos x="72" y="3433"/>
              </a:cxn>
              <a:cxn ang="0">
                <a:pos x="184" y="3748"/>
              </a:cxn>
              <a:cxn ang="0">
                <a:pos x="344" y="4052"/>
              </a:cxn>
              <a:cxn ang="0">
                <a:pos x="552" y="4341"/>
              </a:cxn>
              <a:cxn ang="0">
                <a:pos x="805" y="4614"/>
              </a:cxn>
              <a:cxn ang="0">
                <a:pos x="1098" y="4864"/>
              </a:cxn>
              <a:cxn ang="0">
                <a:pos x="1431" y="5089"/>
              </a:cxn>
              <a:cxn ang="0">
                <a:pos x="1797" y="5286"/>
              </a:cxn>
              <a:cxn ang="0">
                <a:pos x="2191" y="5454"/>
              </a:cxn>
              <a:cxn ang="0">
                <a:pos x="2610" y="5589"/>
              </a:cxn>
              <a:cxn ang="0">
                <a:pos x="3049" y="5690"/>
              </a:cxn>
              <a:cxn ang="0">
                <a:pos x="3499" y="5756"/>
              </a:cxn>
              <a:cxn ang="0">
                <a:pos x="3958" y="5787"/>
              </a:cxn>
              <a:cxn ang="0">
                <a:pos x="4419" y="5781"/>
              </a:cxn>
              <a:cxn ang="0">
                <a:pos x="4877" y="5739"/>
              </a:cxn>
              <a:cxn ang="0">
                <a:pos x="5325" y="5660"/>
              </a:cxn>
              <a:cxn ang="0">
                <a:pos x="5758" y="5548"/>
              </a:cxn>
              <a:cxn ang="0">
                <a:pos x="6169" y="5401"/>
              </a:cxn>
              <a:cxn ang="0">
                <a:pos x="6555" y="5224"/>
              </a:cxn>
              <a:cxn ang="0">
                <a:pos x="6910" y="5016"/>
              </a:cxn>
              <a:cxn ang="0">
                <a:pos x="7230" y="4782"/>
              </a:cxn>
              <a:cxn ang="0">
                <a:pos x="7510" y="4525"/>
              </a:cxn>
              <a:cxn ang="0">
                <a:pos x="7748" y="4247"/>
              </a:cxn>
              <a:cxn ang="0">
                <a:pos x="7940" y="3952"/>
              </a:cxn>
              <a:cxn ang="0">
                <a:pos x="8084" y="3644"/>
              </a:cxn>
              <a:cxn ang="0">
                <a:pos x="8179" y="3326"/>
              </a:cxn>
              <a:cxn ang="0">
                <a:pos x="8222" y="3003"/>
              </a:cxn>
            </a:cxnLst>
            <a:rect l="0" t="0" r="r" b="b"/>
            <a:pathLst>
              <a:path w="8225" h="5789">
                <a:moveTo>
                  <a:pt x="8225" y="2894"/>
                </a:moveTo>
                <a:lnTo>
                  <a:pt x="8222" y="2786"/>
                </a:lnTo>
                <a:lnTo>
                  <a:pt x="8213" y="2679"/>
                </a:lnTo>
                <a:lnTo>
                  <a:pt x="8198" y="2570"/>
                </a:lnTo>
                <a:lnTo>
                  <a:pt x="8179" y="2463"/>
                </a:lnTo>
                <a:lnTo>
                  <a:pt x="8153" y="2357"/>
                </a:lnTo>
                <a:lnTo>
                  <a:pt x="8122" y="2250"/>
                </a:lnTo>
                <a:lnTo>
                  <a:pt x="8084" y="2146"/>
                </a:lnTo>
                <a:lnTo>
                  <a:pt x="8041" y="2042"/>
                </a:lnTo>
                <a:lnTo>
                  <a:pt x="7994" y="1939"/>
                </a:lnTo>
                <a:lnTo>
                  <a:pt x="7940" y="1837"/>
                </a:lnTo>
                <a:lnTo>
                  <a:pt x="7881" y="1737"/>
                </a:lnTo>
                <a:lnTo>
                  <a:pt x="7817" y="1639"/>
                </a:lnTo>
                <a:lnTo>
                  <a:pt x="7748" y="1542"/>
                </a:lnTo>
                <a:lnTo>
                  <a:pt x="7674" y="1447"/>
                </a:lnTo>
                <a:lnTo>
                  <a:pt x="7594" y="1354"/>
                </a:lnTo>
                <a:lnTo>
                  <a:pt x="7510" y="1265"/>
                </a:lnTo>
                <a:lnTo>
                  <a:pt x="7420" y="1176"/>
                </a:lnTo>
                <a:lnTo>
                  <a:pt x="7328" y="1090"/>
                </a:lnTo>
                <a:lnTo>
                  <a:pt x="7230" y="1007"/>
                </a:lnTo>
                <a:lnTo>
                  <a:pt x="7127" y="926"/>
                </a:lnTo>
                <a:lnTo>
                  <a:pt x="7020" y="849"/>
                </a:lnTo>
                <a:lnTo>
                  <a:pt x="6910" y="773"/>
                </a:lnTo>
                <a:lnTo>
                  <a:pt x="6795" y="701"/>
                </a:lnTo>
                <a:lnTo>
                  <a:pt x="6676" y="632"/>
                </a:lnTo>
                <a:lnTo>
                  <a:pt x="6555" y="566"/>
                </a:lnTo>
                <a:lnTo>
                  <a:pt x="6428" y="503"/>
                </a:lnTo>
                <a:lnTo>
                  <a:pt x="6301" y="444"/>
                </a:lnTo>
                <a:lnTo>
                  <a:pt x="6169" y="388"/>
                </a:lnTo>
                <a:lnTo>
                  <a:pt x="6034" y="336"/>
                </a:lnTo>
                <a:lnTo>
                  <a:pt x="5897" y="287"/>
                </a:lnTo>
                <a:lnTo>
                  <a:pt x="5758" y="242"/>
                </a:lnTo>
                <a:lnTo>
                  <a:pt x="5615" y="200"/>
                </a:lnTo>
                <a:lnTo>
                  <a:pt x="5470" y="163"/>
                </a:lnTo>
                <a:lnTo>
                  <a:pt x="5325" y="129"/>
                </a:lnTo>
                <a:lnTo>
                  <a:pt x="5176" y="99"/>
                </a:lnTo>
                <a:lnTo>
                  <a:pt x="5028" y="73"/>
                </a:lnTo>
                <a:lnTo>
                  <a:pt x="4877" y="51"/>
                </a:lnTo>
                <a:lnTo>
                  <a:pt x="4726" y="33"/>
                </a:lnTo>
                <a:lnTo>
                  <a:pt x="4573" y="19"/>
                </a:lnTo>
                <a:lnTo>
                  <a:pt x="4419" y="9"/>
                </a:lnTo>
                <a:lnTo>
                  <a:pt x="4267" y="2"/>
                </a:lnTo>
                <a:lnTo>
                  <a:pt x="4113" y="0"/>
                </a:lnTo>
                <a:lnTo>
                  <a:pt x="3958" y="2"/>
                </a:lnTo>
                <a:lnTo>
                  <a:pt x="3806" y="9"/>
                </a:lnTo>
                <a:lnTo>
                  <a:pt x="3652" y="19"/>
                </a:lnTo>
                <a:lnTo>
                  <a:pt x="3499" y="33"/>
                </a:lnTo>
                <a:lnTo>
                  <a:pt x="3348" y="51"/>
                </a:lnTo>
                <a:lnTo>
                  <a:pt x="3198" y="73"/>
                </a:lnTo>
                <a:lnTo>
                  <a:pt x="3049" y="99"/>
                </a:lnTo>
                <a:lnTo>
                  <a:pt x="2900" y="129"/>
                </a:lnTo>
                <a:lnTo>
                  <a:pt x="2755" y="163"/>
                </a:lnTo>
                <a:lnTo>
                  <a:pt x="2610" y="200"/>
                </a:lnTo>
                <a:lnTo>
                  <a:pt x="2469" y="242"/>
                </a:lnTo>
                <a:lnTo>
                  <a:pt x="2328" y="287"/>
                </a:lnTo>
                <a:lnTo>
                  <a:pt x="2191" y="336"/>
                </a:lnTo>
                <a:lnTo>
                  <a:pt x="2056" y="388"/>
                </a:lnTo>
                <a:lnTo>
                  <a:pt x="1924" y="444"/>
                </a:lnTo>
                <a:lnTo>
                  <a:pt x="1797" y="503"/>
                </a:lnTo>
                <a:lnTo>
                  <a:pt x="1670" y="566"/>
                </a:lnTo>
                <a:lnTo>
                  <a:pt x="1549" y="632"/>
                </a:lnTo>
                <a:lnTo>
                  <a:pt x="1431" y="701"/>
                </a:lnTo>
                <a:lnTo>
                  <a:pt x="1315" y="773"/>
                </a:lnTo>
                <a:lnTo>
                  <a:pt x="1205" y="849"/>
                </a:lnTo>
                <a:lnTo>
                  <a:pt x="1098" y="926"/>
                </a:lnTo>
                <a:lnTo>
                  <a:pt x="995" y="1007"/>
                </a:lnTo>
                <a:lnTo>
                  <a:pt x="899" y="1090"/>
                </a:lnTo>
                <a:lnTo>
                  <a:pt x="805" y="1176"/>
                </a:lnTo>
                <a:lnTo>
                  <a:pt x="715" y="1265"/>
                </a:lnTo>
                <a:lnTo>
                  <a:pt x="631" y="1354"/>
                </a:lnTo>
                <a:lnTo>
                  <a:pt x="552" y="1447"/>
                </a:lnTo>
                <a:lnTo>
                  <a:pt x="477" y="1542"/>
                </a:lnTo>
                <a:lnTo>
                  <a:pt x="408" y="1639"/>
                </a:lnTo>
                <a:lnTo>
                  <a:pt x="344" y="1737"/>
                </a:lnTo>
                <a:lnTo>
                  <a:pt x="285" y="1837"/>
                </a:lnTo>
                <a:lnTo>
                  <a:pt x="232" y="1939"/>
                </a:lnTo>
                <a:lnTo>
                  <a:pt x="184" y="2042"/>
                </a:lnTo>
                <a:lnTo>
                  <a:pt x="141" y="2146"/>
                </a:lnTo>
                <a:lnTo>
                  <a:pt x="105" y="2250"/>
                </a:lnTo>
                <a:lnTo>
                  <a:pt x="72" y="2357"/>
                </a:lnTo>
                <a:lnTo>
                  <a:pt x="47" y="2463"/>
                </a:lnTo>
                <a:lnTo>
                  <a:pt x="27" y="2570"/>
                </a:lnTo>
                <a:lnTo>
                  <a:pt x="12" y="2679"/>
                </a:lnTo>
                <a:lnTo>
                  <a:pt x="3" y="2786"/>
                </a:lnTo>
                <a:lnTo>
                  <a:pt x="0" y="2894"/>
                </a:lnTo>
                <a:lnTo>
                  <a:pt x="3" y="3003"/>
                </a:lnTo>
                <a:lnTo>
                  <a:pt x="12" y="3111"/>
                </a:lnTo>
                <a:lnTo>
                  <a:pt x="27" y="3218"/>
                </a:lnTo>
                <a:lnTo>
                  <a:pt x="47" y="3326"/>
                </a:lnTo>
                <a:lnTo>
                  <a:pt x="72" y="3433"/>
                </a:lnTo>
                <a:lnTo>
                  <a:pt x="105" y="3538"/>
                </a:lnTo>
                <a:lnTo>
                  <a:pt x="141" y="3644"/>
                </a:lnTo>
                <a:lnTo>
                  <a:pt x="184" y="3748"/>
                </a:lnTo>
                <a:lnTo>
                  <a:pt x="232" y="3851"/>
                </a:lnTo>
                <a:lnTo>
                  <a:pt x="285" y="3952"/>
                </a:lnTo>
                <a:lnTo>
                  <a:pt x="344" y="4052"/>
                </a:lnTo>
                <a:lnTo>
                  <a:pt x="408" y="4150"/>
                </a:lnTo>
                <a:lnTo>
                  <a:pt x="477" y="4247"/>
                </a:lnTo>
                <a:lnTo>
                  <a:pt x="552" y="4341"/>
                </a:lnTo>
                <a:lnTo>
                  <a:pt x="631" y="4434"/>
                </a:lnTo>
                <a:lnTo>
                  <a:pt x="715" y="4525"/>
                </a:lnTo>
                <a:lnTo>
                  <a:pt x="805" y="4614"/>
                </a:lnTo>
                <a:lnTo>
                  <a:pt x="899" y="4699"/>
                </a:lnTo>
                <a:lnTo>
                  <a:pt x="995" y="4782"/>
                </a:lnTo>
                <a:lnTo>
                  <a:pt x="1098" y="4864"/>
                </a:lnTo>
                <a:lnTo>
                  <a:pt x="1205" y="4941"/>
                </a:lnTo>
                <a:lnTo>
                  <a:pt x="1315" y="5016"/>
                </a:lnTo>
                <a:lnTo>
                  <a:pt x="1431" y="5089"/>
                </a:lnTo>
                <a:lnTo>
                  <a:pt x="1549" y="5158"/>
                </a:lnTo>
                <a:lnTo>
                  <a:pt x="1670" y="5224"/>
                </a:lnTo>
                <a:lnTo>
                  <a:pt x="1797" y="5286"/>
                </a:lnTo>
                <a:lnTo>
                  <a:pt x="1924" y="5346"/>
                </a:lnTo>
                <a:lnTo>
                  <a:pt x="2056" y="5401"/>
                </a:lnTo>
                <a:lnTo>
                  <a:pt x="2191" y="5454"/>
                </a:lnTo>
                <a:lnTo>
                  <a:pt x="2328" y="5502"/>
                </a:lnTo>
                <a:lnTo>
                  <a:pt x="2469" y="5548"/>
                </a:lnTo>
                <a:lnTo>
                  <a:pt x="2610" y="5589"/>
                </a:lnTo>
                <a:lnTo>
                  <a:pt x="2755" y="5626"/>
                </a:lnTo>
                <a:lnTo>
                  <a:pt x="2900" y="5660"/>
                </a:lnTo>
                <a:lnTo>
                  <a:pt x="3049" y="5690"/>
                </a:lnTo>
                <a:lnTo>
                  <a:pt x="3198" y="5716"/>
                </a:lnTo>
                <a:lnTo>
                  <a:pt x="3348" y="5739"/>
                </a:lnTo>
                <a:lnTo>
                  <a:pt x="3499" y="5756"/>
                </a:lnTo>
                <a:lnTo>
                  <a:pt x="3652" y="5771"/>
                </a:lnTo>
                <a:lnTo>
                  <a:pt x="3806" y="5781"/>
                </a:lnTo>
                <a:lnTo>
                  <a:pt x="3958" y="5787"/>
                </a:lnTo>
                <a:lnTo>
                  <a:pt x="4113" y="5789"/>
                </a:lnTo>
                <a:lnTo>
                  <a:pt x="4267" y="5787"/>
                </a:lnTo>
                <a:lnTo>
                  <a:pt x="4419" y="5781"/>
                </a:lnTo>
                <a:lnTo>
                  <a:pt x="4573" y="5771"/>
                </a:lnTo>
                <a:lnTo>
                  <a:pt x="4726" y="5756"/>
                </a:lnTo>
                <a:lnTo>
                  <a:pt x="4877" y="5739"/>
                </a:lnTo>
                <a:lnTo>
                  <a:pt x="5028" y="5716"/>
                </a:lnTo>
                <a:lnTo>
                  <a:pt x="5176" y="5690"/>
                </a:lnTo>
                <a:lnTo>
                  <a:pt x="5325" y="5660"/>
                </a:lnTo>
                <a:lnTo>
                  <a:pt x="5470" y="5626"/>
                </a:lnTo>
                <a:lnTo>
                  <a:pt x="5615" y="5589"/>
                </a:lnTo>
                <a:lnTo>
                  <a:pt x="5758" y="5548"/>
                </a:lnTo>
                <a:lnTo>
                  <a:pt x="5897" y="5502"/>
                </a:lnTo>
                <a:lnTo>
                  <a:pt x="6034" y="5454"/>
                </a:lnTo>
                <a:lnTo>
                  <a:pt x="6169" y="5401"/>
                </a:lnTo>
                <a:lnTo>
                  <a:pt x="6301" y="5346"/>
                </a:lnTo>
                <a:lnTo>
                  <a:pt x="6428" y="5286"/>
                </a:lnTo>
                <a:lnTo>
                  <a:pt x="6555" y="5224"/>
                </a:lnTo>
                <a:lnTo>
                  <a:pt x="6676" y="5158"/>
                </a:lnTo>
                <a:lnTo>
                  <a:pt x="6795" y="5089"/>
                </a:lnTo>
                <a:lnTo>
                  <a:pt x="6910" y="5016"/>
                </a:lnTo>
                <a:lnTo>
                  <a:pt x="7020" y="4941"/>
                </a:lnTo>
                <a:lnTo>
                  <a:pt x="7127" y="4864"/>
                </a:lnTo>
                <a:lnTo>
                  <a:pt x="7230" y="4782"/>
                </a:lnTo>
                <a:lnTo>
                  <a:pt x="7328" y="4699"/>
                </a:lnTo>
                <a:lnTo>
                  <a:pt x="7420" y="4614"/>
                </a:lnTo>
                <a:lnTo>
                  <a:pt x="7510" y="4525"/>
                </a:lnTo>
                <a:lnTo>
                  <a:pt x="7594" y="4434"/>
                </a:lnTo>
                <a:lnTo>
                  <a:pt x="7674" y="4341"/>
                </a:lnTo>
                <a:lnTo>
                  <a:pt x="7748" y="4247"/>
                </a:lnTo>
                <a:lnTo>
                  <a:pt x="7817" y="4150"/>
                </a:lnTo>
                <a:lnTo>
                  <a:pt x="7881" y="4052"/>
                </a:lnTo>
                <a:lnTo>
                  <a:pt x="7940" y="3952"/>
                </a:lnTo>
                <a:lnTo>
                  <a:pt x="7994" y="3851"/>
                </a:lnTo>
                <a:lnTo>
                  <a:pt x="8041" y="3748"/>
                </a:lnTo>
                <a:lnTo>
                  <a:pt x="8084" y="3644"/>
                </a:lnTo>
                <a:lnTo>
                  <a:pt x="8122" y="3538"/>
                </a:lnTo>
                <a:lnTo>
                  <a:pt x="8153" y="3433"/>
                </a:lnTo>
                <a:lnTo>
                  <a:pt x="8179" y="3326"/>
                </a:lnTo>
                <a:lnTo>
                  <a:pt x="8198" y="3218"/>
                </a:lnTo>
                <a:lnTo>
                  <a:pt x="8213" y="3111"/>
                </a:lnTo>
                <a:lnTo>
                  <a:pt x="8222" y="3003"/>
                </a:lnTo>
                <a:lnTo>
                  <a:pt x="8225" y="2894"/>
                </a:lnTo>
                <a:close/>
              </a:path>
            </a:pathLst>
          </a:custGeom>
          <a:noFill/>
          <a:ln w="3810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8" name="Line 31"/>
          <p:cNvSpPr>
            <a:spLocks noChangeShapeType="1"/>
          </p:cNvSpPr>
          <p:nvPr/>
        </p:nvSpPr>
        <p:spPr bwMode="auto">
          <a:xfrm flipH="1" flipV="1">
            <a:off x="4079777" y="3429855"/>
            <a:ext cx="1114283" cy="2494461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525589" y="-7938"/>
            <a:ext cx="91376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743077" y="222251"/>
            <a:ext cx="87026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743077" y="382587"/>
            <a:ext cx="8702675" cy="1588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43077" y="450851"/>
            <a:ext cx="8702675" cy="1588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743077" y="520701"/>
            <a:ext cx="8702675" cy="1588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743077" y="681038"/>
            <a:ext cx="87026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0663239" y="-7937"/>
            <a:ext cx="1588" cy="6823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0445751" y="222250"/>
            <a:ext cx="1588" cy="63627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1525589" y="6815138"/>
            <a:ext cx="91376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1743077" y="6584951"/>
            <a:ext cx="87026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525589" y="-7937"/>
            <a:ext cx="1588" cy="68230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743075" y="222250"/>
            <a:ext cx="1588" cy="63627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3767140" y="1439864"/>
            <a:ext cx="4352925" cy="4594225"/>
          </a:xfrm>
          <a:custGeom>
            <a:avLst/>
            <a:gdLst/>
            <a:ahLst/>
            <a:cxnLst>
              <a:cxn ang="0">
                <a:pos x="8213" y="2679"/>
              </a:cxn>
              <a:cxn ang="0">
                <a:pos x="8153" y="2357"/>
              </a:cxn>
              <a:cxn ang="0">
                <a:pos x="8041" y="2042"/>
              </a:cxn>
              <a:cxn ang="0">
                <a:pos x="7881" y="1737"/>
              </a:cxn>
              <a:cxn ang="0">
                <a:pos x="7674" y="1447"/>
              </a:cxn>
              <a:cxn ang="0">
                <a:pos x="7420" y="1176"/>
              </a:cxn>
              <a:cxn ang="0">
                <a:pos x="7127" y="926"/>
              </a:cxn>
              <a:cxn ang="0">
                <a:pos x="6795" y="701"/>
              </a:cxn>
              <a:cxn ang="0">
                <a:pos x="6428" y="503"/>
              </a:cxn>
              <a:cxn ang="0">
                <a:pos x="6034" y="336"/>
              </a:cxn>
              <a:cxn ang="0">
                <a:pos x="5615" y="200"/>
              </a:cxn>
              <a:cxn ang="0">
                <a:pos x="5176" y="99"/>
              </a:cxn>
              <a:cxn ang="0">
                <a:pos x="4726" y="33"/>
              </a:cxn>
              <a:cxn ang="0">
                <a:pos x="4267" y="2"/>
              </a:cxn>
              <a:cxn ang="0">
                <a:pos x="3806" y="9"/>
              </a:cxn>
              <a:cxn ang="0">
                <a:pos x="3348" y="51"/>
              </a:cxn>
              <a:cxn ang="0">
                <a:pos x="2900" y="129"/>
              </a:cxn>
              <a:cxn ang="0">
                <a:pos x="2469" y="242"/>
              </a:cxn>
              <a:cxn ang="0">
                <a:pos x="2056" y="388"/>
              </a:cxn>
              <a:cxn ang="0">
                <a:pos x="1670" y="566"/>
              </a:cxn>
              <a:cxn ang="0">
                <a:pos x="1315" y="773"/>
              </a:cxn>
              <a:cxn ang="0">
                <a:pos x="995" y="1007"/>
              </a:cxn>
              <a:cxn ang="0">
                <a:pos x="715" y="1265"/>
              </a:cxn>
              <a:cxn ang="0">
                <a:pos x="477" y="1542"/>
              </a:cxn>
              <a:cxn ang="0">
                <a:pos x="285" y="1837"/>
              </a:cxn>
              <a:cxn ang="0">
                <a:pos x="141" y="2146"/>
              </a:cxn>
              <a:cxn ang="0">
                <a:pos x="47" y="2463"/>
              </a:cxn>
              <a:cxn ang="0">
                <a:pos x="3" y="2786"/>
              </a:cxn>
              <a:cxn ang="0">
                <a:pos x="12" y="3111"/>
              </a:cxn>
              <a:cxn ang="0">
                <a:pos x="72" y="3433"/>
              </a:cxn>
              <a:cxn ang="0">
                <a:pos x="184" y="3748"/>
              </a:cxn>
              <a:cxn ang="0">
                <a:pos x="344" y="4052"/>
              </a:cxn>
              <a:cxn ang="0">
                <a:pos x="552" y="4341"/>
              </a:cxn>
              <a:cxn ang="0">
                <a:pos x="805" y="4614"/>
              </a:cxn>
              <a:cxn ang="0">
                <a:pos x="1098" y="4864"/>
              </a:cxn>
              <a:cxn ang="0">
                <a:pos x="1431" y="5089"/>
              </a:cxn>
              <a:cxn ang="0">
                <a:pos x="1797" y="5286"/>
              </a:cxn>
              <a:cxn ang="0">
                <a:pos x="2191" y="5454"/>
              </a:cxn>
              <a:cxn ang="0">
                <a:pos x="2610" y="5589"/>
              </a:cxn>
              <a:cxn ang="0">
                <a:pos x="3049" y="5690"/>
              </a:cxn>
              <a:cxn ang="0">
                <a:pos x="3499" y="5756"/>
              </a:cxn>
              <a:cxn ang="0">
                <a:pos x="3958" y="5787"/>
              </a:cxn>
              <a:cxn ang="0">
                <a:pos x="4419" y="5781"/>
              </a:cxn>
              <a:cxn ang="0">
                <a:pos x="4877" y="5739"/>
              </a:cxn>
              <a:cxn ang="0">
                <a:pos x="5325" y="5660"/>
              </a:cxn>
              <a:cxn ang="0">
                <a:pos x="5758" y="5548"/>
              </a:cxn>
              <a:cxn ang="0">
                <a:pos x="6169" y="5401"/>
              </a:cxn>
              <a:cxn ang="0">
                <a:pos x="6555" y="5224"/>
              </a:cxn>
              <a:cxn ang="0">
                <a:pos x="6910" y="5016"/>
              </a:cxn>
              <a:cxn ang="0">
                <a:pos x="7230" y="4782"/>
              </a:cxn>
              <a:cxn ang="0">
                <a:pos x="7510" y="4525"/>
              </a:cxn>
              <a:cxn ang="0">
                <a:pos x="7748" y="4247"/>
              </a:cxn>
              <a:cxn ang="0">
                <a:pos x="7940" y="3952"/>
              </a:cxn>
              <a:cxn ang="0">
                <a:pos x="8084" y="3644"/>
              </a:cxn>
              <a:cxn ang="0">
                <a:pos x="8179" y="3326"/>
              </a:cxn>
              <a:cxn ang="0">
                <a:pos x="8222" y="3003"/>
              </a:cxn>
            </a:cxnLst>
            <a:rect l="0" t="0" r="r" b="b"/>
            <a:pathLst>
              <a:path w="8225" h="5789">
                <a:moveTo>
                  <a:pt x="8225" y="2894"/>
                </a:moveTo>
                <a:lnTo>
                  <a:pt x="8222" y="2786"/>
                </a:lnTo>
                <a:lnTo>
                  <a:pt x="8213" y="2679"/>
                </a:lnTo>
                <a:lnTo>
                  <a:pt x="8198" y="2570"/>
                </a:lnTo>
                <a:lnTo>
                  <a:pt x="8179" y="2463"/>
                </a:lnTo>
                <a:lnTo>
                  <a:pt x="8153" y="2357"/>
                </a:lnTo>
                <a:lnTo>
                  <a:pt x="8122" y="2250"/>
                </a:lnTo>
                <a:lnTo>
                  <a:pt x="8084" y="2146"/>
                </a:lnTo>
                <a:lnTo>
                  <a:pt x="8041" y="2042"/>
                </a:lnTo>
                <a:lnTo>
                  <a:pt x="7994" y="1939"/>
                </a:lnTo>
                <a:lnTo>
                  <a:pt x="7940" y="1837"/>
                </a:lnTo>
                <a:lnTo>
                  <a:pt x="7881" y="1737"/>
                </a:lnTo>
                <a:lnTo>
                  <a:pt x="7817" y="1639"/>
                </a:lnTo>
                <a:lnTo>
                  <a:pt x="7748" y="1542"/>
                </a:lnTo>
                <a:lnTo>
                  <a:pt x="7674" y="1447"/>
                </a:lnTo>
                <a:lnTo>
                  <a:pt x="7594" y="1354"/>
                </a:lnTo>
                <a:lnTo>
                  <a:pt x="7510" y="1265"/>
                </a:lnTo>
                <a:lnTo>
                  <a:pt x="7420" y="1176"/>
                </a:lnTo>
                <a:lnTo>
                  <a:pt x="7328" y="1090"/>
                </a:lnTo>
                <a:lnTo>
                  <a:pt x="7230" y="1007"/>
                </a:lnTo>
                <a:lnTo>
                  <a:pt x="7127" y="926"/>
                </a:lnTo>
                <a:lnTo>
                  <a:pt x="7020" y="849"/>
                </a:lnTo>
                <a:lnTo>
                  <a:pt x="6910" y="773"/>
                </a:lnTo>
                <a:lnTo>
                  <a:pt x="6795" y="701"/>
                </a:lnTo>
                <a:lnTo>
                  <a:pt x="6676" y="632"/>
                </a:lnTo>
                <a:lnTo>
                  <a:pt x="6555" y="566"/>
                </a:lnTo>
                <a:lnTo>
                  <a:pt x="6428" y="503"/>
                </a:lnTo>
                <a:lnTo>
                  <a:pt x="6301" y="444"/>
                </a:lnTo>
                <a:lnTo>
                  <a:pt x="6169" y="388"/>
                </a:lnTo>
                <a:lnTo>
                  <a:pt x="6034" y="336"/>
                </a:lnTo>
                <a:lnTo>
                  <a:pt x="5897" y="287"/>
                </a:lnTo>
                <a:lnTo>
                  <a:pt x="5758" y="242"/>
                </a:lnTo>
                <a:lnTo>
                  <a:pt x="5615" y="200"/>
                </a:lnTo>
                <a:lnTo>
                  <a:pt x="5470" y="163"/>
                </a:lnTo>
                <a:lnTo>
                  <a:pt x="5325" y="129"/>
                </a:lnTo>
                <a:lnTo>
                  <a:pt x="5176" y="99"/>
                </a:lnTo>
                <a:lnTo>
                  <a:pt x="5028" y="73"/>
                </a:lnTo>
                <a:lnTo>
                  <a:pt x="4877" y="51"/>
                </a:lnTo>
                <a:lnTo>
                  <a:pt x="4726" y="33"/>
                </a:lnTo>
                <a:lnTo>
                  <a:pt x="4573" y="19"/>
                </a:lnTo>
                <a:lnTo>
                  <a:pt x="4419" y="9"/>
                </a:lnTo>
                <a:lnTo>
                  <a:pt x="4267" y="2"/>
                </a:lnTo>
                <a:lnTo>
                  <a:pt x="4113" y="0"/>
                </a:lnTo>
                <a:lnTo>
                  <a:pt x="3958" y="2"/>
                </a:lnTo>
                <a:lnTo>
                  <a:pt x="3806" y="9"/>
                </a:lnTo>
                <a:lnTo>
                  <a:pt x="3652" y="19"/>
                </a:lnTo>
                <a:lnTo>
                  <a:pt x="3499" y="33"/>
                </a:lnTo>
                <a:lnTo>
                  <a:pt x="3348" y="51"/>
                </a:lnTo>
                <a:lnTo>
                  <a:pt x="3198" y="73"/>
                </a:lnTo>
                <a:lnTo>
                  <a:pt x="3049" y="99"/>
                </a:lnTo>
                <a:lnTo>
                  <a:pt x="2900" y="129"/>
                </a:lnTo>
                <a:lnTo>
                  <a:pt x="2755" y="163"/>
                </a:lnTo>
                <a:lnTo>
                  <a:pt x="2610" y="200"/>
                </a:lnTo>
                <a:lnTo>
                  <a:pt x="2469" y="242"/>
                </a:lnTo>
                <a:lnTo>
                  <a:pt x="2328" y="287"/>
                </a:lnTo>
                <a:lnTo>
                  <a:pt x="2191" y="336"/>
                </a:lnTo>
                <a:lnTo>
                  <a:pt x="2056" y="388"/>
                </a:lnTo>
                <a:lnTo>
                  <a:pt x="1924" y="444"/>
                </a:lnTo>
                <a:lnTo>
                  <a:pt x="1797" y="503"/>
                </a:lnTo>
                <a:lnTo>
                  <a:pt x="1670" y="566"/>
                </a:lnTo>
                <a:lnTo>
                  <a:pt x="1549" y="632"/>
                </a:lnTo>
                <a:lnTo>
                  <a:pt x="1431" y="701"/>
                </a:lnTo>
                <a:lnTo>
                  <a:pt x="1315" y="773"/>
                </a:lnTo>
                <a:lnTo>
                  <a:pt x="1205" y="849"/>
                </a:lnTo>
                <a:lnTo>
                  <a:pt x="1098" y="926"/>
                </a:lnTo>
                <a:lnTo>
                  <a:pt x="995" y="1007"/>
                </a:lnTo>
                <a:lnTo>
                  <a:pt x="899" y="1090"/>
                </a:lnTo>
                <a:lnTo>
                  <a:pt x="805" y="1176"/>
                </a:lnTo>
                <a:lnTo>
                  <a:pt x="715" y="1265"/>
                </a:lnTo>
                <a:lnTo>
                  <a:pt x="631" y="1354"/>
                </a:lnTo>
                <a:lnTo>
                  <a:pt x="552" y="1447"/>
                </a:lnTo>
                <a:lnTo>
                  <a:pt x="477" y="1542"/>
                </a:lnTo>
                <a:lnTo>
                  <a:pt x="408" y="1639"/>
                </a:lnTo>
                <a:lnTo>
                  <a:pt x="344" y="1737"/>
                </a:lnTo>
                <a:lnTo>
                  <a:pt x="285" y="1837"/>
                </a:lnTo>
                <a:lnTo>
                  <a:pt x="232" y="1939"/>
                </a:lnTo>
                <a:lnTo>
                  <a:pt x="184" y="2042"/>
                </a:lnTo>
                <a:lnTo>
                  <a:pt x="141" y="2146"/>
                </a:lnTo>
                <a:lnTo>
                  <a:pt x="105" y="2250"/>
                </a:lnTo>
                <a:lnTo>
                  <a:pt x="72" y="2357"/>
                </a:lnTo>
                <a:lnTo>
                  <a:pt x="47" y="2463"/>
                </a:lnTo>
                <a:lnTo>
                  <a:pt x="27" y="2570"/>
                </a:lnTo>
                <a:lnTo>
                  <a:pt x="12" y="2679"/>
                </a:lnTo>
                <a:lnTo>
                  <a:pt x="3" y="2786"/>
                </a:lnTo>
                <a:lnTo>
                  <a:pt x="0" y="2894"/>
                </a:lnTo>
                <a:lnTo>
                  <a:pt x="3" y="3003"/>
                </a:lnTo>
                <a:lnTo>
                  <a:pt x="12" y="3111"/>
                </a:lnTo>
                <a:lnTo>
                  <a:pt x="27" y="3218"/>
                </a:lnTo>
                <a:lnTo>
                  <a:pt x="47" y="3326"/>
                </a:lnTo>
                <a:lnTo>
                  <a:pt x="72" y="3433"/>
                </a:lnTo>
                <a:lnTo>
                  <a:pt x="105" y="3538"/>
                </a:lnTo>
                <a:lnTo>
                  <a:pt x="141" y="3644"/>
                </a:lnTo>
                <a:lnTo>
                  <a:pt x="184" y="3748"/>
                </a:lnTo>
                <a:lnTo>
                  <a:pt x="232" y="3851"/>
                </a:lnTo>
                <a:lnTo>
                  <a:pt x="285" y="3952"/>
                </a:lnTo>
                <a:lnTo>
                  <a:pt x="344" y="4052"/>
                </a:lnTo>
                <a:lnTo>
                  <a:pt x="408" y="4150"/>
                </a:lnTo>
                <a:lnTo>
                  <a:pt x="477" y="4247"/>
                </a:lnTo>
                <a:lnTo>
                  <a:pt x="552" y="4341"/>
                </a:lnTo>
                <a:lnTo>
                  <a:pt x="631" y="4434"/>
                </a:lnTo>
                <a:lnTo>
                  <a:pt x="715" y="4525"/>
                </a:lnTo>
                <a:lnTo>
                  <a:pt x="805" y="4614"/>
                </a:lnTo>
                <a:lnTo>
                  <a:pt x="899" y="4699"/>
                </a:lnTo>
                <a:lnTo>
                  <a:pt x="995" y="4782"/>
                </a:lnTo>
                <a:lnTo>
                  <a:pt x="1098" y="4864"/>
                </a:lnTo>
                <a:lnTo>
                  <a:pt x="1205" y="4941"/>
                </a:lnTo>
                <a:lnTo>
                  <a:pt x="1315" y="5016"/>
                </a:lnTo>
                <a:lnTo>
                  <a:pt x="1431" y="5089"/>
                </a:lnTo>
                <a:lnTo>
                  <a:pt x="1549" y="5158"/>
                </a:lnTo>
                <a:lnTo>
                  <a:pt x="1670" y="5224"/>
                </a:lnTo>
                <a:lnTo>
                  <a:pt x="1797" y="5286"/>
                </a:lnTo>
                <a:lnTo>
                  <a:pt x="1924" y="5346"/>
                </a:lnTo>
                <a:lnTo>
                  <a:pt x="2056" y="5401"/>
                </a:lnTo>
                <a:lnTo>
                  <a:pt x="2191" y="5454"/>
                </a:lnTo>
                <a:lnTo>
                  <a:pt x="2328" y="5502"/>
                </a:lnTo>
                <a:lnTo>
                  <a:pt x="2469" y="5548"/>
                </a:lnTo>
                <a:lnTo>
                  <a:pt x="2610" y="5589"/>
                </a:lnTo>
                <a:lnTo>
                  <a:pt x="2755" y="5626"/>
                </a:lnTo>
                <a:lnTo>
                  <a:pt x="2900" y="5660"/>
                </a:lnTo>
                <a:lnTo>
                  <a:pt x="3049" y="5690"/>
                </a:lnTo>
                <a:lnTo>
                  <a:pt x="3198" y="5716"/>
                </a:lnTo>
                <a:lnTo>
                  <a:pt x="3348" y="5739"/>
                </a:lnTo>
                <a:lnTo>
                  <a:pt x="3499" y="5756"/>
                </a:lnTo>
                <a:lnTo>
                  <a:pt x="3652" y="5771"/>
                </a:lnTo>
                <a:lnTo>
                  <a:pt x="3806" y="5781"/>
                </a:lnTo>
                <a:lnTo>
                  <a:pt x="3958" y="5787"/>
                </a:lnTo>
                <a:lnTo>
                  <a:pt x="4113" y="5789"/>
                </a:lnTo>
                <a:lnTo>
                  <a:pt x="4267" y="5787"/>
                </a:lnTo>
                <a:lnTo>
                  <a:pt x="4419" y="5781"/>
                </a:lnTo>
                <a:lnTo>
                  <a:pt x="4573" y="5771"/>
                </a:lnTo>
                <a:lnTo>
                  <a:pt x="4726" y="5756"/>
                </a:lnTo>
                <a:lnTo>
                  <a:pt x="4877" y="5739"/>
                </a:lnTo>
                <a:lnTo>
                  <a:pt x="5028" y="5716"/>
                </a:lnTo>
                <a:lnTo>
                  <a:pt x="5176" y="5690"/>
                </a:lnTo>
                <a:lnTo>
                  <a:pt x="5325" y="5660"/>
                </a:lnTo>
                <a:lnTo>
                  <a:pt x="5470" y="5626"/>
                </a:lnTo>
                <a:lnTo>
                  <a:pt x="5615" y="5589"/>
                </a:lnTo>
                <a:lnTo>
                  <a:pt x="5758" y="5548"/>
                </a:lnTo>
                <a:lnTo>
                  <a:pt x="5897" y="5502"/>
                </a:lnTo>
                <a:lnTo>
                  <a:pt x="6034" y="5454"/>
                </a:lnTo>
                <a:lnTo>
                  <a:pt x="6169" y="5401"/>
                </a:lnTo>
                <a:lnTo>
                  <a:pt x="6301" y="5346"/>
                </a:lnTo>
                <a:lnTo>
                  <a:pt x="6428" y="5286"/>
                </a:lnTo>
                <a:lnTo>
                  <a:pt x="6555" y="5224"/>
                </a:lnTo>
                <a:lnTo>
                  <a:pt x="6676" y="5158"/>
                </a:lnTo>
                <a:lnTo>
                  <a:pt x="6795" y="5089"/>
                </a:lnTo>
                <a:lnTo>
                  <a:pt x="6910" y="5016"/>
                </a:lnTo>
                <a:lnTo>
                  <a:pt x="7020" y="4941"/>
                </a:lnTo>
                <a:lnTo>
                  <a:pt x="7127" y="4864"/>
                </a:lnTo>
                <a:lnTo>
                  <a:pt x="7230" y="4782"/>
                </a:lnTo>
                <a:lnTo>
                  <a:pt x="7328" y="4699"/>
                </a:lnTo>
                <a:lnTo>
                  <a:pt x="7420" y="4614"/>
                </a:lnTo>
                <a:lnTo>
                  <a:pt x="7510" y="4525"/>
                </a:lnTo>
                <a:lnTo>
                  <a:pt x="7594" y="4434"/>
                </a:lnTo>
                <a:lnTo>
                  <a:pt x="7674" y="4341"/>
                </a:lnTo>
                <a:lnTo>
                  <a:pt x="7748" y="4247"/>
                </a:lnTo>
                <a:lnTo>
                  <a:pt x="7817" y="4150"/>
                </a:lnTo>
                <a:lnTo>
                  <a:pt x="7881" y="4052"/>
                </a:lnTo>
                <a:lnTo>
                  <a:pt x="7940" y="3952"/>
                </a:lnTo>
                <a:lnTo>
                  <a:pt x="7994" y="3851"/>
                </a:lnTo>
                <a:lnTo>
                  <a:pt x="8041" y="3748"/>
                </a:lnTo>
                <a:lnTo>
                  <a:pt x="8084" y="3644"/>
                </a:lnTo>
                <a:lnTo>
                  <a:pt x="8122" y="3538"/>
                </a:lnTo>
                <a:lnTo>
                  <a:pt x="8153" y="3433"/>
                </a:lnTo>
                <a:lnTo>
                  <a:pt x="8179" y="3326"/>
                </a:lnTo>
                <a:lnTo>
                  <a:pt x="8198" y="3218"/>
                </a:lnTo>
                <a:lnTo>
                  <a:pt x="8213" y="3111"/>
                </a:lnTo>
                <a:lnTo>
                  <a:pt x="8222" y="3003"/>
                </a:lnTo>
                <a:lnTo>
                  <a:pt x="8225" y="289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4094163" y="3486152"/>
            <a:ext cx="865188" cy="1903413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13" y="100"/>
              </a:cxn>
              <a:cxn ang="0">
                <a:pos x="3" y="200"/>
              </a:cxn>
              <a:cxn ang="0">
                <a:pos x="0" y="300"/>
              </a:cxn>
              <a:cxn ang="0">
                <a:pos x="2" y="400"/>
              </a:cxn>
              <a:cxn ang="0">
                <a:pos x="9" y="499"/>
              </a:cxn>
              <a:cxn ang="0">
                <a:pos x="22" y="599"/>
              </a:cxn>
              <a:cxn ang="0">
                <a:pos x="43" y="698"/>
              </a:cxn>
              <a:cxn ang="0">
                <a:pos x="66" y="796"/>
              </a:cxn>
              <a:cxn ang="0">
                <a:pos x="97" y="894"/>
              </a:cxn>
              <a:cxn ang="0">
                <a:pos x="134" y="990"/>
              </a:cxn>
              <a:cxn ang="0">
                <a:pos x="175" y="1086"/>
              </a:cxn>
              <a:cxn ang="0">
                <a:pos x="223" y="1180"/>
              </a:cxn>
              <a:cxn ang="0">
                <a:pos x="275" y="1273"/>
              </a:cxn>
              <a:cxn ang="0">
                <a:pos x="333" y="1365"/>
              </a:cxn>
              <a:cxn ang="0">
                <a:pos x="397" y="1455"/>
              </a:cxn>
              <a:cxn ang="0">
                <a:pos x="465" y="1542"/>
              </a:cxn>
              <a:cxn ang="0">
                <a:pos x="539" y="1628"/>
              </a:cxn>
              <a:cxn ang="0">
                <a:pos x="617" y="1711"/>
              </a:cxn>
              <a:cxn ang="0">
                <a:pos x="699" y="1792"/>
              </a:cxn>
              <a:cxn ang="0">
                <a:pos x="787" y="1871"/>
              </a:cxn>
              <a:cxn ang="0">
                <a:pos x="879" y="1947"/>
              </a:cxn>
              <a:cxn ang="0">
                <a:pos x="975" y="2020"/>
              </a:cxn>
              <a:cxn ang="0">
                <a:pos x="1076" y="2092"/>
              </a:cxn>
              <a:cxn ang="0">
                <a:pos x="1180" y="2159"/>
              </a:cxn>
              <a:cxn ang="0">
                <a:pos x="1289" y="2224"/>
              </a:cxn>
              <a:cxn ang="0">
                <a:pos x="1400" y="2286"/>
              </a:cxn>
              <a:cxn ang="0">
                <a:pos x="1516" y="2343"/>
              </a:cxn>
              <a:cxn ang="0">
                <a:pos x="1635" y="2398"/>
              </a:cxn>
            </a:cxnLst>
            <a:rect l="0" t="0" r="r" b="b"/>
            <a:pathLst>
              <a:path w="1635" h="2398">
                <a:moveTo>
                  <a:pt x="28" y="0"/>
                </a:moveTo>
                <a:lnTo>
                  <a:pt x="13" y="100"/>
                </a:lnTo>
                <a:lnTo>
                  <a:pt x="3" y="200"/>
                </a:lnTo>
                <a:lnTo>
                  <a:pt x="0" y="300"/>
                </a:lnTo>
                <a:lnTo>
                  <a:pt x="2" y="400"/>
                </a:lnTo>
                <a:lnTo>
                  <a:pt x="9" y="499"/>
                </a:lnTo>
                <a:lnTo>
                  <a:pt x="22" y="599"/>
                </a:lnTo>
                <a:lnTo>
                  <a:pt x="43" y="698"/>
                </a:lnTo>
                <a:lnTo>
                  <a:pt x="66" y="796"/>
                </a:lnTo>
                <a:lnTo>
                  <a:pt x="97" y="894"/>
                </a:lnTo>
                <a:lnTo>
                  <a:pt x="134" y="990"/>
                </a:lnTo>
                <a:lnTo>
                  <a:pt x="175" y="1086"/>
                </a:lnTo>
                <a:lnTo>
                  <a:pt x="223" y="1180"/>
                </a:lnTo>
                <a:lnTo>
                  <a:pt x="275" y="1273"/>
                </a:lnTo>
                <a:lnTo>
                  <a:pt x="333" y="1365"/>
                </a:lnTo>
                <a:lnTo>
                  <a:pt x="397" y="1455"/>
                </a:lnTo>
                <a:lnTo>
                  <a:pt x="465" y="1542"/>
                </a:lnTo>
                <a:lnTo>
                  <a:pt x="539" y="1628"/>
                </a:lnTo>
                <a:lnTo>
                  <a:pt x="617" y="1711"/>
                </a:lnTo>
                <a:lnTo>
                  <a:pt x="699" y="1792"/>
                </a:lnTo>
                <a:lnTo>
                  <a:pt x="787" y="1871"/>
                </a:lnTo>
                <a:lnTo>
                  <a:pt x="879" y="1947"/>
                </a:lnTo>
                <a:lnTo>
                  <a:pt x="975" y="2020"/>
                </a:lnTo>
                <a:lnTo>
                  <a:pt x="1076" y="2092"/>
                </a:lnTo>
                <a:lnTo>
                  <a:pt x="1180" y="2159"/>
                </a:lnTo>
                <a:lnTo>
                  <a:pt x="1289" y="2224"/>
                </a:lnTo>
                <a:lnTo>
                  <a:pt x="1400" y="2286"/>
                </a:lnTo>
                <a:lnTo>
                  <a:pt x="1516" y="2343"/>
                </a:lnTo>
                <a:lnTo>
                  <a:pt x="1635" y="2398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5321300" y="5575300"/>
            <a:ext cx="1244600" cy="114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23"/>
              </a:cxn>
              <a:cxn ang="0">
                <a:pos x="191" y="44"/>
              </a:cxn>
              <a:cxn ang="0">
                <a:pos x="286" y="63"/>
              </a:cxn>
              <a:cxn ang="0">
                <a:pos x="383" y="80"/>
              </a:cxn>
              <a:cxn ang="0">
                <a:pos x="481" y="94"/>
              </a:cxn>
              <a:cxn ang="0">
                <a:pos x="580" y="108"/>
              </a:cxn>
              <a:cxn ang="0">
                <a:pos x="678" y="119"/>
              </a:cxn>
              <a:cxn ang="0">
                <a:pos x="776" y="127"/>
              </a:cxn>
              <a:cxn ang="0">
                <a:pos x="876" y="135"/>
              </a:cxn>
              <a:cxn ang="0">
                <a:pos x="976" y="140"/>
              </a:cxn>
              <a:cxn ang="0">
                <a:pos x="1076" y="143"/>
              </a:cxn>
              <a:cxn ang="0">
                <a:pos x="1176" y="144"/>
              </a:cxn>
              <a:cxn ang="0">
                <a:pos x="1275" y="143"/>
              </a:cxn>
              <a:cxn ang="0">
                <a:pos x="1375" y="140"/>
              </a:cxn>
              <a:cxn ang="0">
                <a:pos x="1475" y="135"/>
              </a:cxn>
              <a:cxn ang="0">
                <a:pos x="1575" y="127"/>
              </a:cxn>
              <a:cxn ang="0">
                <a:pos x="1673" y="119"/>
              </a:cxn>
              <a:cxn ang="0">
                <a:pos x="1771" y="108"/>
              </a:cxn>
              <a:cxn ang="0">
                <a:pos x="1870" y="94"/>
              </a:cxn>
              <a:cxn ang="0">
                <a:pos x="1968" y="80"/>
              </a:cxn>
              <a:cxn ang="0">
                <a:pos x="2065" y="63"/>
              </a:cxn>
              <a:cxn ang="0">
                <a:pos x="2160" y="44"/>
              </a:cxn>
              <a:cxn ang="0">
                <a:pos x="2256" y="23"/>
              </a:cxn>
              <a:cxn ang="0">
                <a:pos x="2351" y="0"/>
              </a:cxn>
            </a:cxnLst>
            <a:rect l="0" t="0" r="r" b="b"/>
            <a:pathLst>
              <a:path w="2351" h="144">
                <a:moveTo>
                  <a:pt x="0" y="0"/>
                </a:moveTo>
                <a:lnTo>
                  <a:pt x="95" y="23"/>
                </a:lnTo>
                <a:lnTo>
                  <a:pt x="191" y="44"/>
                </a:lnTo>
                <a:lnTo>
                  <a:pt x="286" y="63"/>
                </a:lnTo>
                <a:lnTo>
                  <a:pt x="383" y="80"/>
                </a:lnTo>
                <a:lnTo>
                  <a:pt x="481" y="94"/>
                </a:lnTo>
                <a:lnTo>
                  <a:pt x="580" y="108"/>
                </a:lnTo>
                <a:lnTo>
                  <a:pt x="678" y="119"/>
                </a:lnTo>
                <a:lnTo>
                  <a:pt x="776" y="127"/>
                </a:lnTo>
                <a:lnTo>
                  <a:pt x="876" y="135"/>
                </a:lnTo>
                <a:lnTo>
                  <a:pt x="976" y="140"/>
                </a:lnTo>
                <a:lnTo>
                  <a:pt x="1076" y="143"/>
                </a:lnTo>
                <a:lnTo>
                  <a:pt x="1176" y="144"/>
                </a:lnTo>
                <a:lnTo>
                  <a:pt x="1275" y="143"/>
                </a:lnTo>
                <a:lnTo>
                  <a:pt x="1375" y="140"/>
                </a:lnTo>
                <a:lnTo>
                  <a:pt x="1475" y="135"/>
                </a:lnTo>
                <a:lnTo>
                  <a:pt x="1575" y="127"/>
                </a:lnTo>
                <a:lnTo>
                  <a:pt x="1673" y="119"/>
                </a:lnTo>
                <a:lnTo>
                  <a:pt x="1771" y="108"/>
                </a:lnTo>
                <a:lnTo>
                  <a:pt x="1870" y="94"/>
                </a:lnTo>
                <a:lnTo>
                  <a:pt x="1968" y="80"/>
                </a:lnTo>
                <a:lnTo>
                  <a:pt x="2065" y="63"/>
                </a:lnTo>
                <a:lnTo>
                  <a:pt x="2160" y="44"/>
                </a:lnTo>
                <a:lnTo>
                  <a:pt x="2256" y="23"/>
                </a:lnTo>
                <a:lnTo>
                  <a:pt x="2351" y="0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6927851" y="3486152"/>
            <a:ext cx="865188" cy="1903413"/>
          </a:xfrm>
          <a:custGeom>
            <a:avLst/>
            <a:gdLst/>
            <a:ahLst/>
            <a:cxnLst>
              <a:cxn ang="0">
                <a:pos x="0" y="2398"/>
              </a:cxn>
              <a:cxn ang="0">
                <a:pos x="77" y="2363"/>
              </a:cxn>
              <a:cxn ang="0">
                <a:pos x="153" y="2326"/>
              </a:cxn>
              <a:cxn ang="0">
                <a:pos x="228" y="2288"/>
              </a:cxn>
              <a:cxn ang="0">
                <a:pos x="301" y="2248"/>
              </a:cxn>
              <a:cxn ang="0">
                <a:pos x="373" y="2207"/>
              </a:cxn>
              <a:cxn ang="0">
                <a:pos x="444" y="2165"/>
              </a:cxn>
              <a:cxn ang="0">
                <a:pos x="513" y="2121"/>
              </a:cxn>
              <a:cxn ang="0">
                <a:pos x="580" y="2077"/>
              </a:cxn>
              <a:cxn ang="0">
                <a:pos x="645" y="2031"/>
              </a:cxn>
              <a:cxn ang="0">
                <a:pos x="709" y="1983"/>
              </a:cxn>
              <a:cxn ang="0">
                <a:pos x="771" y="1935"/>
              </a:cxn>
              <a:cxn ang="0">
                <a:pos x="831" y="1885"/>
              </a:cxn>
              <a:cxn ang="0">
                <a:pos x="888" y="1835"/>
              </a:cxn>
              <a:cxn ang="0">
                <a:pos x="945" y="1783"/>
              </a:cxn>
              <a:cxn ang="0">
                <a:pos x="1000" y="1730"/>
              </a:cxn>
              <a:cxn ang="0">
                <a:pos x="1051" y="1677"/>
              </a:cxn>
              <a:cxn ang="0">
                <a:pos x="1101" y="1622"/>
              </a:cxn>
              <a:cxn ang="0">
                <a:pos x="1149" y="1566"/>
              </a:cxn>
              <a:cxn ang="0">
                <a:pos x="1195" y="1509"/>
              </a:cxn>
              <a:cxn ang="0">
                <a:pos x="1239" y="1453"/>
              </a:cxn>
              <a:cxn ang="0">
                <a:pos x="1282" y="1394"/>
              </a:cxn>
              <a:cxn ang="0">
                <a:pos x="1320" y="1335"/>
              </a:cxn>
              <a:cxn ang="0">
                <a:pos x="1358" y="1275"/>
              </a:cxn>
              <a:cxn ang="0">
                <a:pos x="1393" y="1215"/>
              </a:cxn>
              <a:cxn ang="0">
                <a:pos x="1425" y="1154"/>
              </a:cxn>
              <a:cxn ang="0">
                <a:pos x="1456" y="1094"/>
              </a:cxn>
              <a:cxn ang="0">
                <a:pos x="1484" y="1031"/>
              </a:cxn>
              <a:cxn ang="0">
                <a:pos x="1509" y="969"/>
              </a:cxn>
              <a:cxn ang="0">
                <a:pos x="1532" y="906"/>
              </a:cxn>
              <a:cxn ang="0">
                <a:pos x="1553" y="842"/>
              </a:cxn>
              <a:cxn ang="0">
                <a:pos x="1572" y="779"/>
              </a:cxn>
              <a:cxn ang="0">
                <a:pos x="1588" y="714"/>
              </a:cxn>
              <a:cxn ang="0">
                <a:pos x="1603" y="650"/>
              </a:cxn>
              <a:cxn ang="0">
                <a:pos x="1613" y="585"/>
              </a:cxn>
              <a:cxn ang="0">
                <a:pos x="1622" y="521"/>
              </a:cxn>
              <a:cxn ang="0">
                <a:pos x="1629" y="456"/>
              </a:cxn>
              <a:cxn ang="0">
                <a:pos x="1634" y="391"/>
              </a:cxn>
              <a:cxn ang="0">
                <a:pos x="1635" y="326"/>
              </a:cxn>
              <a:cxn ang="0">
                <a:pos x="1634" y="261"/>
              </a:cxn>
              <a:cxn ang="0">
                <a:pos x="1631" y="196"/>
              </a:cxn>
              <a:cxn ang="0">
                <a:pos x="1625" y="131"/>
              </a:cxn>
              <a:cxn ang="0">
                <a:pos x="1616" y="66"/>
              </a:cxn>
              <a:cxn ang="0">
                <a:pos x="1606" y="0"/>
              </a:cxn>
            </a:cxnLst>
            <a:rect l="0" t="0" r="r" b="b"/>
            <a:pathLst>
              <a:path w="1635" h="2398">
                <a:moveTo>
                  <a:pt x="0" y="2398"/>
                </a:moveTo>
                <a:lnTo>
                  <a:pt x="77" y="2363"/>
                </a:lnTo>
                <a:lnTo>
                  <a:pt x="153" y="2326"/>
                </a:lnTo>
                <a:lnTo>
                  <a:pt x="228" y="2288"/>
                </a:lnTo>
                <a:lnTo>
                  <a:pt x="301" y="2248"/>
                </a:lnTo>
                <a:lnTo>
                  <a:pt x="373" y="2207"/>
                </a:lnTo>
                <a:lnTo>
                  <a:pt x="444" y="2165"/>
                </a:lnTo>
                <a:lnTo>
                  <a:pt x="513" y="2121"/>
                </a:lnTo>
                <a:lnTo>
                  <a:pt x="580" y="2077"/>
                </a:lnTo>
                <a:lnTo>
                  <a:pt x="645" y="2031"/>
                </a:lnTo>
                <a:lnTo>
                  <a:pt x="709" y="1983"/>
                </a:lnTo>
                <a:lnTo>
                  <a:pt x="771" y="1935"/>
                </a:lnTo>
                <a:lnTo>
                  <a:pt x="831" y="1885"/>
                </a:lnTo>
                <a:lnTo>
                  <a:pt x="888" y="1835"/>
                </a:lnTo>
                <a:lnTo>
                  <a:pt x="945" y="1783"/>
                </a:lnTo>
                <a:lnTo>
                  <a:pt x="1000" y="1730"/>
                </a:lnTo>
                <a:lnTo>
                  <a:pt x="1051" y="1677"/>
                </a:lnTo>
                <a:lnTo>
                  <a:pt x="1101" y="1622"/>
                </a:lnTo>
                <a:lnTo>
                  <a:pt x="1149" y="1566"/>
                </a:lnTo>
                <a:lnTo>
                  <a:pt x="1195" y="1509"/>
                </a:lnTo>
                <a:lnTo>
                  <a:pt x="1239" y="1453"/>
                </a:lnTo>
                <a:lnTo>
                  <a:pt x="1282" y="1394"/>
                </a:lnTo>
                <a:lnTo>
                  <a:pt x="1320" y="1335"/>
                </a:lnTo>
                <a:lnTo>
                  <a:pt x="1358" y="1275"/>
                </a:lnTo>
                <a:lnTo>
                  <a:pt x="1393" y="1215"/>
                </a:lnTo>
                <a:lnTo>
                  <a:pt x="1425" y="1154"/>
                </a:lnTo>
                <a:lnTo>
                  <a:pt x="1456" y="1094"/>
                </a:lnTo>
                <a:lnTo>
                  <a:pt x="1484" y="1031"/>
                </a:lnTo>
                <a:lnTo>
                  <a:pt x="1509" y="969"/>
                </a:lnTo>
                <a:lnTo>
                  <a:pt x="1532" y="906"/>
                </a:lnTo>
                <a:lnTo>
                  <a:pt x="1553" y="842"/>
                </a:lnTo>
                <a:lnTo>
                  <a:pt x="1572" y="779"/>
                </a:lnTo>
                <a:lnTo>
                  <a:pt x="1588" y="714"/>
                </a:lnTo>
                <a:lnTo>
                  <a:pt x="1603" y="650"/>
                </a:lnTo>
                <a:lnTo>
                  <a:pt x="1613" y="585"/>
                </a:lnTo>
                <a:lnTo>
                  <a:pt x="1622" y="521"/>
                </a:lnTo>
                <a:lnTo>
                  <a:pt x="1629" y="456"/>
                </a:lnTo>
                <a:lnTo>
                  <a:pt x="1634" y="391"/>
                </a:lnTo>
                <a:lnTo>
                  <a:pt x="1635" y="326"/>
                </a:lnTo>
                <a:lnTo>
                  <a:pt x="1634" y="261"/>
                </a:lnTo>
                <a:lnTo>
                  <a:pt x="1631" y="196"/>
                </a:lnTo>
                <a:lnTo>
                  <a:pt x="1625" y="131"/>
                </a:lnTo>
                <a:lnTo>
                  <a:pt x="1616" y="66"/>
                </a:lnTo>
                <a:lnTo>
                  <a:pt x="1606" y="0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6891340" y="2060577"/>
            <a:ext cx="695325" cy="777875"/>
          </a:xfrm>
          <a:custGeom>
            <a:avLst/>
            <a:gdLst/>
            <a:ahLst/>
            <a:cxnLst>
              <a:cxn ang="0">
                <a:pos x="1312" y="980"/>
              </a:cxn>
              <a:cxn ang="0">
                <a:pos x="1264" y="917"/>
              </a:cxn>
              <a:cxn ang="0">
                <a:pos x="1213" y="855"/>
              </a:cxn>
              <a:cxn ang="0">
                <a:pos x="1160" y="793"/>
              </a:cxn>
              <a:cxn ang="0">
                <a:pos x="1104" y="733"/>
              </a:cxn>
              <a:cxn ang="0">
                <a:pos x="1045" y="675"/>
              </a:cxn>
              <a:cxn ang="0">
                <a:pos x="985" y="617"/>
              </a:cxn>
              <a:cxn ang="0">
                <a:pos x="922" y="561"/>
              </a:cxn>
              <a:cxn ang="0">
                <a:pos x="856" y="505"/>
              </a:cxn>
              <a:cxn ang="0">
                <a:pos x="788" y="452"/>
              </a:cxn>
              <a:cxn ang="0">
                <a:pos x="718" y="400"/>
              </a:cxn>
              <a:cxn ang="0">
                <a:pos x="646" y="348"/>
              </a:cxn>
              <a:cxn ang="0">
                <a:pos x="573" y="299"/>
              </a:cxn>
              <a:cxn ang="0">
                <a:pos x="496" y="251"/>
              </a:cxn>
              <a:cxn ang="0">
                <a:pos x="417" y="205"/>
              </a:cxn>
              <a:cxn ang="0">
                <a:pos x="338" y="161"/>
              </a:cxn>
              <a:cxn ang="0">
                <a:pos x="256" y="118"/>
              </a:cxn>
              <a:cxn ang="0">
                <a:pos x="172" y="77"/>
              </a:cxn>
              <a:cxn ang="0">
                <a:pos x="87" y="37"/>
              </a:cxn>
              <a:cxn ang="0">
                <a:pos x="0" y="0"/>
              </a:cxn>
            </a:cxnLst>
            <a:rect l="0" t="0" r="r" b="b"/>
            <a:pathLst>
              <a:path w="1312" h="980">
                <a:moveTo>
                  <a:pt x="1312" y="980"/>
                </a:moveTo>
                <a:lnTo>
                  <a:pt x="1264" y="917"/>
                </a:lnTo>
                <a:lnTo>
                  <a:pt x="1213" y="855"/>
                </a:lnTo>
                <a:lnTo>
                  <a:pt x="1160" y="793"/>
                </a:lnTo>
                <a:lnTo>
                  <a:pt x="1104" y="733"/>
                </a:lnTo>
                <a:lnTo>
                  <a:pt x="1045" y="675"/>
                </a:lnTo>
                <a:lnTo>
                  <a:pt x="985" y="617"/>
                </a:lnTo>
                <a:lnTo>
                  <a:pt x="922" y="561"/>
                </a:lnTo>
                <a:lnTo>
                  <a:pt x="856" y="505"/>
                </a:lnTo>
                <a:lnTo>
                  <a:pt x="788" y="452"/>
                </a:lnTo>
                <a:lnTo>
                  <a:pt x="718" y="400"/>
                </a:lnTo>
                <a:lnTo>
                  <a:pt x="646" y="348"/>
                </a:lnTo>
                <a:lnTo>
                  <a:pt x="573" y="299"/>
                </a:lnTo>
                <a:lnTo>
                  <a:pt x="496" y="251"/>
                </a:lnTo>
                <a:lnTo>
                  <a:pt x="417" y="205"/>
                </a:lnTo>
                <a:lnTo>
                  <a:pt x="338" y="161"/>
                </a:lnTo>
                <a:lnTo>
                  <a:pt x="256" y="118"/>
                </a:lnTo>
                <a:lnTo>
                  <a:pt x="172" y="77"/>
                </a:lnTo>
                <a:lnTo>
                  <a:pt x="87" y="37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5392740" y="1784351"/>
            <a:ext cx="1101725" cy="88900"/>
          </a:xfrm>
          <a:custGeom>
            <a:avLst/>
            <a:gdLst/>
            <a:ahLst/>
            <a:cxnLst>
              <a:cxn ang="0">
                <a:pos x="2081" y="111"/>
              </a:cxn>
              <a:cxn ang="0">
                <a:pos x="1980" y="91"/>
              </a:cxn>
              <a:cxn ang="0">
                <a:pos x="1878" y="71"/>
              </a:cxn>
              <a:cxn ang="0">
                <a:pos x="1774" y="54"/>
              </a:cxn>
              <a:cxn ang="0">
                <a:pos x="1672" y="40"/>
              </a:cxn>
              <a:cxn ang="0">
                <a:pos x="1567" y="28"/>
              </a:cxn>
              <a:cxn ang="0">
                <a:pos x="1462" y="17"/>
              </a:cxn>
              <a:cxn ang="0">
                <a:pos x="1358" y="10"/>
              </a:cxn>
              <a:cxn ang="0">
                <a:pos x="1252" y="4"/>
              </a:cxn>
              <a:cxn ang="0">
                <a:pos x="1146" y="1"/>
              </a:cxn>
              <a:cxn ang="0">
                <a:pos x="1041" y="0"/>
              </a:cxn>
              <a:cxn ang="0">
                <a:pos x="935" y="1"/>
              </a:cxn>
              <a:cxn ang="0">
                <a:pos x="829" y="4"/>
              </a:cxn>
              <a:cxn ang="0">
                <a:pos x="724" y="10"/>
              </a:cxn>
              <a:cxn ang="0">
                <a:pos x="619" y="17"/>
              </a:cxn>
              <a:cxn ang="0">
                <a:pos x="514" y="28"/>
              </a:cxn>
              <a:cxn ang="0">
                <a:pos x="409" y="40"/>
              </a:cxn>
              <a:cxn ang="0">
                <a:pos x="307" y="54"/>
              </a:cxn>
              <a:cxn ang="0">
                <a:pos x="204" y="71"/>
              </a:cxn>
              <a:cxn ang="0">
                <a:pos x="101" y="91"/>
              </a:cxn>
              <a:cxn ang="0">
                <a:pos x="0" y="111"/>
              </a:cxn>
            </a:cxnLst>
            <a:rect l="0" t="0" r="r" b="b"/>
            <a:pathLst>
              <a:path w="2081" h="111">
                <a:moveTo>
                  <a:pt x="2081" y="111"/>
                </a:moveTo>
                <a:lnTo>
                  <a:pt x="1980" y="91"/>
                </a:lnTo>
                <a:lnTo>
                  <a:pt x="1878" y="71"/>
                </a:lnTo>
                <a:lnTo>
                  <a:pt x="1774" y="54"/>
                </a:lnTo>
                <a:lnTo>
                  <a:pt x="1672" y="40"/>
                </a:lnTo>
                <a:lnTo>
                  <a:pt x="1567" y="28"/>
                </a:lnTo>
                <a:lnTo>
                  <a:pt x="1462" y="17"/>
                </a:lnTo>
                <a:lnTo>
                  <a:pt x="1358" y="10"/>
                </a:lnTo>
                <a:lnTo>
                  <a:pt x="1252" y="4"/>
                </a:lnTo>
                <a:lnTo>
                  <a:pt x="1146" y="1"/>
                </a:lnTo>
                <a:lnTo>
                  <a:pt x="1041" y="0"/>
                </a:lnTo>
                <a:lnTo>
                  <a:pt x="935" y="1"/>
                </a:lnTo>
                <a:lnTo>
                  <a:pt x="829" y="4"/>
                </a:lnTo>
                <a:lnTo>
                  <a:pt x="724" y="10"/>
                </a:lnTo>
                <a:lnTo>
                  <a:pt x="619" y="17"/>
                </a:lnTo>
                <a:lnTo>
                  <a:pt x="514" y="28"/>
                </a:lnTo>
                <a:lnTo>
                  <a:pt x="409" y="40"/>
                </a:lnTo>
                <a:lnTo>
                  <a:pt x="307" y="54"/>
                </a:lnTo>
                <a:lnTo>
                  <a:pt x="204" y="71"/>
                </a:lnTo>
                <a:lnTo>
                  <a:pt x="101" y="91"/>
                </a:lnTo>
                <a:lnTo>
                  <a:pt x="0" y="111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4302126" y="2060577"/>
            <a:ext cx="693739" cy="777875"/>
          </a:xfrm>
          <a:custGeom>
            <a:avLst/>
            <a:gdLst/>
            <a:ahLst/>
            <a:cxnLst>
              <a:cxn ang="0">
                <a:pos x="1312" y="0"/>
              </a:cxn>
              <a:cxn ang="0">
                <a:pos x="1225" y="37"/>
              </a:cxn>
              <a:cxn ang="0">
                <a:pos x="1140" y="77"/>
              </a:cxn>
              <a:cxn ang="0">
                <a:pos x="1056" y="118"/>
              </a:cxn>
              <a:cxn ang="0">
                <a:pos x="974" y="161"/>
              </a:cxn>
              <a:cxn ang="0">
                <a:pos x="895" y="205"/>
              </a:cxn>
              <a:cxn ang="0">
                <a:pos x="816" y="251"/>
              </a:cxn>
              <a:cxn ang="0">
                <a:pos x="741" y="299"/>
              </a:cxn>
              <a:cxn ang="0">
                <a:pos x="666" y="348"/>
              </a:cxn>
              <a:cxn ang="0">
                <a:pos x="594" y="400"/>
              </a:cxn>
              <a:cxn ang="0">
                <a:pos x="524" y="452"/>
              </a:cxn>
              <a:cxn ang="0">
                <a:pos x="456" y="505"/>
              </a:cxn>
              <a:cxn ang="0">
                <a:pos x="390" y="561"/>
              </a:cxn>
              <a:cxn ang="0">
                <a:pos x="327" y="617"/>
              </a:cxn>
              <a:cxn ang="0">
                <a:pos x="267" y="675"/>
              </a:cxn>
              <a:cxn ang="0">
                <a:pos x="208" y="733"/>
              </a:cxn>
              <a:cxn ang="0">
                <a:pos x="152" y="793"/>
              </a:cxn>
              <a:cxn ang="0">
                <a:pos x="99" y="855"/>
              </a:cxn>
              <a:cxn ang="0">
                <a:pos x="48" y="917"/>
              </a:cxn>
              <a:cxn ang="0">
                <a:pos x="0" y="980"/>
              </a:cxn>
            </a:cxnLst>
            <a:rect l="0" t="0" r="r" b="b"/>
            <a:pathLst>
              <a:path w="1312" h="980">
                <a:moveTo>
                  <a:pt x="1312" y="0"/>
                </a:moveTo>
                <a:lnTo>
                  <a:pt x="1225" y="37"/>
                </a:lnTo>
                <a:lnTo>
                  <a:pt x="1140" y="77"/>
                </a:lnTo>
                <a:lnTo>
                  <a:pt x="1056" y="118"/>
                </a:lnTo>
                <a:lnTo>
                  <a:pt x="974" y="161"/>
                </a:lnTo>
                <a:lnTo>
                  <a:pt x="895" y="205"/>
                </a:lnTo>
                <a:lnTo>
                  <a:pt x="816" y="251"/>
                </a:lnTo>
                <a:lnTo>
                  <a:pt x="741" y="299"/>
                </a:lnTo>
                <a:lnTo>
                  <a:pt x="666" y="348"/>
                </a:lnTo>
                <a:lnTo>
                  <a:pt x="594" y="400"/>
                </a:lnTo>
                <a:lnTo>
                  <a:pt x="524" y="452"/>
                </a:lnTo>
                <a:lnTo>
                  <a:pt x="456" y="505"/>
                </a:lnTo>
                <a:lnTo>
                  <a:pt x="390" y="561"/>
                </a:lnTo>
                <a:lnTo>
                  <a:pt x="327" y="617"/>
                </a:lnTo>
                <a:lnTo>
                  <a:pt x="267" y="675"/>
                </a:lnTo>
                <a:lnTo>
                  <a:pt x="208" y="733"/>
                </a:lnTo>
                <a:lnTo>
                  <a:pt x="152" y="793"/>
                </a:lnTo>
                <a:lnTo>
                  <a:pt x="99" y="855"/>
                </a:lnTo>
                <a:lnTo>
                  <a:pt x="48" y="917"/>
                </a:lnTo>
                <a:lnTo>
                  <a:pt x="0" y="980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403600" y="3736976"/>
            <a:ext cx="5080000" cy="1588"/>
          </a:xfrm>
          <a:prstGeom prst="line">
            <a:avLst/>
          </a:prstGeom>
          <a:noFill/>
          <a:ln w="19050">
            <a:solidFill>
              <a:srgbClr val="CCCCCC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V="1">
            <a:off x="7034213" y="1060451"/>
            <a:ext cx="0" cy="565065"/>
          </a:xfrm>
          <a:prstGeom prst="line">
            <a:avLst/>
          </a:pr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V="1">
            <a:off x="4857751" y="1060451"/>
            <a:ext cx="0" cy="56506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V="1">
            <a:off x="5943601" y="1060450"/>
            <a:ext cx="1588" cy="5353050"/>
          </a:xfrm>
          <a:prstGeom prst="line">
            <a:avLst/>
          </a:prstGeom>
          <a:noFill/>
          <a:ln w="19050">
            <a:solidFill>
              <a:srgbClr val="CCCCCC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V="1">
            <a:off x="5172299" y="6034088"/>
            <a:ext cx="0" cy="379413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V="1">
            <a:off x="6696299" y="6048602"/>
            <a:ext cx="0" cy="364899"/>
          </a:xfrm>
          <a:prstGeom prst="line">
            <a:avLst/>
          </a:prstGeom>
          <a:noFill/>
          <a:ln w="190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V="1">
            <a:off x="5181602" y="1747837"/>
            <a:ext cx="1851025" cy="414020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H="1" flipV="1">
            <a:off x="4856164" y="1747837"/>
            <a:ext cx="1849439" cy="414020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5535613" y="3851276"/>
            <a:ext cx="812800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5535613" y="3621087"/>
            <a:ext cx="812800" cy="158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 flipV="1">
            <a:off x="4995866" y="2060577"/>
            <a:ext cx="696913" cy="15605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5692776" y="3621087"/>
            <a:ext cx="5016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V="1">
            <a:off x="6194427" y="2060577"/>
            <a:ext cx="696913" cy="15605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 flipV="1">
            <a:off x="5943603" y="1873251"/>
            <a:ext cx="550863" cy="12334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 flipV="1">
            <a:off x="5389564" y="1863727"/>
            <a:ext cx="554039" cy="12430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5535614" y="3560763"/>
            <a:ext cx="1588" cy="352425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6348414" y="3535363"/>
            <a:ext cx="1588" cy="4143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5943601" y="4183062"/>
            <a:ext cx="622300" cy="13922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flipV="1">
            <a:off x="6705602" y="3429000"/>
            <a:ext cx="1098289" cy="2459038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flipH="1">
            <a:off x="6927851" y="3486152"/>
            <a:ext cx="850900" cy="19034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H="1">
            <a:off x="6705603" y="2838452"/>
            <a:ext cx="881063" cy="19732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6276977" y="3851275"/>
            <a:ext cx="428625" cy="960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H="1">
            <a:off x="5321301" y="4183062"/>
            <a:ext cx="622300" cy="13922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auto">
          <a:xfrm>
            <a:off x="4110041" y="3486152"/>
            <a:ext cx="849313" cy="19034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auto">
          <a:xfrm>
            <a:off x="4302126" y="2838452"/>
            <a:ext cx="879475" cy="19732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H="1">
            <a:off x="5181602" y="3851275"/>
            <a:ext cx="428625" cy="96043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5613403" y="3851276"/>
            <a:ext cx="6635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6" name="Picture 2" descr="http://topnews.in/files/Volkswagen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30" y="764705"/>
            <a:ext cx="1401479" cy="1440160"/>
          </a:xfrm>
          <a:prstGeom prst="rect">
            <a:avLst/>
          </a:prstGeom>
          <a:noFill/>
          <a:ln w="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jalopnik.com/assets/resources/2008/03/2009-Volkswagen-Scirocc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476" y="764706"/>
            <a:ext cx="2285968" cy="1440160"/>
          </a:xfrm>
          <a:prstGeom prst="rect">
            <a:avLst/>
          </a:prstGeom>
          <a:noFill/>
          <a:ln w="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5302003" y="281668"/>
            <a:ext cx="3240360" cy="3693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VOLKSWAGON   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8723784" y="389856"/>
            <a:ext cx="1944216" cy="2308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173539" y="980729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50</a:t>
            </a:r>
            <a:endParaRPr lang="en-GB" sz="11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878225" y="1185641"/>
            <a:ext cx="1066965" cy="0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951985" y="1196752"/>
            <a:ext cx="1066965" cy="0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312024" y="100715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50</a:t>
            </a:r>
            <a:endParaRPr lang="en-GB" sz="11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3517475" y="1448781"/>
            <a:ext cx="0" cy="4585306"/>
          </a:xfrm>
          <a:prstGeom prst="line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Line 19"/>
          <p:cNvSpPr>
            <a:spLocks noChangeShapeType="1"/>
          </p:cNvSpPr>
          <p:nvPr/>
        </p:nvSpPr>
        <p:spPr bwMode="auto">
          <a:xfrm>
            <a:off x="2875731" y="1427290"/>
            <a:ext cx="3104383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8" name="Line 19"/>
          <p:cNvSpPr>
            <a:spLocks noChangeShapeType="1"/>
          </p:cNvSpPr>
          <p:nvPr/>
        </p:nvSpPr>
        <p:spPr bwMode="auto">
          <a:xfrm>
            <a:off x="2828329" y="6048601"/>
            <a:ext cx="3105971" cy="0"/>
          </a:xfrm>
          <a:prstGeom prst="line">
            <a:avLst/>
          </a:pr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2965748" y="368658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Ø200</a:t>
            </a:r>
            <a:endParaRPr lang="en-GB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465424" y="609329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35</a:t>
            </a:r>
            <a:endParaRPr lang="en-GB" sz="110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170109" y="6298209"/>
            <a:ext cx="772575" cy="0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928168" y="6294806"/>
            <a:ext cx="792088" cy="0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173220" y="6090691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35</a:t>
            </a:r>
            <a:endParaRPr lang="en-GB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6379218" y="3621843"/>
            <a:ext cx="455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10</a:t>
            </a:r>
            <a:endParaRPr lang="en-GB" sz="1100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6433193" y="3620577"/>
            <a:ext cx="1" cy="261680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Line 34"/>
          <p:cNvSpPr>
            <a:spLocks noChangeShapeType="1"/>
          </p:cNvSpPr>
          <p:nvPr/>
        </p:nvSpPr>
        <p:spPr bwMode="auto">
          <a:xfrm>
            <a:off x="6298934" y="3620576"/>
            <a:ext cx="315639" cy="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>
            <a:off x="6312026" y="3856856"/>
            <a:ext cx="315639" cy="0"/>
          </a:xfrm>
          <a:prstGeom prst="lin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7176120" y="2060577"/>
            <a:ext cx="288032" cy="216297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 rot="19976152">
            <a:off x="7023984" y="1919620"/>
            <a:ext cx="455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15</a:t>
            </a:r>
            <a:endParaRPr lang="en-GB" sz="1100" dirty="0"/>
          </a:p>
        </p:txBody>
      </p:sp>
      <p:sp>
        <p:nvSpPr>
          <p:cNvPr id="89" name="TextBox 88"/>
          <p:cNvSpPr txBox="1"/>
          <p:nvPr/>
        </p:nvSpPr>
        <p:spPr>
          <a:xfrm rot="19976152">
            <a:off x="4369940" y="3782383"/>
            <a:ext cx="455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20</a:t>
            </a:r>
            <a:endParaRPr lang="en-GB" sz="1100" dirty="0"/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4302126" y="3707580"/>
            <a:ext cx="353715" cy="175875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5875778" y="3658087"/>
            <a:ext cx="137843" cy="137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968210" y="5157194"/>
            <a:ext cx="2504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/>
              <a:t>The drawing of the </a:t>
            </a:r>
            <a:r>
              <a:rPr lang="en-IE" sz="1400" dirty="0" err="1"/>
              <a:t>Volkswagon</a:t>
            </a:r>
            <a:r>
              <a:rPr lang="en-IE" sz="1400" dirty="0"/>
              <a:t> symbol is shown in the figure below, it includes the </a:t>
            </a:r>
            <a:r>
              <a:rPr lang="en-IE" sz="1400" dirty="0" err="1"/>
              <a:t>letteres</a:t>
            </a:r>
            <a:r>
              <a:rPr lang="en-IE" sz="1400" dirty="0"/>
              <a:t> V and W in a circular logo. Draw the full size logo</a:t>
            </a:r>
            <a:r>
              <a:rPr lang="en-IE" sz="1200" dirty="0"/>
              <a:t>.</a:t>
            </a:r>
            <a:endParaRPr lang="en-IE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1750915" y="587727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 130</a:t>
            </a:r>
          </a:p>
          <a:p>
            <a:r>
              <a:rPr lang="en-GB" dirty="0"/>
              <a:t>In 200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 rot="1890859">
            <a:off x="5373370" y="4464850"/>
            <a:ext cx="455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20</a:t>
            </a:r>
            <a:endParaRPr lang="en-GB" sz="1100" dirty="0"/>
          </a:p>
        </p:txBody>
      </p:sp>
      <p:cxnSp>
        <p:nvCxnSpPr>
          <p:cNvPr id="86" name="Straight Arrow Connector 85"/>
          <p:cNvCxnSpPr/>
          <p:nvPr/>
        </p:nvCxnSpPr>
        <p:spPr>
          <a:xfrm rot="3514707" flipH="1">
            <a:off x="5366308" y="4329920"/>
            <a:ext cx="353715" cy="175875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16</a:t>
            </a:r>
            <a:endParaRPr lang="en-GB" sz="900" b="1" dirty="0"/>
          </a:p>
        </p:txBody>
      </p:sp>
      <p:pic>
        <p:nvPicPr>
          <p:cNvPr id="75780" name="Picture 4" descr="http://www.cartype.com/pics/1594/full/vw_gti_emble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8865" y="2276872"/>
            <a:ext cx="1564197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22886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3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3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3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3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3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3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3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3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3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3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3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3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3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3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3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3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3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3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3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3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3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3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3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3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3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000"/>
                            </p:stCondLst>
                            <p:childTnLst>
                              <p:par>
                                <p:cTn id="2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3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3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9000"/>
                            </p:stCondLst>
                            <p:childTnLst>
                              <p:par>
                                <p:cTn id="2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1" dur="3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3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3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3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3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3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3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3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3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3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3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3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3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3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3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3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3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3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3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3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3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3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3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4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8" grpId="0" animBg="1"/>
      <p:bldP spid="3118" grpId="1" animBg="1"/>
      <p:bldP spid="81" grpId="0" animBg="1"/>
      <p:bldP spid="81" grpId="1" animBg="1"/>
      <p:bldP spid="95" grpId="0" animBg="1"/>
      <p:bldP spid="95" grpId="1" animBg="1"/>
      <p:bldP spid="88" grpId="0" animBg="1"/>
      <p:bldP spid="88" grpId="1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6" grpId="1" animBg="1"/>
      <p:bldP spid="3097" grpId="0" animBg="1"/>
      <p:bldP spid="3097" grpId="1" animBg="1"/>
      <p:bldP spid="3098" grpId="0" animBg="1"/>
      <p:bldP spid="3098" grpId="1" animBg="1"/>
      <p:bldP spid="3099" grpId="0" animBg="1"/>
      <p:bldP spid="3099" grpId="1" animBg="1"/>
      <p:bldP spid="3100" grpId="0" animBg="1"/>
      <p:bldP spid="3100" grpId="1" animBg="1"/>
      <p:bldP spid="3101" grpId="0" animBg="1"/>
      <p:bldP spid="3101" grpId="1" animBg="1"/>
      <p:bldP spid="3102" grpId="0" animBg="1"/>
      <p:bldP spid="3102" grpId="1" animBg="1"/>
      <p:bldP spid="3103" grpId="0" animBg="1"/>
      <p:bldP spid="3103" grpId="1" animBg="1"/>
      <p:bldP spid="3105" grpId="0" animBg="1"/>
      <p:bldP spid="3105" grpId="1" animBg="1"/>
      <p:bldP spid="3106" grpId="0" animBg="1"/>
      <p:bldP spid="3106" grpId="1" animBg="1"/>
      <p:bldP spid="3107" grpId="0" animBg="1"/>
      <p:bldP spid="3108" grpId="0" animBg="1"/>
      <p:bldP spid="3109" grpId="0" animBg="1"/>
      <p:bldP spid="3110" grpId="0" animBg="1"/>
      <p:bldP spid="3111" grpId="0" animBg="1"/>
      <p:bldP spid="3112" grpId="0" animBg="1"/>
      <p:bldP spid="3112" grpId="1" animBg="1"/>
      <p:bldP spid="3113" grpId="0" animBg="1"/>
      <p:bldP spid="3113" grpId="1" animBg="1"/>
      <p:bldP spid="3114" grpId="0" animBg="1"/>
      <p:bldP spid="3115" grpId="0" animBg="1"/>
      <p:bldP spid="3115" grpId="1" animBg="1"/>
      <p:bldP spid="3115" grpId="2" animBg="1"/>
      <p:bldP spid="3116" grpId="0" animBg="1"/>
      <p:bldP spid="3117" grpId="0" animBg="1"/>
      <p:bldP spid="3119" grpId="0" animBg="1"/>
      <p:bldP spid="3120" grpId="0" animBg="1"/>
      <p:bldP spid="3121" grpId="0" animBg="1"/>
      <p:bldP spid="3122" grpId="0" animBg="1"/>
      <p:bldP spid="3123" grpId="0" animBg="1"/>
      <p:bldP spid="3124" grpId="0" animBg="1"/>
      <p:bldP spid="55" grpId="0"/>
      <p:bldP spid="55" grpId="1"/>
      <p:bldP spid="65" grpId="0"/>
      <p:bldP spid="65" grpId="1"/>
      <p:bldP spid="67" grpId="0" animBg="1"/>
      <p:bldP spid="67" grpId="1" animBg="1"/>
      <p:bldP spid="68" grpId="0" animBg="1"/>
      <p:bldP spid="68" grpId="1" animBg="1"/>
      <p:bldP spid="69" grpId="0"/>
      <p:bldP spid="69" grpId="1"/>
      <p:bldP spid="70" grpId="0"/>
      <p:bldP spid="70" grpId="1"/>
      <p:bldP spid="73" grpId="0"/>
      <p:bldP spid="73" grpId="1"/>
      <p:bldP spid="74" grpId="0"/>
      <p:bldP spid="74" grpId="1"/>
      <p:bldP spid="79" grpId="0" animBg="1"/>
      <p:bldP spid="79" grpId="1" animBg="1"/>
      <p:bldP spid="80" grpId="0" animBg="1"/>
      <p:bldP spid="80" grpId="1" animBg="1"/>
      <p:bldP spid="87" grpId="0"/>
      <p:bldP spid="87" grpId="1"/>
      <p:bldP spid="89" grpId="0"/>
      <p:bldP spid="89" grpId="1"/>
      <p:bldP spid="94" grpId="0" animBg="1"/>
      <p:bldP spid="94" grpId="1" animBg="1"/>
      <p:bldP spid="16" grpId="0"/>
      <p:bldP spid="97" grpId="0"/>
      <p:bldP spid="85" grpId="0"/>
      <p:bldP spid="85" grpId="1"/>
      <p:bldP spid="83" grpId="0" animBg="1"/>
      <p:bldP spid="83" grpId="1" animBg="1"/>
      <p:bldP spid="84" grpId="0" animBg="1"/>
      <p:bldP spid="84" grpId="1" animBg="1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2" descr="http://www.cartype.com/pics/3435/full/opel_2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65"/>
          <a:stretch>
            <a:fillRect/>
          </a:stretch>
        </p:blipFill>
        <p:spPr bwMode="auto">
          <a:xfrm>
            <a:off x="3287504" y="1230631"/>
            <a:ext cx="5460760" cy="4790657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2148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cartype.com/pics/3435/full/opel_2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908722"/>
            <a:ext cx="1392528" cy="1521271"/>
          </a:xfrm>
          <a:prstGeom prst="rect">
            <a:avLst/>
          </a:prstGeom>
          <a:noFill/>
          <a:ln w="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images.thecarconnection.com/med/2005_opel_astra_opc_100008833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254" y="764520"/>
            <a:ext cx="2488163" cy="1656184"/>
          </a:xfrm>
          <a:prstGeom prst="rect">
            <a:avLst/>
          </a:prstGeom>
          <a:noFill/>
          <a:ln w="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-6350" y="9525"/>
            <a:ext cx="1588" cy="684847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1517652" y="9525"/>
            <a:ext cx="91614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736727" y="239712"/>
            <a:ext cx="87233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736727" y="401637"/>
            <a:ext cx="8723313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736727" y="469901"/>
            <a:ext cx="8723313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1736727" y="539751"/>
            <a:ext cx="8723313" cy="1588"/>
          </a:xfrm>
          <a:prstGeom prst="line">
            <a:avLst/>
          </a:prstGeom>
          <a:noFill/>
          <a:ln w="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1736727" y="701676"/>
            <a:ext cx="87233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2203114" y="9525"/>
            <a:ext cx="1588" cy="6848476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0460039" y="239714"/>
            <a:ext cx="1588" cy="63865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H="1">
            <a:off x="1517652" y="6858000"/>
            <a:ext cx="916146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H="1">
            <a:off x="1736727" y="6626226"/>
            <a:ext cx="87233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1736726" y="239714"/>
            <a:ext cx="1588" cy="638651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3875088" y="1458912"/>
            <a:ext cx="4097339" cy="2381250"/>
          </a:xfrm>
          <a:custGeom>
            <a:avLst/>
            <a:gdLst/>
            <a:ahLst/>
            <a:cxnLst>
              <a:cxn ang="0">
                <a:pos x="7728" y="4498"/>
              </a:cxn>
              <a:cxn ang="0">
                <a:pos x="7741" y="4290"/>
              </a:cxn>
              <a:cxn ang="0">
                <a:pos x="7743" y="4082"/>
              </a:cxn>
              <a:cxn ang="0">
                <a:pos x="7735" y="3874"/>
              </a:cxn>
              <a:cxn ang="0">
                <a:pos x="7718" y="3667"/>
              </a:cxn>
              <a:cxn ang="0">
                <a:pos x="7689" y="3462"/>
              </a:cxn>
              <a:cxn ang="0">
                <a:pos x="7653" y="3256"/>
              </a:cxn>
              <a:cxn ang="0">
                <a:pos x="7606" y="3055"/>
              </a:cxn>
              <a:cxn ang="0">
                <a:pos x="7550" y="2855"/>
              </a:cxn>
              <a:cxn ang="0">
                <a:pos x="7484" y="2659"/>
              </a:cxn>
              <a:cxn ang="0">
                <a:pos x="7409" y="2467"/>
              </a:cxn>
              <a:cxn ang="0">
                <a:pos x="7325" y="2279"/>
              </a:cxn>
              <a:cxn ang="0">
                <a:pos x="7233" y="2095"/>
              </a:cxn>
              <a:cxn ang="0">
                <a:pos x="7131" y="1917"/>
              </a:cxn>
              <a:cxn ang="0">
                <a:pos x="7021" y="1744"/>
              </a:cxn>
              <a:cxn ang="0">
                <a:pos x="6903" y="1578"/>
              </a:cxn>
              <a:cxn ang="0">
                <a:pos x="6777" y="1417"/>
              </a:cxn>
              <a:cxn ang="0">
                <a:pos x="6644" y="1265"/>
              </a:cxn>
              <a:cxn ang="0">
                <a:pos x="6504" y="1117"/>
              </a:cxn>
              <a:cxn ang="0">
                <a:pos x="6357" y="979"/>
              </a:cxn>
              <a:cxn ang="0">
                <a:pos x="6203" y="849"/>
              </a:cxn>
              <a:cxn ang="0">
                <a:pos x="6044" y="728"/>
              </a:cxn>
              <a:cxn ang="0">
                <a:pos x="5879" y="614"/>
              </a:cxn>
              <a:cxn ang="0">
                <a:pos x="5710" y="510"/>
              </a:cxn>
              <a:cxn ang="0">
                <a:pos x="5534" y="414"/>
              </a:cxn>
              <a:cxn ang="0">
                <a:pos x="5356" y="328"/>
              </a:cxn>
              <a:cxn ang="0">
                <a:pos x="5172" y="252"/>
              </a:cxn>
              <a:cxn ang="0">
                <a:pos x="4985" y="185"/>
              </a:cxn>
              <a:cxn ang="0">
                <a:pos x="4796" y="128"/>
              </a:cxn>
              <a:cxn ang="0">
                <a:pos x="4604" y="82"/>
              </a:cxn>
              <a:cxn ang="0">
                <a:pos x="4410" y="45"/>
              </a:cxn>
              <a:cxn ang="0">
                <a:pos x="4215" y="20"/>
              </a:cxn>
              <a:cxn ang="0">
                <a:pos x="4019" y="5"/>
              </a:cxn>
              <a:cxn ang="0">
                <a:pos x="3822" y="0"/>
              </a:cxn>
              <a:cxn ang="0">
                <a:pos x="3625" y="5"/>
              </a:cxn>
              <a:cxn ang="0">
                <a:pos x="3430" y="21"/>
              </a:cxn>
              <a:cxn ang="0">
                <a:pos x="3234" y="48"/>
              </a:cxn>
              <a:cxn ang="0">
                <a:pos x="3040" y="84"/>
              </a:cxn>
              <a:cxn ang="0">
                <a:pos x="2848" y="132"/>
              </a:cxn>
              <a:cxn ang="0">
                <a:pos x="2659" y="189"/>
              </a:cxn>
              <a:cxn ang="0">
                <a:pos x="2473" y="256"/>
              </a:cxn>
              <a:cxn ang="0">
                <a:pos x="2290" y="332"/>
              </a:cxn>
              <a:cxn ang="0">
                <a:pos x="2111" y="420"/>
              </a:cxn>
              <a:cxn ang="0">
                <a:pos x="1936" y="515"/>
              </a:cxn>
              <a:cxn ang="0">
                <a:pos x="1766" y="620"/>
              </a:cxn>
              <a:cxn ang="0">
                <a:pos x="1601" y="734"/>
              </a:cxn>
              <a:cxn ang="0">
                <a:pos x="1442" y="857"/>
              </a:cxn>
              <a:cxn ang="0">
                <a:pos x="1290" y="987"/>
              </a:cxn>
              <a:cxn ang="0">
                <a:pos x="1143" y="1127"/>
              </a:cxn>
              <a:cxn ang="0">
                <a:pos x="1003" y="1272"/>
              </a:cxn>
              <a:cxn ang="0">
                <a:pos x="871" y="1426"/>
              </a:cxn>
              <a:cxn ang="0">
                <a:pos x="745" y="1587"/>
              </a:cxn>
              <a:cxn ang="0">
                <a:pos x="628" y="1754"/>
              </a:cxn>
              <a:cxn ang="0">
                <a:pos x="518" y="1926"/>
              </a:cxn>
              <a:cxn ang="0">
                <a:pos x="418" y="2106"/>
              </a:cxn>
              <a:cxn ang="0">
                <a:pos x="325" y="2289"/>
              </a:cxn>
              <a:cxn ang="0">
                <a:pos x="242" y="2477"/>
              </a:cxn>
              <a:cxn ang="0">
                <a:pos x="167" y="2669"/>
              </a:cxn>
              <a:cxn ang="0">
                <a:pos x="101" y="2866"/>
              </a:cxn>
              <a:cxn ang="0">
                <a:pos x="47" y="3066"/>
              </a:cxn>
              <a:cxn ang="0">
                <a:pos x="0" y="3268"/>
              </a:cxn>
            </a:cxnLst>
            <a:rect l="0" t="0" r="r" b="b"/>
            <a:pathLst>
              <a:path w="7743" h="4498">
                <a:moveTo>
                  <a:pt x="7728" y="4498"/>
                </a:moveTo>
                <a:lnTo>
                  <a:pt x="7741" y="4290"/>
                </a:lnTo>
                <a:lnTo>
                  <a:pt x="7743" y="4082"/>
                </a:lnTo>
                <a:lnTo>
                  <a:pt x="7735" y="3874"/>
                </a:lnTo>
                <a:lnTo>
                  <a:pt x="7718" y="3667"/>
                </a:lnTo>
                <a:lnTo>
                  <a:pt x="7689" y="3462"/>
                </a:lnTo>
                <a:lnTo>
                  <a:pt x="7653" y="3256"/>
                </a:lnTo>
                <a:lnTo>
                  <a:pt x="7606" y="3055"/>
                </a:lnTo>
                <a:lnTo>
                  <a:pt x="7550" y="2855"/>
                </a:lnTo>
                <a:lnTo>
                  <a:pt x="7484" y="2659"/>
                </a:lnTo>
                <a:lnTo>
                  <a:pt x="7409" y="2467"/>
                </a:lnTo>
                <a:lnTo>
                  <a:pt x="7325" y="2279"/>
                </a:lnTo>
                <a:lnTo>
                  <a:pt x="7233" y="2095"/>
                </a:lnTo>
                <a:lnTo>
                  <a:pt x="7131" y="1917"/>
                </a:lnTo>
                <a:lnTo>
                  <a:pt x="7021" y="1744"/>
                </a:lnTo>
                <a:lnTo>
                  <a:pt x="6903" y="1578"/>
                </a:lnTo>
                <a:lnTo>
                  <a:pt x="6777" y="1417"/>
                </a:lnTo>
                <a:lnTo>
                  <a:pt x="6644" y="1265"/>
                </a:lnTo>
                <a:lnTo>
                  <a:pt x="6504" y="1117"/>
                </a:lnTo>
                <a:lnTo>
                  <a:pt x="6357" y="979"/>
                </a:lnTo>
                <a:lnTo>
                  <a:pt x="6203" y="849"/>
                </a:lnTo>
                <a:lnTo>
                  <a:pt x="6044" y="728"/>
                </a:lnTo>
                <a:lnTo>
                  <a:pt x="5879" y="614"/>
                </a:lnTo>
                <a:lnTo>
                  <a:pt x="5710" y="510"/>
                </a:lnTo>
                <a:lnTo>
                  <a:pt x="5534" y="414"/>
                </a:lnTo>
                <a:lnTo>
                  <a:pt x="5356" y="328"/>
                </a:lnTo>
                <a:lnTo>
                  <a:pt x="5172" y="252"/>
                </a:lnTo>
                <a:lnTo>
                  <a:pt x="4985" y="185"/>
                </a:lnTo>
                <a:lnTo>
                  <a:pt x="4796" y="128"/>
                </a:lnTo>
                <a:lnTo>
                  <a:pt x="4604" y="82"/>
                </a:lnTo>
                <a:lnTo>
                  <a:pt x="4410" y="45"/>
                </a:lnTo>
                <a:lnTo>
                  <a:pt x="4215" y="20"/>
                </a:lnTo>
                <a:lnTo>
                  <a:pt x="4019" y="5"/>
                </a:lnTo>
                <a:lnTo>
                  <a:pt x="3822" y="0"/>
                </a:lnTo>
                <a:lnTo>
                  <a:pt x="3625" y="5"/>
                </a:lnTo>
                <a:lnTo>
                  <a:pt x="3430" y="21"/>
                </a:lnTo>
                <a:lnTo>
                  <a:pt x="3234" y="48"/>
                </a:lnTo>
                <a:lnTo>
                  <a:pt x="3040" y="84"/>
                </a:lnTo>
                <a:lnTo>
                  <a:pt x="2848" y="132"/>
                </a:lnTo>
                <a:lnTo>
                  <a:pt x="2659" y="189"/>
                </a:lnTo>
                <a:lnTo>
                  <a:pt x="2473" y="256"/>
                </a:lnTo>
                <a:lnTo>
                  <a:pt x="2290" y="332"/>
                </a:lnTo>
                <a:lnTo>
                  <a:pt x="2111" y="420"/>
                </a:lnTo>
                <a:lnTo>
                  <a:pt x="1936" y="515"/>
                </a:lnTo>
                <a:lnTo>
                  <a:pt x="1766" y="620"/>
                </a:lnTo>
                <a:lnTo>
                  <a:pt x="1601" y="734"/>
                </a:lnTo>
                <a:lnTo>
                  <a:pt x="1442" y="857"/>
                </a:lnTo>
                <a:lnTo>
                  <a:pt x="1290" y="987"/>
                </a:lnTo>
                <a:lnTo>
                  <a:pt x="1143" y="1127"/>
                </a:lnTo>
                <a:lnTo>
                  <a:pt x="1003" y="1272"/>
                </a:lnTo>
                <a:lnTo>
                  <a:pt x="871" y="1426"/>
                </a:lnTo>
                <a:lnTo>
                  <a:pt x="745" y="1587"/>
                </a:lnTo>
                <a:lnTo>
                  <a:pt x="628" y="1754"/>
                </a:lnTo>
                <a:lnTo>
                  <a:pt x="518" y="1926"/>
                </a:lnTo>
                <a:lnTo>
                  <a:pt x="418" y="2106"/>
                </a:lnTo>
                <a:lnTo>
                  <a:pt x="325" y="2289"/>
                </a:lnTo>
                <a:lnTo>
                  <a:pt x="242" y="2477"/>
                </a:lnTo>
                <a:lnTo>
                  <a:pt x="167" y="2669"/>
                </a:lnTo>
                <a:lnTo>
                  <a:pt x="101" y="2866"/>
                </a:lnTo>
                <a:lnTo>
                  <a:pt x="47" y="3066"/>
                </a:lnTo>
                <a:lnTo>
                  <a:pt x="0" y="3268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3829050" y="3459162"/>
            <a:ext cx="4097339" cy="2381250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3" y="208"/>
              </a:cxn>
              <a:cxn ang="0">
                <a:pos x="0" y="417"/>
              </a:cxn>
              <a:cxn ang="0">
                <a:pos x="8" y="625"/>
              </a:cxn>
              <a:cxn ang="0">
                <a:pos x="26" y="831"/>
              </a:cxn>
              <a:cxn ang="0">
                <a:pos x="53" y="1038"/>
              </a:cxn>
              <a:cxn ang="0">
                <a:pos x="91" y="1243"/>
              </a:cxn>
              <a:cxn ang="0">
                <a:pos x="137" y="1444"/>
              </a:cxn>
              <a:cxn ang="0">
                <a:pos x="193" y="1644"/>
              </a:cxn>
              <a:cxn ang="0">
                <a:pos x="259" y="1840"/>
              </a:cxn>
              <a:cxn ang="0">
                <a:pos x="334" y="2032"/>
              </a:cxn>
              <a:cxn ang="0">
                <a:pos x="418" y="2221"/>
              </a:cxn>
              <a:cxn ang="0">
                <a:pos x="511" y="2404"/>
              </a:cxn>
              <a:cxn ang="0">
                <a:pos x="612" y="2582"/>
              </a:cxn>
              <a:cxn ang="0">
                <a:pos x="722" y="2755"/>
              </a:cxn>
              <a:cxn ang="0">
                <a:pos x="840" y="2921"/>
              </a:cxn>
              <a:cxn ang="0">
                <a:pos x="966" y="3081"/>
              </a:cxn>
              <a:cxn ang="0">
                <a:pos x="1099" y="3235"/>
              </a:cxn>
              <a:cxn ang="0">
                <a:pos x="1239" y="3380"/>
              </a:cxn>
              <a:cxn ang="0">
                <a:pos x="1386" y="3520"/>
              </a:cxn>
              <a:cxn ang="0">
                <a:pos x="1539" y="3650"/>
              </a:cxn>
              <a:cxn ang="0">
                <a:pos x="1699" y="3771"/>
              </a:cxn>
              <a:cxn ang="0">
                <a:pos x="1864" y="3885"/>
              </a:cxn>
              <a:cxn ang="0">
                <a:pos x="2034" y="3989"/>
              </a:cxn>
              <a:cxn ang="0">
                <a:pos x="2208" y="4085"/>
              </a:cxn>
              <a:cxn ang="0">
                <a:pos x="2388" y="4171"/>
              </a:cxn>
              <a:cxn ang="0">
                <a:pos x="2571" y="4247"/>
              </a:cxn>
              <a:cxn ang="0">
                <a:pos x="2758" y="4313"/>
              </a:cxn>
              <a:cxn ang="0">
                <a:pos x="2947" y="4370"/>
              </a:cxn>
              <a:cxn ang="0">
                <a:pos x="3139" y="4416"/>
              </a:cxn>
              <a:cxn ang="0">
                <a:pos x="3333" y="4452"/>
              </a:cxn>
              <a:cxn ang="0">
                <a:pos x="3527" y="4478"/>
              </a:cxn>
              <a:cxn ang="0">
                <a:pos x="3724" y="4494"/>
              </a:cxn>
              <a:cxn ang="0">
                <a:pos x="3921" y="4499"/>
              </a:cxn>
              <a:cxn ang="0">
                <a:pos x="4117" y="4494"/>
              </a:cxn>
              <a:cxn ang="0">
                <a:pos x="4314" y="4477"/>
              </a:cxn>
              <a:cxn ang="0">
                <a:pos x="4509" y="4451"/>
              </a:cxn>
              <a:cxn ang="0">
                <a:pos x="4703" y="4414"/>
              </a:cxn>
              <a:cxn ang="0">
                <a:pos x="4895" y="4367"/>
              </a:cxn>
              <a:cxn ang="0">
                <a:pos x="5083" y="4311"/>
              </a:cxn>
              <a:cxn ang="0">
                <a:pos x="5270" y="4243"/>
              </a:cxn>
              <a:cxn ang="0">
                <a:pos x="5453" y="4166"/>
              </a:cxn>
              <a:cxn ang="0">
                <a:pos x="5632" y="4080"/>
              </a:cxn>
              <a:cxn ang="0">
                <a:pos x="5806" y="3984"/>
              </a:cxn>
              <a:cxn ang="0">
                <a:pos x="5976" y="3878"/>
              </a:cxn>
              <a:cxn ang="0">
                <a:pos x="6141" y="3765"/>
              </a:cxn>
              <a:cxn ang="0">
                <a:pos x="6301" y="3642"/>
              </a:cxn>
              <a:cxn ang="0">
                <a:pos x="6454" y="3512"/>
              </a:cxn>
              <a:cxn ang="0">
                <a:pos x="6600" y="3373"/>
              </a:cxn>
              <a:cxn ang="0">
                <a:pos x="6739" y="3227"/>
              </a:cxn>
              <a:cxn ang="0">
                <a:pos x="6872" y="3073"/>
              </a:cxn>
              <a:cxn ang="0">
                <a:pos x="6998" y="2912"/>
              </a:cxn>
              <a:cxn ang="0">
                <a:pos x="7115" y="2746"/>
              </a:cxn>
              <a:cxn ang="0">
                <a:pos x="7224" y="2573"/>
              </a:cxn>
              <a:cxn ang="0">
                <a:pos x="7326" y="2393"/>
              </a:cxn>
              <a:cxn ang="0">
                <a:pos x="7418" y="2210"/>
              </a:cxn>
              <a:cxn ang="0">
                <a:pos x="7501" y="2022"/>
              </a:cxn>
              <a:cxn ang="0">
                <a:pos x="7576" y="1828"/>
              </a:cxn>
              <a:cxn ang="0">
                <a:pos x="7641" y="1632"/>
              </a:cxn>
              <a:cxn ang="0">
                <a:pos x="7697" y="1434"/>
              </a:cxn>
              <a:cxn ang="0">
                <a:pos x="7743" y="1231"/>
              </a:cxn>
            </a:cxnLst>
            <a:rect l="0" t="0" r="r" b="b"/>
            <a:pathLst>
              <a:path w="7743" h="4499">
                <a:moveTo>
                  <a:pt x="15" y="0"/>
                </a:moveTo>
                <a:lnTo>
                  <a:pt x="3" y="208"/>
                </a:lnTo>
                <a:lnTo>
                  <a:pt x="0" y="417"/>
                </a:lnTo>
                <a:lnTo>
                  <a:pt x="8" y="625"/>
                </a:lnTo>
                <a:lnTo>
                  <a:pt x="26" y="831"/>
                </a:lnTo>
                <a:lnTo>
                  <a:pt x="53" y="1038"/>
                </a:lnTo>
                <a:lnTo>
                  <a:pt x="91" y="1243"/>
                </a:lnTo>
                <a:lnTo>
                  <a:pt x="137" y="1444"/>
                </a:lnTo>
                <a:lnTo>
                  <a:pt x="193" y="1644"/>
                </a:lnTo>
                <a:lnTo>
                  <a:pt x="259" y="1840"/>
                </a:lnTo>
                <a:lnTo>
                  <a:pt x="334" y="2032"/>
                </a:lnTo>
                <a:lnTo>
                  <a:pt x="418" y="2221"/>
                </a:lnTo>
                <a:lnTo>
                  <a:pt x="511" y="2404"/>
                </a:lnTo>
                <a:lnTo>
                  <a:pt x="612" y="2582"/>
                </a:lnTo>
                <a:lnTo>
                  <a:pt x="722" y="2755"/>
                </a:lnTo>
                <a:lnTo>
                  <a:pt x="840" y="2921"/>
                </a:lnTo>
                <a:lnTo>
                  <a:pt x="966" y="3081"/>
                </a:lnTo>
                <a:lnTo>
                  <a:pt x="1099" y="3235"/>
                </a:lnTo>
                <a:lnTo>
                  <a:pt x="1239" y="3380"/>
                </a:lnTo>
                <a:lnTo>
                  <a:pt x="1386" y="3520"/>
                </a:lnTo>
                <a:lnTo>
                  <a:pt x="1539" y="3650"/>
                </a:lnTo>
                <a:lnTo>
                  <a:pt x="1699" y="3771"/>
                </a:lnTo>
                <a:lnTo>
                  <a:pt x="1864" y="3885"/>
                </a:lnTo>
                <a:lnTo>
                  <a:pt x="2034" y="3989"/>
                </a:lnTo>
                <a:lnTo>
                  <a:pt x="2208" y="4085"/>
                </a:lnTo>
                <a:lnTo>
                  <a:pt x="2388" y="4171"/>
                </a:lnTo>
                <a:lnTo>
                  <a:pt x="2571" y="4247"/>
                </a:lnTo>
                <a:lnTo>
                  <a:pt x="2758" y="4313"/>
                </a:lnTo>
                <a:lnTo>
                  <a:pt x="2947" y="4370"/>
                </a:lnTo>
                <a:lnTo>
                  <a:pt x="3139" y="4416"/>
                </a:lnTo>
                <a:lnTo>
                  <a:pt x="3333" y="4452"/>
                </a:lnTo>
                <a:lnTo>
                  <a:pt x="3527" y="4478"/>
                </a:lnTo>
                <a:lnTo>
                  <a:pt x="3724" y="4494"/>
                </a:lnTo>
                <a:lnTo>
                  <a:pt x="3921" y="4499"/>
                </a:lnTo>
                <a:lnTo>
                  <a:pt x="4117" y="4494"/>
                </a:lnTo>
                <a:lnTo>
                  <a:pt x="4314" y="4477"/>
                </a:lnTo>
                <a:lnTo>
                  <a:pt x="4509" y="4451"/>
                </a:lnTo>
                <a:lnTo>
                  <a:pt x="4703" y="4414"/>
                </a:lnTo>
                <a:lnTo>
                  <a:pt x="4895" y="4367"/>
                </a:lnTo>
                <a:lnTo>
                  <a:pt x="5083" y="4311"/>
                </a:lnTo>
                <a:lnTo>
                  <a:pt x="5270" y="4243"/>
                </a:lnTo>
                <a:lnTo>
                  <a:pt x="5453" y="4166"/>
                </a:lnTo>
                <a:lnTo>
                  <a:pt x="5632" y="4080"/>
                </a:lnTo>
                <a:lnTo>
                  <a:pt x="5806" y="3984"/>
                </a:lnTo>
                <a:lnTo>
                  <a:pt x="5976" y="3878"/>
                </a:lnTo>
                <a:lnTo>
                  <a:pt x="6141" y="3765"/>
                </a:lnTo>
                <a:lnTo>
                  <a:pt x="6301" y="3642"/>
                </a:lnTo>
                <a:lnTo>
                  <a:pt x="6454" y="3512"/>
                </a:lnTo>
                <a:lnTo>
                  <a:pt x="6600" y="3373"/>
                </a:lnTo>
                <a:lnTo>
                  <a:pt x="6739" y="3227"/>
                </a:lnTo>
                <a:lnTo>
                  <a:pt x="6872" y="3073"/>
                </a:lnTo>
                <a:lnTo>
                  <a:pt x="6998" y="2912"/>
                </a:lnTo>
                <a:lnTo>
                  <a:pt x="7115" y="2746"/>
                </a:lnTo>
                <a:lnTo>
                  <a:pt x="7224" y="2573"/>
                </a:lnTo>
                <a:lnTo>
                  <a:pt x="7326" y="2393"/>
                </a:lnTo>
                <a:lnTo>
                  <a:pt x="7418" y="2210"/>
                </a:lnTo>
                <a:lnTo>
                  <a:pt x="7501" y="2022"/>
                </a:lnTo>
                <a:lnTo>
                  <a:pt x="7576" y="1828"/>
                </a:lnTo>
                <a:lnTo>
                  <a:pt x="7641" y="1632"/>
                </a:lnTo>
                <a:lnTo>
                  <a:pt x="7697" y="1434"/>
                </a:lnTo>
                <a:lnTo>
                  <a:pt x="7743" y="1231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3281364" y="3649662"/>
            <a:ext cx="5307013" cy="1588"/>
          </a:xfrm>
          <a:prstGeom prst="line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5934075" y="1262063"/>
            <a:ext cx="1588" cy="4965700"/>
          </a:xfrm>
          <a:prstGeom prst="line">
            <a:avLst/>
          </a:prstGeom>
          <a:noFill/>
          <a:ln w="19050">
            <a:solidFill>
              <a:schemeClr val="bg1">
                <a:lumMod val="85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4132264" y="1690689"/>
            <a:ext cx="3656013" cy="2132013"/>
          </a:xfrm>
          <a:custGeom>
            <a:avLst/>
            <a:gdLst/>
            <a:ahLst/>
            <a:cxnLst>
              <a:cxn ang="0">
                <a:pos x="6894" y="4029"/>
              </a:cxn>
              <a:cxn ang="0">
                <a:pos x="6905" y="3827"/>
              </a:cxn>
              <a:cxn ang="0">
                <a:pos x="6907" y="3625"/>
              </a:cxn>
              <a:cxn ang="0">
                <a:pos x="6898" y="3424"/>
              </a:cxn>
              <a:cxn ang="0">
                <a:pos x="6879" y="3224"/>
              </a:cxn>
              <a:cxn ang="0">
                <a:pos x="6849" y="3025"/>
              </a:cxn>
              <a:cxn ang="0">
                <a:pos x="6809" y="2828"/>
              </a:cxn>
              <a:cxn ang="0">
                <a:pos x="6759" y="2633"/>
              </a:cxn>
              <a:cxn ang="0">
                <a:pos x="6699" y="2442"/>
              </a:cxn>
              <a:cxn ang="0">
                <a:pos x="6629" y="2255"/>
              </a:cxn>
              <a:cxn ang="0">
                <a:pos x="6550" y="2072"/>
              </a:cxn>
              <a:cxn ang="0">
                <a:pos x="6462" y="1892"/>
              </a:cxn>
              <a:cxn ang="0">
                <a:pos x="6364" y="1719"/>
              </a:cxn>
              <a:cxn ang="0">
                <a:pos x="6258" y="1553"/>
              </a:cxn>
              <a:cxn ang="0">
                <a:pos x="6143" y="1392"/>
              </a:cxn>
              <a:cxn ang="0">
                <a:pos x="6020" y="1238"/>
              </a:cxn>
              <a:cxn ang="0">
                <a:pos x="5889" y="1091"/>
              </a:cxn>
              <a:cxn ang="0">
                <a:pos x="5751" y="952"/>
              </a:cxn>
              <a:cxn ang="0">
                <a:pos x="5607" y="821"/>
              </a:cxn>
              <a:cxn ang="0">
                <a:pos x="5456" y="699"/>
              </a:cxn>
              <a:cxn ang="0">
                <a:pos x="5298" y="585"/>
              </a:cxn>
              <a:cxn ang="0">
                <a:pos x="5135" y="481"/>
              </a:cxn>
              <a:cxn ang="0">
                <a:pos x="4967" y="387"/>
              </a:cxn>
              <a:cxn ang="0">
                <a:pos x="4794" y="301"/>
              </a:cxn>
              <a:cxn ang="0">
                <a:pos x="4617" y="227"/>
              </a:cxn>
              <a:cxn ang="0">
                <a:pos x="4436" y="162"/>
              </a:cxn>
              <a:cxn ang="0">
                <a:pos x="4253" y="108"/>
              </a:cxn>
              <a:cxn ang="0">
                <a:pos x="4067" y="64"/>
              </a:cxn>
              <a:cxn ang="0">
                <a:pos x="3879" y="32"/>
              </a:cxn>
              <a:cxn ang="0">
                <a:pos x="3689" y="10"/>
              </a:cxn>
              <a:cxn ang="0">
                <a:pos x="3499" y="0"/>
              </a:cxn>
              <a:cxn ang="0">
                <a:pos x="3309" y="0"/>
              </a:cxn>
              <a:cxn ang="0">
                <a:pos x="3118" y="10"/>
              </a:cxn>
              <a:cxn ang="0">
                <a:pos x="2929" y="32"/>
              </a:cxn>
              <a:cxn ang="0">
                <a:pos x="2741" y="65"/>
              </a:cxn>
              <a:cxn ang="0">
                <a:pos x="2554" y="108"/>
              </a:cxn>
              <a:cxn ang="0">
                <a:pos x="2371" y="162"/>
              </a:cxn>
              <a:cxn ang="0">
                <a:pos x="2190" y="227"/>
              </a:cxn>
              <a:cxn ang="0">
                <a:pos x="2013" y="303"/>
              </a:cxn>
              <a:cxn ang="0">
                <a:pos x="1841" y="387"/>
              </a:cxn>
              <a:cxn ang="0">
                <a:pos x="1672" y="482"/>
              </a:cxn>
              <a:cxn ang="0">
                <a:pos x="1510" y="587"/>
              </a:cxn>
              <a:cxn ang="0">
                <a:pos x="1352" y="700"/>
              </a:cxn>
              <a:cxn ang="0">
                <a:pos x="1201" y="823"/>
              </a:cxn>
              <a:cxn ang="0">
                <a:pos x="1055" y="953"/>
              </a:cxn>
              <a:cxn ang="0">
                <a:pos x="919" y="1092"/>
              </a:cxn>
              <a:cxn ang="0">
                <a:pos x="788" y="1239"/>
              </a:cxn>
              <a:cxn ang="0">
                <a:pos x="665" y="1393"/>
              </a:cxn>
              <a:cxn ang="0">
                <a:pos x="550" y="1554"/>
              </a:cxn>
              <a:cxn ang="0">
                <a:pos x="444" y="1722"/>
              </a:cxn>
              <a:cxn ang="0">
                <a:pos x="346" y="1895"/>
              </a:cxn>
              <a:cxn ang="0">
                <a:pos x="258" y="2073"/>
              </a:cxn>
              <a:cxn ang="0">
                <a:pos x="179" y="2256"/>
              </a:cxn>
              <a:cxn ang="0">
                <a:pos x="109" y="2444"/>
              </a:cxn>
              <a:cxn ang="0">
                <a:pos x="49" y="2635"/>
              </a:cxn>
              <a:cxn ang="0">
                <a:pos x="0" y="2830"/>
              </a:cxn>
            </a:cxnLst>
            <a:rect l="0" t="0" r="r" b="b"/>
            <a:pathLst>
              <a:path w="6907" h="4029">
                <a:moveTo>
                  <a:pt x="6894" y="4029"/>
                </a:moveTo>
                <a:lnTo>
                  <a:pt x="6905" y="3827"/>
                </a:lnTo>
                <a:lnTo>
                  <a:pt x="6907" y="3625"/>
                </a:lnTo>
                <a:lnTo>
                  <a:pt x="6898" y="3424"/>
                </a:lnTo>
                <a:lnTo>
                  <a:pt x="6879" y="3224"/>
                </a:lnTo>
                <a:lnTo>
                  <a:pt x="6849" y="3025"/>
                </a:lnTo>
                <a:lnTo>
                  <a:pt x="6809" y="2828"/>
                </a:lnTo>
                <a:lnTo>
                  <a:pt x="6759" y="2633"/>
                </a:lnTo>
                <a:lnTo>
                  <a:pt x="6699" y="2442"/>
                </a:lnTo>
                <a:lnTo>
                  <a:pt x="6629" y="2255"/>
                </a:lnTo>
                <a:lnTo>
                  <a:pt x="6550" y="2072"/>
                </a:lnTo>
                <a:lnTo>
                  <a:pt x="6462" y="1892"/>
                </a:lnTo>
                <a:lnTo>
                  <a:pt x="6364" y="1719"/>
                </a:lnTo>
                <a:lnTo>
                  <a:pt x="6258" y="1553"/>
                </a:lnTo>
                <a:lnTo>
                  <a:pt x="6143" y="1392"/>
                </a:lnTo>
                <a:lnTo>
                  <a:pt x="6020" y="1238"/>
                </a:lnTo>
                <a:lnTo>
                  <a:pt x="5889" y="1091"/>
                </a:lnTo>
                <a:lnTo>
                  <a:pt x="5751" y="952"/>
                </a:lnTo>
                <a:lnTo>
                  <a:pt x="5607" y="821"/>
                </a:lnTo>
                <a:lnTo>
                  <a:pt x="5456" y="699"/>
                </a:lnTo>
                <a:lnTo>
                  <a:pt x="5298" y="585"/>
                </a:lnTo>
                <a:lnTo>
                  <a:pt x="5135" y="481"/>
                </a:lnTo>
                <a:lnTo>
                  <a:pt x="4967" y="387"/>
                </a:lnTo>
                <a:lnTo>
                  <a:pt x="4794" y="301"/>
                </a:lnTo>
                <a:lnTo>
                  <a:pt x="4617" y="227"/>
                </a:lnTo>
                <a:lnTo>
                  <a:pt x="4436" y="162"/>
                </a:lnTo>
                <a:lnTo>
                  <a:pt x="4253" y="108"/>
                </a:lnTo>
                <a:lnTo>
                  <a:pt x="4067" y="64"/>
                </a:lnTo>
                <a:lnTo>
                  <a:pt x="3879" y="32"/>
                </a:lnTo>
                <a:lnTo>
                  <a:pt x="3689" y="10"/>
                </a:lnTo>
                <a:lnTo>
                  <a:pt x="3499" y="0"/>
                </a:lnTo>
                <a:lnTo>
                  <a:pt x="3309" y="0"/>
                </a:lnTo>
                <a:lnTo>
                  <a:pt x="3118" y="10"/>
                </a:lnTo>
                <a:lnTo>
                  <a:pt x="2929" y="32"/>
                </a:lnTo>
                <a:lnTo>
                  <a:pt x="2741" y="65"/>
                </a:lnTo>
                <a:lnTo>
                  <a:pt x="2554" y="108"/>
                </a:lnTo>
                <a:lnTo>
                  <a:pt x="2371" y="162"/>
                </a:lnTo>
                <a:lnTo>
                  <a:pt x="2190" y="227"/>
                </a:lnTo>
                <a:lnTo>
                  <a:pt x="2013" y="303"/>
                </a:lnTo>
                <a:lnTo>
                  <a:pt x="1841" y="387"/>
                </a:lnTo>
                <a:lnTo>
                  <a:pt x="1672" y="482"/>
                </a:lnTo>
                <a:lnTo>
                  <a:pt x="1510" y="587"/>
                </a:lnTo>
                <a:lnTo>
                  <a:pt x="1352" y="700"/>
                </a:lnTo>
                <a:lnTo>
                  <a:pt x="1201" y="823"/>
                </a:lnTo>
                <a:lnTo>
                  <a:pt x="1055" y="953"/>
                </a:lnTo>
                <a:lnTo>
                  <a:pt x="919" y="1092"/>
                </a:lnTo>
                <a:lnTo>
                  <a:pt x="788" y="1239"/>
                </a:lnTo>
                <a:lnTo>
                  <a:pt x="665" y="1393"/>
                </a:lnTo>
                <a:lnTo>
                  <a:pt x="550" y="1554"/>
                </a:lnTo>
                <a:lnTo>
                  <a:pt x="444" y="1722"/>
                </a:lnTo>
                <a:lnTo>
                  <a:pt x="346" y="1895"/>
                </a:lnTo>
                <a:lnTo>
                  <a:pt x="258" y="2073"/>
                </a:lnTo>
                <a:lnTo>
                  <a:pt x="179" y="2256"/>
                </a:lnTo>
                <a:lnTo>
                  <a:pt x="109" y="2444"/>
                </a:lnTo>
                <a:lnTo>
                  <a:pt x="49" y="2635"/>
                </a:lnTo>
                <a:lnTo>
                  <a:pt x="0" y="2830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4081465" y="3482977"/>
            <a:ext cx="3654425" cy="2125663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201"/>
              </a:cxn>
              <a:cxn ang="0">
                <a:pos x="0" y="403"/>
              </a:cxn>
              <a:cxn ang="0">
                <a:pos x="10" y="604"/>
              </a:cxn>
              <a:cxn ang="0">
                <a:pos x="30" y="804"/>
              </a:cxn>
              <a:cxn ang="0">
                <a:pos x="60" y="1003"/>
              </a:cxn>
              <a:cxn ang="0">
                <a:pos x="101" y="1199"/>
              </a:cxn>
              <a:cxn ang="0">
                <a:pos x="151" y="1393"/>
              </a:cxn>
              <a:cxn ang="0">
                <a:pos x="212" y="1584"/>
              </a:cxn>
              <a:cxn ang="0">
                <a:pos x="281" y="1771"/>
              </a:cxn>
              <a:cxn ang="0">
                <a:pos x="361" y="1955"/>
              </a:cxn>
              <a:cxn ang="0">
                <a:pos x="450" y="2133"/>
              </a:cxn>
              <a:cxn ang="0">
                <a:pos x="548" y="2304"/>
              </a:cxn>
              <a:cxn ang="0">
                <a:pos x="654" y="2472"/>
              </a:cxn>
              <a:cxn ang="0">
                <a:pos x="769" y="2632"/>
              </a:cxn>
              <a:cxn ang="0">
                <a:pos x="892" y="2785"/>
              </a:cxn>
              <a:cxn ang="0">
                <a:pos x="1023" y="2931"/>
              </a:cxn>
              <a:cxn ang="0">
                <a:pos x="1161" y="3071"/>
              </a:cxn>
              <a:cxn ang="0">
                <a:pos x="1306" y="3201"/>
              </a:cxn>
              <a:cxn ang="0">
                <a:pos x="1458" y="3322"/>
              </a:cxn>
              <a:cxn ang="0">
                <a:pos x="1615" y="3436"/>
              </a:cxn>
              <a:cxn ang="0">
                <a:pos x="1779" y="3539"/>
              </a:cxn>
              <a:cxn ang="0">
                <a:pos x="1946" y="3634"/>
              </a:cxn>
              <a:cxn ang="0">
                <a:pos x="2119" y="3718"/>
              </a:cxn>
              <a:cxn ang="0">
                <a:pos x="2297" y="3793"/>
              </a:cxn>
              <a:cxn ang="0">
                <a:pos x="2476" y="3856"/>
              </a:cxn>
              <a:cxn ang="0">
                <a:pos x="2660" y="3910"/>
              </a:cxn>
              <a:cxn ang="0">
                <a:pos x="2846" y="3953"/>
              </a:cxn>
              <a:cxn ang="0">
                <a:pos x="3034" y="3985"/>
              </a:cxn>
              <a:cxn ang="0">
                <a:pos x="3223" y="4007"/>
              </a:cxn>
              <a:cxn ang="0">
                <a:pos x="3413" y="4018"/>
              </a:cxn>
              <a:cxn ang="0">
                <a:pos x="3603" y="4018"/>
              </a:cxn>
              <a:cxn ang="0">
                <a:pos x="3794" y="4006"/>
              </a:cxn>
              <a:cxn ang="0">
                <a:pos x="3983" y="3984"/>
              </a:cxn>
              <a:cxn ang="0">
                <a:pos x="4171" y="3952"/>
              </a:cxn>
              <a:cxn ang="0">
                <a:pos x="4357" y="3908"/>
              </a:cxn>
              <a:cxn ang="0">
                <a:pos x="4540" y="3854"/>
              </a:cxn>
              <a:cxn ang="0">
                <a:pos x="4721" y="3788"/>
              </a:cxn>
              <a:cxn ang="0">
                <a:pos x="4897" y="3713"/>
              </a:cxn>
              <a:cxn ang="0">
                <a:pos x="5069" y="3628"/>
              </a:cxn>
              <a:cxn ang="0">
                <a:pos x="5237" y="3534"/>
              </a:cxn>
              <a:cxn ang="0">
                <a:pos x="5400" y="3429"/>
              </a:cxn>
              <a:cxn ang="0">
                <a:pos x="5557" y="3316"/>
              </a:cxn>
              <a:cxn ang="0">
                <a:pos x="5709" y="3193"/>
              </a:cxn>
              <a:cxn ang="0">
                <a:pos x="5853" y="3062"/>
              </a:cxn>
              <a:cxn ang="0">
                <a:pos x="5991" y="2924"/>
              </a:cxn>
              <a:cxn ang="0">
                <a:pos x="6120" y="2776"/>
              </a:cxn>
              <a:cxn ang="0">
                <a:pos x="6244" y="2622"/>
              </a:cxn>
              <a:cxn ang="0">
                <a:pos x="6359" y="2462"/>
              </a:cxn>
              <a:cxn ang="0">
                <a:pos x="6464" y="2294"/>
              </a:cxn>
              <a:cxn ang="0">
                <a:pos x="6561" y="2121"/>
              </a:cxn>
              <a:cxn ang="0">
                <a:pos x="6649" y="1943"/>
              </a:cxn>
              <a:cxn ang="0">
                <a:pos x="6729" y="1760"/>
              </a:cxn>
              <a:cxn ang="0">
                <a:pos x="6798" y="1573"/>
              </a:cxn>
              <a:cxn ang="0">
                <a:pos x="6858" y="1381"/>
              </a:cxn>
              <a:cxn ang="0">
                <a:pos x="6907" y="1187"/>
              </a:cxn>
            </a:cxnLst>
            <a:rect l="0" t="0" r="r" b="b"/>
            <a:pathLst>
              <a:path w="6907" h="4018">
                <a:moveTo>
                  <a:pt x="11" y="0"/>
                </a:moveTo>
                <a:lnTo>
                  <a:pt x="0" y="201"/>
                </a:lnTo>
                <a:lnTo>
                  <a:pt x="0" y="403"/>
                </a:lnTo>
                <a:lnTo>
                  <a:pt x="10" y="604"/>
                </a:lnTo>
                <a:lnTo>
                  <a:pt x="30" y="804"/>
                </a:lnTo>
                <a:lnTo>
                  <a:pt x="60" y="1003"/>
                </a:lnTo>
                <a:lnTo>
                  <a:pt x="101" y="1199"/>
                </a:lnTo>
                <a:lnTo>
                  <a:pt x="151" y="1393"/>
                </a:lnTo>
                <a:lnTo>
                  <a:pt x="212" y="1584"/>
                </a:lnTo>
                <a:lnTo>
                  <a:pt x="281" y="1771"/>
                </a:lnTo>
                <a:lnTo>
                  <a:pt x="361" y="1955"/>
                </a:lnTo>
                <a:lnTo>
                  <a:pt x="450" y="2133"/>
                </a:lnTo>
                <a:lnTo>
                  <a:pt x="548" y="2304"/>
                </a:lnTo>
                <a:lnTo>
                  <a:pt x="654" y="2472"/>
                </a:lnTo>
                <a:lnTo>
                  <a:pt x="769" y="2632"/>
                </a:lnTo>
                <a:lnTo>
                  <a:pt x="892" y="2785"/>
                </a:lnTo>
                <a:lnTo>
                  <a:pt x="1023" y="2931"/>
                </a:lnTo>
                <a:lnTo>
                  <a:pt x="1161" y="3071"/>
                </a:lnTo>
                <a:lnTo>
                  <a:pt x="1306" y="3201"/>
                </a:lnTo>
                <a:lnTo>
                  <a:pt x="1458" y="3322"/>
                </a:lnTo>
                <a:lnTo>
                  <a:pt x="1615" y="3436"/>
                </a:lnTo>
                <a:lnTo>
                  <a:pt x="1779" y="3539"/>
                </a:lnTo>
                <a:lnTo>
                  <a:pt x="1946" y="3634"/>
                </a:lnTo>
                <a:lnTo>
                  <a:pt x="2119" y="3718"/>
                </a:lnTo>
                <a:lnTo>
                  <a:pt x="2297" y="3793"/>
                </a:lnTo>
                <a:lnTo>
                  <a:pt x="2476" y="3856"/>
                </a:lnTo>
                <a:lnTo>
                  <a:pt x="2660" y="3910"/>
                </a:lnTo>
                <a:lnTo>
                  <a:pt x="2846" y="3953"/>
                </a:lnTo>
                <a:lnTo>
                  <a:pt x="3034" y="3985"/>
                </a:lnTo>
                <a:lnTo>
                  <a:pt x="3223" y="4007"/>
                </a:lnTo>
                <a:lnTo>
                  <a:pt x="3413" y="4018"/>
                </a:lnTo>
                <a:lnTo>
                  <a:pt x="3603" y="4018"/>
                </a:lnTo>
                <a:lnTo>
                  <a:pt x="3794" y="4006"/>
                </a:lnTo>
                <a:lnTo>
                  <a:pt x="3983" y="3984"/>
                </a:lnTo>
                <a:lnTo>
                  <a:pt x="4171" y="3952"/>
                </a:lnTo>
                <a:lnTo>
                  <a:pt x="4357" y="3908"/>
                </a:lnTo>
                <a:lnTo>
                  <a:pt x="4540" y="3854"/>
                </a:lnTo>
                <a:lnTo>
                  <a:pt x="4721" y="3788"/>
                </a:lnTo>
                <a:lnTo>
                  <a:pt x="4897" y="3713"/>
                </a:lnTo>
                <a:lnTo>
                  <a:pt x="5069" y="3628"/>
                </a:lnTo>
                <a:lnTo>
                  <a:pt x="5237" y="3534"/>
                </a:lnTo>
                <a:lnTo>
                  <a:pt x="5400" y="3429"/>
                </a:lnTo>
                <a:lnTo>
                  <a:pt x="5557" y="3316"/>
                </a:lnTo>
                <a:lnTo>
                  <a:pt x="5709" y="3193"/>
                </a:lnTo>
                <a:lnTo>
                  <a:pt x="5853" y="3062"/>
                </a:lnTo>
                <a:lnTo>
                  <a:pt x="5991" y="2924"/>
                </a:lnTo>
                <a:lnTo>
                  <a:pt x="6120" y="2776"/>
                </a:lnTo>
                <a:lnTo>
                  <a:pt x="6244" y="2622"/>
                </a:lnTo>
                <a:lnTo>
                  <a:pt x="6359" y="2462"/>
                </a:lnTo>
                <a:lnTo>
                  <a:pt x="6464" y="2294"/>
                </a:lnTo>
                <a:lnTo>
                  <a:pt x="6561" y="2121"/>
                </a:lnTo>
                <a:lnTo>
                  <a:pt x="6649" y="1943"/>
                </a:lnTo>
                <a:lnTo>
                  <a:pt x="6729" y="1760"/>
                </a:lnTo>
                <a:lnTo>
                  <a:pt x="6798" y="1573"/>
                </a:lnTo>
                <a:lnTo>
                  <a:pt x="6858" y="1381"/>
                </a:lnTo>
                <a:lnTo>
                  <a:pt x="6907" y="1187"/>
                </a:lnTo>
              </a:path>
            </a:pathLst>
          </a:cu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H="1">
            <a:off x="5062538" y="4111626"/>
            <a:ext cx="3346451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flipV="1">
            <a:off x="8408989" y="3879852"/>
            <a:ext cx="1588" cy="231775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V="1">
            <a:off x="8408989" y="3879852"/>
            <a:ext cx="1588" cy="2317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H="1" flipV="1">
            <a:off x="3392487" y="3419477"/>
            <a:ext cx="5016500" cy="460375"/>
          </a:xfrm>
          <a:prstGeom prst="line">
            <a:avLst/>
          </a:prstGeom>
          <a:noFill/>
          <a:ln w="1905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V="1">
            <a:off x="3392487" y="3189288"/>
            <a:ext cx="1588" cy="2301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 flipH="1">
            <a:off x="3392490" y="3189288"/>
            <a:ext cx="3414713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H="1">
            <a:off x="6332540" y="3189289"/>
            <a:ext cx="474663" cy="5000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flipH="1">
            <a:off x="5062541" y="3614738"/>
            <a:ext cx="468313" cy="4968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3392489" y="3419476"/>
            <a:ext cx="2138363" cy="1952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6332538" y="3689350"/>
            <a:ext cx="2076451" cy="1905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638323" y="292178"/>
            <a:ext cx="3240360" cy="3693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OPEL    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8723784" y="421386"/>
            <a:ext cx="1944216" cy="2308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sp>
        <p:nvSpPr>
          <p:cNvPr id="39" name="Oval 38"/>
          <p:cNvSpPr/>
          <p:nvPr/>
        </p:nvSpPr>
        <p:spPr>
          <a:xfrm>
            <a:off x="5875778" y="3584517"/>
            <a:ext cx="137843" cy="137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 rot="496418">
            <a:off x="5089366" y="3710642"/>
            <a:ext cx="552899" cy="794205"/>
          </a:xfrm>
          <a:prstGeom prst="arc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180916" y="37785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45</a:t>
            </a:r>
            <a:r>
              <a:rPr lang="en-GB" dirty="0"/>
              <a:t>°</a:t>
            </a:r>
            <a:endParaRPr lang="en-GB" dirty="0"/>
          </a:p>
        </p:txBody>
      </p:sp>
      <p:cxnSp>
        <p:nvCxnSpPr>
          <p:cNvPr id="42" name="Straight Connector 41"/>
          <p:cNvCxnSpPr/>
          <p:nvPr/>
        </p:nvCxnSpPr>
        <p:spPr>
          <a:xfrm rot="10800000">
            <a:off x="3791744" y="6021289"/>
            <a:ext cx="4176464" cy="0"/>
          </a:xfrm>
          <a:prstGeom prst="line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591944" y="609329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Ø190</a:t>
            </a:r>
            <a:endParaRPr lang="en-GB" sz="1200" dirty="0"/>
          </a:p>
        </p:txBody>
      </p:sp>
      <p:sp>
        <p:nvSpPr>
          <p:cNvPr id="46" name="Line 19"/>
          <p:cNvSpPr>
            <a:spLocks noChangeShapeType="1"/>
          </p:cNvSpPr>
          <p:nvPr/>
        </p:nvSpPr>
        <p:spPr bwMode="auto">
          <a:xfrm flipV="1">
            <a:off x="3802255" y="4149080"/>
            <a:ext cx="0" cy="2160240"/>
          </a:xfrm>
          <a:prstGeom prst="line">
            <a:avLst/>
          </a:pr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 flipV="1">
            <a:off x="7989228" y="4221089"/>
            <a:ext cx="0" cy="2088232"/>
          </a:xfrm>
          <a:prstGeom prst="line">
            <a:avLst/>
          </a:pr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 flipV="1">
            <a:off x="8400256" y="4221089"/>
            <a:ext cx="0" cy="2088232"/>
          </a:xfrm>
          <a:prstGeom prst="line">
            <a:avLst/>
          </a:pr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9"/>
          <p:cNvSpPr>
            <a:spLocks noChangeShapeType="1"/>
          </p:cNvSpPr>
          <p:nvPr/>
        </p:nvSpPr>
        <p:spPr bwMode="auto">
          <a:xfrm flipV="1">
            <a:off x="3391227" y="3501009"/>
            <a:ext cx="0" cy="2797802"/>
          </a:xfrm>
          <a:prstGeom prst="line">
            <a:avLst/>
          </a:prstGeom>
          <a:noFill/>
          <a:ln w="2540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359699" y="6012366"/>
            <a:ext cx="423311" cy="8922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7976947" y="6021288"/>
            <a:ext cx="423311" cy="8922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31704" y="6021289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20</a:t>
            </a:r>
            <a:endParaRPr lang="en-GB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8020759" y="606176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20</a:t>
            </a:r>
            <a:endParaRPr lang="en-GB" sz="1100" dirty="0"/>
          </a:p>
        </p:txBody>
      </p:sp>
      <p:cxnSp>
        <p:nvCxnSpPr>
          <p:cNvPr id="56" name="Straight Connector 55"/>
          <p:cNvCxnSpPr/>
          <p:nvPr/>
        </p:nvCxnSpPr>
        <p:spPr>
          <a:xfrm rot="10800000">
            <a:off x="8543147" y="3863917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8543147" y="4111551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8534863" y="3990492"/>
            <a:ext cx="258887" cy="1588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698211" y="3856294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10</a:t>
            </a:r>
            <a:endParaRPr lang="en-GB" sz="1100" dirty="0"/>
          </a:p>
        </p:txBody>
      </p:sp>
      <p:cxnSp>
        <p:nvCxnSpPr>
          <p:cNvPr id="61" name="Straight Connector 60"/>
          <p:cNvCxnSpPr/>
          <p:nvPr/>
        </p:nvCxnSpPr>
        <p:spPr>
          <a:xfrm rot="10800000">
            <a:off x="8544272" y="3645024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8556623" y="3753036"/>
            <a:ext cx="216024" cy="1588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697815" y="3621210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10</a:t>
            </a:r>
            <a:endParaRPr lang="en-GB" sz="1100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087888" y="4294685"/>
            <a:ext cx="864096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303912" y="429309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40</a:t>
            </a:r>
            <a:endParaRPr lang="en-GB" sz="1100" dirty="0"/>
          </a:p>
        </p:txBody>
      </p:sp>
      <p:sp>
        <p:nvSpPr>
          <p:cNvPr id="69" name="Line 19"/>
          <p:cNvSpPr>
            <a:spLocks noChangeShapeType="1"/>
          </p:cNvSpPr>
          <p:nvPr/>
        </p:nvSpPr>
        <p:spPr bwMode="auto">
          <a:xfrm flipV="1">
            <a:off x="5075188" y="4153272"/>
            <a:ext cx="0" cy="355848"/>
          </a:xfrm>
          <a:prstGeom prst="line">
            <a:avLst/>
          </a:pr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5951984" y="2922341"/>
            <a:ext cx="864096" cy="158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168008" y="292075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40</a:t>
            </a:r>
            <a:endParaRPr lang="en-GB" sz="1100" dirty="0"/>
          </a:p>
        </p:txBody>
      </p:sp>
      <p:sp>
        <p:nvSpPr>
          <p:cNvPr id="73" name="Line 19"/>
          <p:cNvSpPr>
            <a:spLocks noChangeShapeType="1"/>
          </p:cNvSpPr>
          <p:nvPr/>
        </p:nvSpPr>
        <p:spPr bwMode="auto">
          <a:xfrm flipV="1">
            <a:off x="6816080" y="2780928"/>
            <a:ext cx="0" cy="355848"/>
          </a:xfrm>
          <a:prstGeom prst="line">
            <a:avLst/>
          </a:prstGeom>
          <a:noFill/>
          <a:ln w="19050">
            <a:solidFill>
              <a:srgbClr val="007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3068236" y="3406536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3068236" y="3654170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 flipH="1" flipV="1">
            <a:off x="3059951" y="3533112"/>
            <a:ext cx="258887" cy="1588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856037" y="3398913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10</a:t>
            </a:r>
            <a:endParaRPr lang="en-GB" sz="1100" dirty="0"/>
          </a:p>
        </p:txBody>
      </p:sp>
      <p:cxnSp>
        <p:nvCxnSpPr>
          <p:cNvPr id="78" name="Straight Connector 77"/>
          <p:cNvCxnSpPr/>
          <p:nvPr/>
        </p:nvCxnSpPr>
        <p:spPr>
          <a:xfrm rot="10800000">
            <a:off x="3069361" y="3187643"/>
            <a:ext cx="2160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 flipH="1" flipV="1">
            <a:off x="3081712" y="3295656"/>
            <a:ext cx="216024" cy="1588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2855640" y="3163829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10</a:t>
            </a:r>
            <a:endParaRPr lang="en-GB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1750915" y="587727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Down125</a:t>
            </a:r>
          </a:p>
          <a:p>
            <a:r>
              <a:rPr lang="en-GB" dirty="0"/>
              <a:t>In 190</a:t>
            </a:r>
            <a:endParaRPr lang="en-GB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>
            <a:off x="6852090" y="1808824"/>
            <a:ext cx="216023" cy="144013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18092621">
            <a:off x="6680529" y="1678522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10</a:t>
            </a:r>
            <a:endParaRPr lang="en-GB" sz="1100" dirty="0"/>
          </a:p>
        </p:txBody>
      </p:sp>
      <p:sp>
        <p:nvSpPr>
          <p:cNvPr id="87" name="TextBox 86"/>
          <p:cNvSpPr txBox="1"/>
          <p:nvPr/>
        </p:nvSpPr>
        <p:spPr>
          <a:xfrm>
            <a:off x="8976320" y="5157194"/>
            <a:ext cx="1296144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Draw middle section first, leave circles to last. 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83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4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17</a:t>
            </a:r>
            <a:endParaRPr lang="en-GB" sz="900" b="1" dirty="0"/>
          </a:p>
        </p:txBody>
      </p:sp>
    </p:spTree>
    <p:extLst>
      <p:ext uri="{BB962C8B-B14F-4D97-AF65-F5344CB8AC3E}">
        <p14:creationId xmlns:p14="http://schemas.microsoft.com/office/powerpoint/2010/main" val="12834225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" grpId="0" animBg="1"/>
      <p:bldP spid="1044" grpId="0" animBg="1"/>
      <p:bldP spid="39" grpId="0" animBg="1"/>
      <p:bldP spid="81" grpId="0"/>
      <p:bldP spid="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2" descr="http://car-logos.50webs.com/logo/bmw/bmw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1340768"/>
            <a:ext cx="4392488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42" name="Picture 122"/>
          <p:cNvPicPr>
            <a:picLocks noChangeAspect="1" noChangeArrowheads="1"/>
          </p:cNvPicPr>
          <p:nvPr/>
        </p:nvPicPr>
        <p:blipFill>
          <a:blip r:embed="rId3" cstate="print"/>
          <a:srcRect l="30712" t="14175" r="33851" b="15311"/>
          <a:stretch>
            <a:fillRect/>
          </a:stretch>
        </p:blipFill>
        <p:spPr bwMode="auto">
          <a:xfrm>
            <a:off x="1847528" y="3933057"/>
            <a:ext cx="2061484" cy="256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98" name="Line 78"/>
          <p:cNvSpPr>
            <a:spLocks noChangeShapeType="1"/>
          </p:cNvSpPr>
          <p:nvPr/>
        </p:nvSpPr>
        <p:spPr bwMode="auto">
          <a:xfrm>
            <a:off x="6099177" y="2212976"/>
            <a:ext cx="371475" cy="1588"/>
          </a:xfrm>
          <a:prstGeom prst="line">
            <a:avLst/>
          </a:prstGeom>
          <a:noFill/>
          <a:ln w="12700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>
            <a:off x="5727702" y="2212976"/>
            <a:ext cx="371475" cy="1588"/>
          </a:xfrm>
          <a:prstGeom prst="line">
            <a:avLst/>
          </a:prstGeom>
          <a:noFill/>
          <a:ln w="12700">
            <a:solidFill>
              <a:srgbClr val="00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6076951" y="3697288"/>
            <a:ext cx="1588" cy="1320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6121401" y="3697288"/>
            <a:ext cx="1588" cy="1320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6121401" y="3697289"/>
            <a:ext cx="1246188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6121401" y="3651251"/>
            <a:ext cx="1246188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-17462" y="-9525"/>
            <a:ext cx="1588" cy="68834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506538" y="-9525"/>
            <a:ext cx="9185275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725615" y="222251"/>
            <a:ext cx="87471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725615" y="385764"/>
            <a:ext cx="8747125" cy="1588"/>
          </a:xfrm>
          <a:prstGeom prst="line">
            <a:avLst/>
          </a:prstGeom>
          <a:noFill/>
          <a:ln w="0">
            <a:solidFill>
              <a:schemeClr val="bg1">
                <a:lumMod val="9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25615" y="454026"/>
            <a:ext cx="8747125" cy="1588"/>
          </a:xfrm>
          <a:prstGeom prst="line">
            <a:avLst/>
          </a:prstGeom>
          <a:noFill/>
          <a:ln w="0">
            <a:solidFill>
              <a:schemeClr val="bg1">
                <a:lumMod val="9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1725615" y="523875"/>
            <a:ext cx="8747125" cy="1588"/>
          </a:xfrm>
          <a:prstGeom prst="line">
            <a:avLst/>
          </a:prstGeom>
          <a:noFill/>
          <a:ln w="0">
            <a:solidFill>
              <a:schemeClr val="bg1">
                <a:lumMod val="9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725615" y="685800"/>
            <a:ext cx="87471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2215814" y="-9525"/>
            <a:ext cx="1588" cy="68834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0472739" y="222250"/>
            <a:ext cx="1588" cy="64198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1506538" y="6873876"/>
            <a:ext cx="918527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1725615" y="6642101"/>
            <a:ext cx="8747125" cy="1588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725614" y="222250"/>
            <a:ext cx="1588" cy="6419850"/>
          </a:xfrm>
          <a:prstGeom prst="line">
            <a:avLst/>
          </a:prstGeom>
          <a:noFill/>
          <a:ln w="381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099175" y="996951"/>
            <a:ext cx="1588" cy="5259388"/>
          </a:xfrm>
          <a:prstGeom prst="line">
            <a:avLst/>
          </a:prstGeom>
          <a:noFill/>
          <a:ln w="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359697" y="3675063"/>
            <a:ext cx="5400600" cy="0"/>
          </a:xfrm>
          <a:prstGeom prst="line">
            <a:avLst/>
          </a:prstGeom>
          <a:noFill/>
          <a:ln w="0">
            <a:solidFill>
              <a:schemeClr val="bg1">
                <a:lumMod val="50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3913190" y="1355725"/>
            <a:ext cx="4373563" cy="4635500"/>
          </a:xfrm>
          <a:custGeom>
            <a:avLst/>
            <a:gdLst/>
            <a:ahLst/>
            <a:cxnLst>
              <a:cxn ang="0">
                <a:pos x="10996" y="5286"/>
              </a:cxn>
              <a:cxn ang="0">
                <a:pos x="10866" y="4464"/>
              </a:cxn>
              <a:cxn ang="0">
                <a:pos x="10626" y="3670"/>
              </a:cxn>
              <a:cxn ang="0">
                <a:pos x="10282" y="2920"/>
              </a:cxn>
              <a:cxn ang="0">
                <a:pos x="9842" y="2231"/>
              </a:cxn>
              <a:cxn ang="0">
                <a:pos x="9314" y="1614"/>
              </a:cxn>
              <a:cxn ang="0">
                <a:pos x="8707" y="1084"/>
              </a:cxn>
              <a:cxn ang="0">
                <a:pos x="8036" y="650"/>
              </a:cxn>
              <a:cxn ang="0">
                <a:pos x="7313" y="322"/>
              </a:cxn>
              <a:cxn ang="0">
                <a:pos x="6554" y="107"/>
              </a:cxn>
              <a:cxn ang="0">
                <a:pos x="5774" y="8"/>
              </a:cxn>
              <a:cxn ang="0">
                <a:pos x="4987" y="28"/>
              </a:cxn>
              <a:cxn ang="0">
                <a:pos x="4211" y="166"/>
              </a:cxn>
              <a:cxn ang="0">
                <a:pos x="3462" y="420"/>
              </a:cxn>
              <a:cxn ang="0">
                <a:pos x="2755" y="784"/>
              </a:cxn>
              <a:cxn ang="0">
                <a:pos x="2105" y="1250"/>
              </a:cxn>
              <a:cxn ang="0">
                <a:pos x="1523" y="1810"/>
              </a:cxn>
              <a:cxn ang="0">
                <a:pos x="1023" y="2454"/>
              </a:cxn>
              <a:cxn ang="0">
                <a:pos x="613" y="3165"/>
              </a:cxn>
              <a:cxn ang="0">
                <a:pos x="304" y="3931"/>
              </a:cxn>
              <a:cxn ang="0">
                <a:pos x="100" y="4735"/>
              </a:cxn>
              <a:cxn ang="0">
                <a:pos x="6" y="5563"/>
              </a:cxn>
              <a:cxn ang="0">
                <a:pos x="26" y="6396"/>
              </a:cxn>
              <a:cxn ang="0">
                <a:pos x="156" y="7217"/>
              </a:cxn>
              <a:cxn ang="0">
                <a:pos x="395" y="8012"/>
              </a:cxn>
              <a:cxn ang="0">
                <a:pos x="739" y="8760"/>
              </a:cxn>
              <a:cxn ang="0">
                <a:pos x="1179" y="9451"/>
              </a:cxn>
              <a:cxn ang="0">
                <a:pos x="1709" y="10067"/>
              </a:cxn>
              <a:cxn ang="0">
                <a:pos x="2315" y="10597"/>
              </a:cxn>
              <a:cxn ang="0">
                <a:pos x="2986" y="11032"/>
              </a:cxn>
              <a:cxn ang="0">
                <a:pos x="3709" y="11360"/>
              </a:cxn>
              <a:cxn ang="0">
                <a:pos x="4468" y="11575"/>
              </a:cxn>
              <a:cxn ang="0">
                <a:pos x="5249" y="11674"/>
              </a:cxn>
              <a:cxn ang="0">
                <a:pos x="6034" y="11654"/>
              </a:cxn>
              <a:cxn ang="0">
                <a:pos x="6810" y="11516"/>
              </a:cxn>
              <a:cxn ang="0">
                <a:pos x="7559" y="11262"/>
              </a:cxn>
              <a:cxn ang="0">
                <a:pos x="8266" y="10898"/>
              </a:cxn>
              <a:cxn ang="0">
                <a:pos x="8917" y="10432"/>
              </a:cxn>
              <a:cxn ang="0">
                <a:pos x="9498" y="9871"/>
              </a:cxn>
              <a:cxn ang="0">
                <a:pos x="10000" y="9228"/>
              </a:cxn>
              <a:cxn ang="0">
                <a:pos x="10409" y="8516"/>
              </a:cxn>
              <a:cxn ang="0">
                <a:pos x="10718" y="7751"/>
              </a:cxn>
              <a:cxn ang="0">
                <a:pos x="10922" y="6946"/>
              </a:cxn>
              <a:cxn ang="0">
                <a:pos x="11015" y="6119"/>
              </a:cxn>
            </a:cxnLst>
            <a:rect l="0" t="0" r="r" b="b"/>
            <a:pathLst>
              <a:path w="11021" h="11680">
                <a:moveTo>
                  <a:pt x="11021" y="5840"/>
                </a:moveTo>
                <a:lnTo>
                  <a:pt x="11015" y="5563"/>
                </a:lnTo>
                <a:lnTo>
                  <a:pt x="10996" y="5286"/>
                </a:lnTo>
                <a:lnTo>
                  <a:pt x="10965" y="5010"/>
                </a:lnTo>
                <a:lnTo>
                  <a:pt x="10922" y="4735"/>
                </a:lnTo>
                <a:lnTo>
                  <a:pt x="10866" y="4464"/>
                </a:lnTo>
                <a:lnTo>
                  <a:pt x="10798" y="4196"/>
                </a:lnTo>
                <a:lnTo>
                  <a:pt x="10718" y="3931"/>
                </a:lnTo>
                <a:lnTo>
                  <a:pt x="10626" y="3670"/>
                </a:lnTo>
                <a:lnTo>
                  <a:pt x="10523" y="3415"/>
                </a:lnTo>
                <a:lnTo>
                  <a:pt x="10409" y="3165"/>
                </a:lnTo>
                <a:lnTo>
                  <a:pt x="10282" y="2920"/>
                </a:lnTo>
                <a:lnTo>
                  <a:pt x="10146" y="2684"/>
                </a:lnTo>
                <a:lnTo>
                  <a:pt x="10000" y="2454"/>
                </a:lnTo>
                <a:lnTo>
                  <a:pt x="9842" y="2231"/>
                </a:lnTo>
                <a:lnTo>
                  <a:pt x="9675" y="2017"/>
                </a:lnTo>
                <a:lnTo>
                  <a:pt x="9498" y="1810"/>
                </a:lnTo>
                <a:lnTo>
                  <a:pt x="9314" y="1614"/>
                </a:lnTo>
                <a:lnTo>
                  <a:pt x="9119" y="1427"/>
                </a:lnTo>
                <a:lnTo>
                  <a:pt x="8917" y="1250"/>
                </a:lnTo>
                <a:lnTo>
                  <a:pt x="8707" y="1084"/>
                </a:lnTo>
                <a:lnTo>
                  <a:pt x="8490" y="928"/>
                </a:lnTo>
                <a:lnTo>
                  <a:pt x="8266" y="784"/>
                </a:lnTo>
                <a:lnTo>
                  <a:pt x="8036" y="650"/>
                </a:lnTo>
                <a:lnTo>
                  <a:pt x="7800" y="529"/>
                </a:lnTo>
                <a:lnTo>
                  <a:pt x="7559" y="420"/>
                </a:lnTo>
                <a:lnTo>
                  <a:pt x="7313" y="322"/>
                </a:lnTo>
                <a:lnTo>
                  <a:pt x="7063" y="238"/>
                </a:lnTo>
                <a:lnTo>
                  <a:pt x="6810" y="166"/>
                </a:lnTo>
                <a:lnTo>
                  <a:pt x="6554" y="107"/>
                </a:lnTo>
                <a:lnTo>
                  <a:pt x="6295" y="61"/>
                </a:lnTo>
                <a:lnTo>
                  <a:pt x="6034" y="28"/>
                </a:lnTo>
                <a:lnTo>
                  <a:pt x="5774" y="8"/>
                </a:lnTo>
                <a:lnTo>
                  <a:pt x="5511" y="0"/>
                </a:lnTo>
                <a:lnTo>
                  <a:pt x="5249" y="8"/>
                </a:lnTo>
                <a:lnTo>
                  <a:pt x="4987" y="28"/>
                </a:lnTo>
                <a:lnTo>
                  <a:pt x="4727" y="61"/>
                </a:lnTo>
                <a:lnTo>
                  <a:pt x="4468" y="107"/>
                </a:lnTo>
                <a:lnTo>
                  <a:pt x="4211" y="166"/>
                </a:lnTo>
                <a:lnTo>
                  <a:pt x="3958" y="238"/>
                </a:lnTo>
                <a:lnTo>
                  <a:pt x="3709" y="322"/>
                </a:lnTo>
                <a:lnTo>
                  <a:pt x="3462" y="420"/>
                </a:lnTo>
                <a:lnTo>
                  <a:pt x="3222" y="529"/>
                </a:lnTo>
                <a:lnTo>
                  <a:pt x="2986" y="650"/>
                </a:lnTo>
                <a:lnTo>
                  <a:pt x="2755" y="784"/>
                </a:lnTo>
                <a:lnTo>
                  <a:pt x="2531" y="928"/>
                </a:lnTo>
                <a:lnTo>
                  <a:pt x="2315" y="1084"/>
                </a:lnTo>
                <a:lnTo>
                  <a:pt x="2105" y="1250"/>
                </a:lnTo>
                <a:lnTo>
                  <a:pt x="1903" y="1427"/>
                </a:lnTo>
                <a:lnTo>
                  <a:pt x="1709" y="1614"/>
                </a:lnTo>
                <a:lnTo>
                  <a:pt x="1523" y="1810"/>
                </a:lnTo>
                <a:lnTo>
                  <a:pt x="1346" y="2017"/>
                </a:lnTo>
                <a:lnTo>
                  <a:pt x="1179" y="2231"/>
                </a:lnTo>
                <a:lnTo>
                  <a:pt x="1023" y="2454"/>
                </a:lnTo>
                <a:lnTo>
                  <a:pt x="875" y="2684"/>
                </a:lnTo>
                <a:lnTo>
                  <a:pt x="739" y="2920"/>
                </a:lnTo>
                <a:lnTo>
                  <a:pt x="613" y="3165"/>
                </a:lnTo>
                <a:lnTo>
                  <a:pt x="498" y="3415"/>
                </a:lnTo>
                <a:lnTo>
                  <a:pt x="395" y="3670"/>
                </a:lnTo>
                <a:lnTo>
                  <a:pt x="304" y="3931"/>
                </a:lnTo>
                <a:lnTo>
                  <a:pt x="224" y="4196"/>
                </a:lnTo>
                <a:lnTo>
                  <a:pt x="156" y="4464"/>
                </a:lnTo>
                <a:lnTo>
                  <a:pt x="100" y="4735"/>
                </a:lnTo>
                <a:lnTo>
                  <a:pt x="56" y="5010"/>
                </a:lnTo>
                <a:lnTo>
                  <a:pt x="26" y="5286"/>
                </a:lnTo>
                <a:lnTo>
                  <a:pt x="6" y="5563"/>
                </a:lnTo>
                <a:lnTo>
                  <a:pt x="0" y="5840"/>
                </a:lnTo>
                <a:lnTo>
                  <a:pt x="6" y="6119"/>
                </a:lnTo>
                <a:lnTo>
                  <a:pt x="26" y="6396"/>
                </a:lnTo>
                <a:lnTo>
                  <a:pt x="56" y="6672"/>
                </a:lnTo>
                <a:lnTo>
                  <a:pt x="100" y="6946"/>
                </a:lnTo>
                <a:lnTo>
                  <a:pt x="156" y="7217"/>
                </a:lnTo>
                <a:lnTo>
                  <a:pt x="224" y="7486"/>
                </a:lnTo>
                <a:lnTo>
                  <a:pt x="304" y="7751"/>
                </a:lnTo>
                <a:lnTo>
                  <a:pt x="395" y="8012"/>
                </a:lnTo>
                <a:lnTo>
                  <a:pt x="498" y="8266"/>
                </a:lnTo>
                <a:lnTo>
                  <a:pt x="613" y="8516"/>
                </a:lnTo>
                <a:lnTo>
                  <a:pt x="739" y="8760"/>
                </a:lnTo>
                <a:lnTo>
                  <a:pt x="875" y="8998"/>
                </a:lnTo>
                <a:lnTo>
                  <a:pt x="1023" y="9228"/>
                </a:lnTo>
                <a:lnTo>
                  <a:pt x="1179" y="9451"/>
                </a:lnTo>
                <a:lnTo>
                  <a:pt x="1346" y="9665"/>
                </a:lnTo>
                <a:lnTo>
                  <a:pt x="1523" y="9871"/>
                </a:lnTo>
                <a:lnTo>
                  <a:pt x="1709" y="10067"/>
                </a:lnTo>
                <a:lnTo>
                  <a:pt x="1903" y="10255"/>
                </a:lnTo>
                <a:lnTo>
                  <a:pt x="2105" y="10432"/>
                </a:lnTo>
                <a:lnTo>
                  <a:pt x="2315" y="10597"/>
                </a:lnTo>
                <a:lnTo>
                  <a:pt x="2531" y="10753"/>
                </a:lnTo>
                <a:lnTo>
                  <a:pt x="2755" y="10898"/>
                </a:lnTo>
                <a:lnTo>
                  <a:pt x="2986" y="11032"/>
                </a:lnTo>
                <a:lnTo>
                  <a:pt x="3222" y="11153"/>
                </a:lnTo>
                <a:lnTo>
                  <a:pt x="3462" y="11262"/>
                </a:lnTo>
                <a:lnTo>
                  <a:pt x="3709" y="11360"/>
                </a:lnTo>
                <a:lnTo>
                  <a:pt x="3958" y="11444"/>
                </a:lnTo>
                <a:lnTo>
                  <a:pt x="4211" y="11516"/>
                </a:lnTo>
                <a:lnTo>
                  <a:pt x="4468" y="11575"/>
                </a:lnTo>
                <a:lnTo>
                  <a:pt x="4727" y="11621"/>
                </a:lnTo>
                <a:lnTo>
                  <a:pt x="4987" y="11654"/>
                </a:lnTo>
                <a:lnTo>
                  <a:pt x="5249" y="11674"/>
                </a:lnTo>
                <a:lnTo>
                  <a:pt x="5511" y="11680"/>
                </a:lnTo>
                <a:lnTo>
                  <a:pt x="5774" y="11674"/>
                </a:lnTo>
                <a:lnTo>
                  <a:pt x="6034" y="11654"/>
                </a:lnTo>
                <a:lnTo>
                  <a:pt x="6295" y="11621"/>
                </a:lnTo>
                <a:lnTo>
                  <a:pt x="6554" y="11575"/>
                </a:lnTo>
                <a:lnTo>
                  <a:pt x="6810" y="11516"/>
                </a:lnTo>
                <a:lnTo>
                  <a:pt x="7063" y="11444"/>
                </a:lnTo>
                <a:lnTo>
                  <a:pt x="7313" y="11360"/>
                </a:lnTo>
                <a:lnTo>
                  <a:pt x="7559" y="11262"/>
                </a:lnTo>
                <a:lnTo>
                  <a:pt x="7800" y="11153"/>
                </a:lnTo>
                <a:lnTo>
                  <a:pt x="8036" y="11032"/>
                </a:lnTo>
                <a:lnTo>
                  <a:pt x="8266" y="10898"/>
                </a:lnTo>
                <a:lnTo>
                  <a:pt x="8490" y="10753"/>
                </a:lnTo>
                <a:lnTo>
                  <a:pt x="8707" y="10597"/>
                </a:lnTo>
                <a:lnTo>
                  <a:pt x="8917" y="10432"/>
                </a:lnTo>
                <a:lnTo>
                  <a:pt x="9119" y="10255"/>
                </a:lnTo>
                <a:lnTo>
                  <a:pt x="9314" y="10067"/>
                </a:lnTo>
                <a:lnTo>
                  <a:pt x="9498" y="9871"/>
                </a:lnTo>
                <a:lnTo>
                  <a:pt x="9675" y="9665"/>
                </a:lnTo>
                <a:lnTo>
                  <a:pt x="9842" y="9451"/>
                </a:lnTo>
                <a:lnTo>
                  <a:pt x="10000" y="9228"/>
                </a:lnTo>
                <a:lnTo>
                  <a:pt x="10146" y="8998"/>
                </a:lnTo>
                <a:lnTo>
                  <a:pt x="10282" y="8760"/>
                </a:lnTo>
                <a:lnTo>
                  <a:pt x="10409" y="8516"/>
                </a:lnTo>
                <a:lnTo>
                  <a:pt x="10523" y="8266"/>
                </a:lnTo>
                <a:lnTo>
                  <a:pt x="10626" y="8012"/>
                </a:lnTo>
                <a:lnTo>
                  <a:pt x="10718" y="7751"/>
                </a:lnTo>
                <a:lnTo>
                  <a:pt x="10798" y="7486"/>
                </a:lnTo>
                <a:lnTo>
                  <a:pt x="10866" y="7217"/>
                </a:lnTo>
                <a:lnTo>
                  <a:pt x="10922" y="6946"/>
                </a:lnTo>
                <a:lnTo>
                  <a:pt x="10965" y="6672"/>
                </a:lnTo>
                <a:lnTo>
                  <a:pt x="10996" y="6396"/>
                </a:lnTo>
                <a:lnTo>
                  <a:pt x="11015" y="6119"/>
                </a:lnTo>
                <a:lnTo>
                  <a:pt x="11021" y="5840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>
            <a:off x="4000501" y="1449390"/>
            <a:ext cx="4198939" cy="4449763"/>
          </a:xfrm>
          <a:custGeom>
            <a:avLst/>
            <a:gdLst/>
            <a:ahLst/>
            <a:cxnLst>
              <a:cxn ang="0">
                <a:pos x="10555" y="5057"/>
              </a:cxn>
              <a:cxn ang="0">
                <a:pos x="10421" y="4244"/>
              </a:cxn>
              <a:cxn ang="0">
                <a:pos x="10177" y="3461"/>
              </a:cxn>
              <a:cxn ang="0">
                <a:pos x="9827" y="2725"/>
              </a:cxn>
              <a:cxn ang="0">
                <a:pos x="9379" y="2050"/>
              </a:cxn>
              <a:cxn ang="0">
                <a:pos x="8843" y="1453"/>
              </a:cxn>
              <a:cxn ang="0">
                <a:pos x="8228" y="945"/>
              </a:cxn>
              <a:cxn ang="0">
                <a:pos x="7552" y="538"/>
              </a:cxn>
              <a:cxn ang="0">
                <a:pos x="6825" y="241"/>
              </a:cxn>
              <a:cxn ang="0">
                <a:pos x="6065" y="61"/>
              </a:cxn>
              <a:cxn ang="0">
                <a:pos x="5290" y="0"/>
              </a:cxn>
              <a:cxn ang="0">
                <a:pos x="4514" y="61"/>
              </a:cxn>
              <a:cxn ang="0">
                <a:pos x="3754" y="241"/>
              </a:cxn>
              <a:cxn ang="0">
                <a:pos x="3028" y="538"/>
              </a:cxn>
              <a:cxn ang="0">
                <a:pos x="2351" y="945"/>
              </a:cxn>
              <a:cxn ang="0">
                <a:pos x="1738" y="1453"/>
              </a:cxn>
              <a:cxn ang="0">
                <a:pos x="1200" y="2050"/>
              </a:cxn>
              <a:cxn ang="0">
                <a:pos x="753" y="2725"/>
              </a:cxn>
              <a:cxn ang="0">
                <a:pos x="402" y="3461"/>
              </a:cxn>
              <a:cxn ang="0">
                <a:pos x="158" y="4244"/>
              </a:cxn>
              <a:cxn ang="0">
                <a:pos x="26" y="5057"/>
              </a:cxn>
              <a:cxn ang="0">
                <a:pos x="6" y="5882"/>
              </a:cxn>
              <a:cxn ang="0">
                <a:pos x="102" y="6700"/>
              </a:cxn>
              <a:cxn ang="0">
                <a:pos x="309" y="7496"/>
              </a:cxn>
              <a:cxn ang="0">
                <a:pos x="624" y="8249"/>
              </a:cxn>
              <a:cxn ang="0">
                <a:pos x="1041" y="8947"/>
              </a:cxn>
              <a:cxn ang="0">
                <a:pos x="1549" y="9570"/>
              </a:cxn>
              <a:cxn ang="0">
                <a:pos x="2138" y="10110"/>
              </a:cxn>
              <a:cxn ang="0">
                <a:pos x="2796" y="10552"/>
              </a:cxn>
              <a:cxn ang="0">
                <a:pos x="3508" y="10886"/>
              </a:cxn>
              <a:cxn ang="0">
                <a:pos x="4258" y="11106"/>
              </a:cxn>
              <a:cxn ang="0">
                <a:pos x="5030" y="11206"/>
              </a:cxn>
              <a:cxn ang="0">
                <a:pos x="5808" y="11186"/>
              </a:cxn>
              <a:cxn ang="0">
                <a:pos x="6575" y="11045"/>
              </a:cxn>
              <a:cxn ang="0">
                <a:pos x="7314" y="10787"/>
              </a:cxn>
              <a:cxn ang="0">
                <a:pos x="8010" y="10415"/>
              </a:cxn>
              <a:cxn ang="0">
                <a:pos x="8645" y="9940"/>
              </a:cxn>
              <a:cxn ang="0">
                <a:pos x="9210" y="9371"/>
              </a:cxn>
              <a:cxn ang="0">
                <a:pos x="9688" y="8722"/>
              </a:cxn>
              <a:cxn ang="0">
                <a:pos x="10072" y="8004"/>
              </a:cxn>
              <a:cxn ang="0">
                <a:pos x="10352" y="7234"/>
              </a:cxn>
              <a:cxn ang="0">
                <a:pos x="10522" y="6429"/>
              </a:cxn>
              <a:cxn ang="0">
                <a:pos x="10579" y="5606"/>
              </a:cxn>
            </a:cxnLst>
            <a:rect l="0" t="0" r="r" b="b"/>
            <a:pathLst>
              <a:path w="10579" h="11213">
                <a:moveTo>
                  <a:pt x="10579" y="5606"/>
                </a:moveTo>
                <a:lnTo>
                  <a:pt x="10573" y="5332"/>
                </a:lnTo>
                <a:lnTo>
                  <a:pt x="10555" y="5057"/>
                </a:lnTo>
                <a:lnTo>
                  <a:pt x="10522" y="4785"/>
                </a:lnTo>
                <a:lnTo>
                  <a:pt x="10477" y="4512"/>
                </a:lnTo>
                <a:lnTo>
                  <a:pt x="10421" y="4244"/>
                </a:lnTo>
                <a:lnTo>
                  <a:pt x="10352" y="3979"/>
                </a:lnTo>
                <a:lnTo>
                  <a:pt x="10271" y="3718"/>
                </a:lnTo>
                <a:lnTo>
                  <a:pt x="10177" y="3461"/>
                </a:lnTo>
                <a:lnTo>
                  <a:pt x="10072" y="3210"/>
                </a:lnTo>
                <a:lnTo>
                  <a:pt x="9955" y="2963"/>
                </a:lnTo>
                <a:lnTo>
                  <a:pt x="9827" y="2725"/>
                </a:lnTo>
                <a:lnTo>
                  <a:pt x="9688" y="2492"/>
                </a:lnTo>
                <a:lnTo>
                  <a:pt x="9539" y="2267"/>
                </a:lnTo>
                <a:lnTo>
                  <a:pt x="9379" y="2050"/>
                </a:lnTo>
                <a:lnTo>
                  <a:pt x="9210" y="1841"/>
                </a:lnTo>
                <a:lnTo>
                  <a:pt x="9030" y="1642"/>
                </a:lnTo>
                <a:lnTo>
                  <a:pt x="8843" y="1453"/>
                </a:lnTo>
                <a:lnTo>
                  <a:pt x="8645" y="1273"/>
                </a:lnTo>
                <a:lnTo>
                  <a:pt x="8441" y="1104"/>
                </a:lnTo>
                <a:lnTo>
                  <a:pt x="8228" y="945"/>
                </a:lnTo>
                <a:lnTo>
                  <a:pt x="8010" y="798"/>
                </a:lnTo>
                <a:lnTo>
                  <a:pt x="7783" y="662"/>
                </a:lnTo>
                <a:lnTo>
                  <a:pt x="7552" y="538"/>
                </a:lnTo>
                <a:lnTo>
                  <a:pt x="7314" y="427"/>
                </a:lnTo>
                <a:lnTo>
                  <a:pt x="7071" y="328"/>
                </a:lnTo>
                <a:lnTo>
                  <a:pt x="6825" y="241"/>
                </a:lnTo>
                <a:lnTo>
                  <a:pt x="6575" y="168"/>
                </a:lnTo>
                <a:lnTo>
                  <a:pt x="6321" y="108"/>
                </a:lnTo>
                <a:lnTo>
                  <a:pt x="6065" y="61"/>
                </a:lnTo>
                <a:lnTo>
                  <a:pt x="5808" y="27"/>
                </a:lnTo>
                <a:lnTo>
                  <a:pt x="5549" y="8"/>
                </a:lnTo>
                <a:lnTo>
                  <a:pt x="5290" y="0"/>
                </a:lnTo>
                <a:lnTo>
                  <a:pt x="5030" y="8"/>
                </a:lnTo>
                <a:lnTo>
                  <a:pt x="4771" y="27"/>
                </a:lnTo>
                <a:lnTo>
                  <a:pt x="4514" y="61"/>
                </a:lnTo>
                <a:lnTo>
                  <a:pt x="4258" y="108"/>
                </a:lnTo>
                <a:lnTo>
                  <a:pt x="4004" y="168"/>
                </a:lnTo>
                <a:lnTo>
                  <a:pt x="3754" y="241"/>
                </a:lnTo>
                <a:lnTo>
                  <a:pt x="3508" y="328"/>
                </a:lnTo>
                <a:lnTo>
                  <a:pt x="3266" y="427"/>
                </a:lnTo>
                <a:lnTo>
                  <a:pt x="3028" y="538"/>
                </a:lnTo>
                <a:lnTo>
                  <a:pt x="2796" y="662"/>
                </a:lnTo>
                <a:lnTo>
                  <a:pt x="2571" y="798"/>
                </a:lnTo>
                <a:lnTo>
                  <a:pt x="2351" y="945"/>
                </a:lnTo>
                <a:lnTo>
                  <a:pt x="2138" y="1104"/>
                </a:lnTo>
                <a:lnTo>
                  <a:pt x="1934" y="1273"/>
                </a:lnTo>
                <a:lnTo>
                  <a:pt x="1738" y="1453"/>
                </a:lnTo>
                <a:lnTo>
                  <a:pt x="1549" y="1642"/>
                </a:lnTo>
                <a:lnTo>
                  <a:pt x="1371" y="1841"/>
                </a:lnTo>
                <a:lnTo>
                  <a:pt x="1200" y="2050"/>
                </a:lnTo>
                <a:lnTo>
                  <a:pt x="1041" y="2267"/>
                </a:lnTo>
                <a:lnTo>
                  <a:pt x="892" y="2492"/>
                </a:lnTo>
                <a:lnTo>
                  <a:pt x="753" y="2725"/>
                </a:lnTo>
                <a:lnTo>
                  <a:pt x="624" y="2963"/>
                </a:lnTo>
                <a:lnTo>
                  <a:pt x="507" y="3210"/>
                </a:lnTo>
                <a:lnTo>
                  <a:pt x="402" y="3461"/>
                </a:lnTo>
                <a:lnTo>
                  <a:pt x="309" y="3718"/>
                </a:lnTo>
                <a:lnTo>
                  <a:pt x="228" y="3979"/>
                </a:lnTo>
                <a:lnTo>
                  <a:pt x="158" y="4244"/>
                </a:lnTo>
                <a:lnTo>
                  <a:pt x="102" y="4512"/>
                </a:lnTo>
                <a:lnTo>
                  <a:pt x="57" y="4785"/>
                </a:lnTo>
                <a:lnTo>
                  <a:pt x="26" y="5057"/>
                </a:lnTo>
                <a:lnTo>
                  <a:pt x="6" y="5332"/>
                </a:lnTo>
                <a:lnTo>
                  <a:pt x="0" y="5606"/>
                </a:lnTo>
                <a:lnTo>
                  <a:pt x="6" y="5882"/>
                </a:lnTo>
                <a:lnTo>
                  <a:pt x="26" y="6157"/>
                </a:lnTo>
                <a:lnTo>
                  <a:pt x="57" y="6429"/>
                </a:lnTo>
                <a:lnTo>
                  <a:pt x="102" y="6700"/>
                </a:lnTo>
                <a:lnTo>
                  <a:pt x="158" y="6968"/>
                </a:lnTo>
                <a:lnTo>
                  <a:pt x="228" y="7234"/>
                </a:lnTo>
                <a:lnTo>
                  <a:pt x="309" y="7496"/>
                </a:lnTo>
                <a:lnTo>
                  <a:pt x="402" y="7752"/>
                </a:lnTo>
                <a:lnTo>
                  <a:pt x="507" y="8004"/>
                </a:lnTo>
                <a:lnTo>
                  <a:pt x="624" y="8249"/>
                </a:lnTo>
                <a:lnTo>
                  <a:pt x="753" y="8489"/>
                </a:lnTo>
                <a:lnTo>
                  <a:pt x="892" y="8722"/>
                </a:lnTo>
                <a:lnTo>
                  <a:pt x="1041" y="8947"/>
                </a:lnTo>
                <a:lnTo>
                  <a:pt x="1200" y="9163"/>
                </a:lnTo>
                <a:lnTo>
                  <a:pt x="1371" y="9371"/>
                </a:lnTo>
                <a:lnTo>
                  <a:pt x="1549" y="9570"/>
                </a:lnTo>
                <a:lnTo>
                  <a:pt x="1738" y="9761"/>
                </a:lnTo>
                <a:lnTo>
                  <a:pt x="1934" y="9940"/>
                </a:lnTo>
                <a:lnTo>
                  <a:pt x="2138" y="10110"/>
                </a:lnTo>
                <a:lnTo>
                  <a:pt x="2351" y="10268"/>
                </a:lnTo>
                <a:lnTo>
                  <a:pt x="2571" y="10415"/>
                </a:lnTo>
                <a:lnTo>
                  <a:pt x="2796" y="10552"/>
                </a:lnTo>
                <a:lnTo>
                  <a:pt x="3028" y="10675"/>
                </a:lnTo>
                <a:lnTo>
                  <a:pt x="3266" y="10787"/>
                </a:lnTo>
                <a:lnTo>
                  <a:pt x="3508" y="10886"/>
                </a:lnTo>
                <a:lnTo>
                  <a:pt x="3754" y="10971"/>
                </a:lnTo>
                <a:lnTo>
                  <a:pt x="4004" y="11045"/>
                </a:lnTo>
                <a:lnTo>
                  <a:pt x="4258" y="11106"/>
                </a:lnTo>
                <a:lnTo>
                  <a:pt x="4514" y="11153"/>
                </a:lnTo>
                <a:lnTo>
                  <a:pt x="4771" y="11186"/>
                </a:lnTo>
                <a:lnTo>
                  <a:pt x="5030" y="11206"/>
                </a:lnTo>
                <a:lnTo>
                  <a:pt x="5290" y="11213"/>
                </a:lnTo>
                <a:lnTo>
                  <a:pt x="5549" y="11206"/>
                </a:lnTo>
                <a:lnTo>
                  <a:pt x="5808" y="11186"/>
                </a:lnTo>
                <a:lnTo>
                  <a:pt x="6065" y="11153"/>
                </a:lnTo>
                <a:lnTo>
                  <a:pt x="6321" y="11106"/>
                </a:lnTo>
                <a:lnTo>
                  <a:pt x="6575" y="11045"/>
                </a:lnTo>
                <a:lnTo>
                  <a:pt x="6825" y="10971"/>
                </a:lnTo>
                <a:lnTo>
                  <a:pt x="7071" y="10886"/>
                </a:lnTo>
                <a:lnTo>
                  <a:pt x="7314" y="10787"/>
                </a:lnTo>
                <a:lnTo>
                  <a:pt x="7552" y="10675"/>
                </a:lnTo>
                <a:lnTo>
                  <a:pt x="7783" y="10552"/>
                </a:lnTo>
                <a:lnTo>
                  <a:pt x="8010" y="10415"/>
                </a:lnTo>
                <a:lnTo>
                  <a:pt x="8228" y="10268"/>
                </a:lnTo>
                <a:lnTo>
                  <a:pt x="8441" y="10110"/>
                </a:lnTo>
                <a:lnTo>
                  <a:pt x="8645" y="9940"/>
                </a:lnTo>
                <a:lnTo>
                  <a:pt x="8843" y="9761"/>
                </a:lnTo>
                <a:lnTo>
                  <a:pt x="9030" y="9570"/>
                </a:lnTo>
                <a:lnTo>
                  <a:pt x="9210" y="9371"/>
                </a:lnTo>
                <a:lnTo>
                  <a:pt x="9379" y="9163"/>
                </a:lnTo>
                <a:lnTo>
                  <a:pt x="9539" y="8947"/>
                </a:lnTo>
                <a:lnTo>
                  <a:pt x="9688" y="8722"/>
                </a:lnTo>
                <a:lnTo>
                  <a:pt x="9827" y="8489"/>
                </a:lnTo>
                <a:lnTo>
                  <a:pt x="9955" y="8249"/>
                </a:lnTo>
                <a:lnTo>
                  <a:pt x="10072" y="8004"/>
                </a:lnTo>
                <a:lnTo>
                  <a:pt x="10177" y="7752"/>
                </a:lnTo>
                <a:lnTo>
                  <a:pt x="10271" y="7496"/>
                </a:lnTo>
                <a:lnTo>
                  <a:pt x="10352" y="7234"/>
                </a:lnTo>
                <a:lnTo>
                  <a:pt x="10421" y="6968"/>
                </a:lnTo>
                <a:lnTo>
                  <a:pt x="10477" y="6700"/>
                </a:lnTo>
                <a:lnTo>
                  <a:pt x="10522" y="6429"/>
                </a:lnTo>
                <a:lnTo>
                  <a:pt x="10555" y="6157"/>
                </a:lnTo>
                <a:lnTo>
                  <a:pt x="10573" y="5882"/>
                </a:lnTo>
                <a:lnTo>
                  <a:pt x="10579" y="5606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5" name="Freeform 25"/>
          <p:cNvSpPr>
            <a:spLocks/>
          </p:cNvSpPr>
          <p:nvPr/>
        </p:nvSpPr>
        <p:spPr bwMode="auto">
          <a:xfrm>
            <a:off x="4787901" y="2282825"/>
            <a:ext cx="2624139" cy="2781300"/>
          </a:xfrm>
          <a:custGeom>
            <a:avLst/>
            <a:gdLst/>
            <a:ahLst/>
            <a:cxnLst>
              <a:cxn ang="0">
                <a:pos x="6605" y="3285"/>
              </a:cxn>
              <a:cxn ang="0">
                <a:pos x="6554" y="2848"/>
              </a:cxn>
              <a:cxn ang="0">
                <a:pos x="6450" y="2422"/>
              </a:cxn>
              <a:cxn ang="0">
                <a:pos x="6297" y="2013"/>
              </a:cxn>
              <a:cxn ang="0">
                <a:pos x="6097" y="1627"/>
              </a:cxn>
              <a:cxn ang="0">
                <a:pos x="5853" y="1271"/>
              </a:cxn>
              <a:cxn ang="0">
                <a:pos x="5569" y="950"/>
              </a:cxn>
              <a:cxn ang="0">
                <a:pos x="5249" y="670"/>
              </a:cxn>
              <a:cxn ang="0">
                <a:pos x="4898" y="435"/>
              </a:cxn>
              <a:cxn ang="0">
                <a:pos x="4523" y="246"/>
              </a:cxn>
              <a:cxn ang="0">
                <a:pos x="4128" y="110"/>
              </a:cxn>
              <a:cxn ang="0">
                <a:pos x="3720" y="29"/>
              </a:cxn>
              <a:cxn ang="0">
                <a:pos x="3306" y="0"/>
              </a:cxn>
              <a:cxn ang="0">
                <a:pos x="2892" y="29"/>
              </a:cxn>
              <a:cxn ang="0">
                <a:pos x="2483" y="110"/>
              </a:cxn>
              <a:cxn ang="0">
                <a:pos x="2089" y="246"/>
              </a:cxn>
              <a:cxn ang="0">
                <a:pos x="1713" y="435"/>
              </a:cxn>
              <a:cxn ang="0">
                <a:pos x="1363" y="670"/>
              </a:cxn>
              <a:cxn ang="0">
                <a:pos x="1042" y="950"/>
              </a:cxn>
              <a:cxn ang="0">
                <a:pos x="758" y="1271"/>
              </a:cxn>
              <a:cxn ang="0">
                <a:pos x="514" y="1627"/>
              </a:cxn>
              <a:cxn ang="0">
                <a:pos x="314" y="2013"/>
              </a:cxn>
              <a:cxn ang="0">
                <a:pos x="161" y="2422"/>
              </a:cxn>
              <a:cxn ang="0">
                <a:pos x="59" y="2848"/>
              </a:cxn>
              <a:cxn ang="0">
                <a:pos x="6" y="3285"/>
              </a:cxn>
              <a:cxn ang="0">
                <a:pos x="6" y="3724"/>
              </a:cxn>
              <a:cxn ang="0">
                <a:pos x="59" y="4161"/>
              </a:cxn>
              <a:cxn ang="0">
                <a:pos x="161" y="4588"/>
              </a:cxn>
              <a:cxn ang="0">
                <a:pos x="314" y="4996"/>
              </a:cxn>
              <a:cxn ang="0">
                <a:pos x="514" y="5382"/>
              </a:cxn>
              <a:cxn ang="0">
                <a:pos x="758" y="5739"/>
              </a:cxn>
              <a:cxn ang="0">
                <a:pos x="1042" y="6059"/>
              </a:cxn>
              <a:cxn ang="0">
                <a:pos x="1363" y="6340"/>
              </a:cxn>
              <a:cxn ang="0">
                <a:pos x="1713" y="6575"/>
              </a:cxn>
              <a:cxn ang="0">
                <a:pos x="2089" y="6763"/>
              </a:cxn>
              <a:cxn ang="0">
                <a:pos x="2483" y="6898"/>
              </a:cxn>
              <a:cxn ang="0">
                <a:pos x="2892" y="6981"/>
              </a:cxn>
              <a:cxn ang="0">
                <a:pos x="3306" y="7008"/>
              </a:cxn>
              <a:cxn ang="0">
                <a:pos x="3720" y="6981"/>
              </a:cxn>
              <a:cxn ang="0">
                <a:pos x="4128" y="6898"/>
              </a:cxn>
              <a:cxn ang="0">
                <a:pos x="4523" y="6763"/>
              </a:cxn>
              <a:cxn ang="0">
                <a:pos x="4898" y="6575"/>
              </a:cxn>
              <a:cxn ang="0">
                <a:pos x="5249" y="6340"/>
              </a:cxn>
              <a:cxn ang="0">
                <a:pos x="5569" y="6059"/>
              </a:cxn>
              <a:cxn ang="0">
                <a:pos x="5853" y="5739"/>
              </a:cxn>
              <a:cxn ang="0">
                <a:pos x="6097" y="5382"/>
              </a:cxn>
              <a:cxn ang="0">
                <a:pos x="6297" y="4996"/>
              </a:cxn>
              <a:cxn ang="0">
                <a:pos x="6450" y="4588"/>
              </a:cxn>
              <a:cxn ang="0">
                <a:pos x="6554" y="4161"/>
              </a:cxn>
              <a:cxn ang="0">
                <a:pos x="6605" y="3724"/>
              </a:cxn>
            </a:cxnLst>
            <a:rect l="0" t="0" r="r" b="b"/>
            <a:pathLst>
              <a:path w="6612" h="7008">
                <a:moveTo>
                  <a:pt x="6612" y="3504"/>
                </a:moveTo>
                <a:lnTo>
                  <a:pt x="6605" y="3285"/>
                </a:lnTo>
                <a:lnTo>
                  <a:pt x="6585" y="3065"/>
                </a:lnTo>
                <a:lnTo>
                  <a:pt x="6554" y="2848"/>
                </a:lnTo>
                <a:lnTo>
                  <a:pt x="6508" y="2633"/>
                </a:lnTo>
                <a:lnTo>
                  <a:pt x="6450" y="2422"/>
                </a:lnTo>
                <a:lnTo>
                  <a:pt x="6380" y="2215"/>
                </a:lnTo>
                <a:lnTo>
                  <a:pt x="6297" y="2013"/>
                </a:lnTo>
                <a:lnTo>
                  <a:pt x="6203" y="1817"/>
                </a:lnTo>
                <a:lnTo>
                  <a:pt x="6097" y="1627"/>
                </a:lnTo>
                <a:lnTo>
                  <a:pt x="5980" y="1445"/>
                </a:lnTo>
                <a:lnTo>
                  <a:pt x="5853" y="1271"/>
                </a:lnTo>
                <a:lnTo>
                  <a:pt x="5716" y="1106"/>
                </a:lnTo>
                <a:lnTo>
                  <a:pt x="5569" y="950"/>
                </a:lnTo>
                <a:lnTo>
                  <a:pt x="5413" y="804"/>
                </a:lnTo>
                <a:lnTo>
                  <a:pt x="5249" y="670"/>
                </a:lnTo>
                <a:lnTo>
                  <a:pt x="5077" y="546"/>
                </a:lnTo>
                <a:lnTo>
                  <a:pt x="4898" y="435"/>
                </a:lnTo>
                <a:lnTo>
                  <a:pt x="4714" y="334"/>
                </a:lnTo>
                <a:lnTo>
                  <a:pt x="4523" y="246"/>
                </a:lnTo>
                <a:lnTo>
                  <a:pt x="4328" y="172"/>
                </a:lnTo>
                <a:lnTo>
                  <a:pt x="4128" y="110"/>
                </a:lnTo>
                <a:lnTo>
                  <a:pt x="3925" y="63"/>
                </a:lnTo>
                <a:lnTo>
                  <a:pt x="3720" y="29"/>
                </a:lnTo>
                <a:lnTo>
                  <a:pt x="3514" y="8"/>
                </a:lnTo>
                <a:lnTo>
                  <a:pt x="3306" y="0"/>
                </a:lnTo>
                <a:lnTo>
                  <a:pt x="3098" y="8"/>
                </a:lnTo>
                <a:lnTo>
                  <a:pt x="2892" y="29"/>
                </a:lnTo>
                <a:lnTo>
                  <a:pt x="2686" y="63"/>
                </a:lnTo>
                <a:lnTo>
                  <a:pt x="2483" y="110"/>
                </a:lnTo>
                <a:lnTo>
                  <a:pt x="2284" y="172"/>
                </a:lnTo>
                <a:lnTo>
                  <a:pt x="2089" y="246"/>
                </a:lnTo>
                <a:lnTo>
                  <a:pt x="1898" y="334"/>
                </a:lnTo>
                <a:lnTo>
                  <a:pt x="1713" y="435"/>
                </a:lnTo>
                <a:lnTo>
                  <a:pt x="1534" y="546"/>
                </a:lnTo>
                <a:lnTo>
                  <a:pt x="1363" y="670"/>
                </a:lnTo>
                <a:lnTo>
                  <a:pt x="1198" y="804"/>
                </a:lnTo>
                <a:lnTo>
                  <a:pt x="1042" y="950"/>
                </a:lnTo>
                <a:lnTo>
                  <a:pt x="895" y="1106"/>
                </a:lnTo>
                <a:lnTo>
                  <a:pt x="758" y="1271"/>
                </a:lnTo>
                <a:lnTo>
                  <a:pt x="631" y="1445"/>
                </a:lnTo>
                <a:lnTo>
                  <a:pt x="514" y="1627"/>
                </a:lnTo>
                <a:lnTo>
                  <a:pt x="409" y="1817"/>
                </a:lnTo>
                <a:lnTo>
                  <a:pt x="314" y="2013"/>
                </a:lnTo>
                <a:lnTo>
                  <a:pt x="231" y="2215"/>
                </a:lnTo>
                <a:lnTo>
                  <a:pt x="161" y="2422"/>
                </a:lnTo>
                <a:lnTo>
                  <a:pt x="103" y="2633"/>
                </a:lnTo>
                <a:lnTo>
                  <a:pt x="59" y="2848"/>
                </a:lnTo>
                <a:lnTo>
                  <a:pt x="26" y="3065"/>
                </a:lnTo>
                <a:lnTo>
                  <a:pt x="6" y="3285"/>
                </a:lnTo>
                <a:lnTo>
                  <a:pt x="0" y="3504"/>
                </a:lnTo>
                <a:lnTo>
                  <a:pt x="6" y="3724"/>
                </a:lnTo>
                <a:lnTo>
                  <a:pt x="26" y="3943"/>
                </a:lnTo>
                <a:lnTo>
                  <a:pt x="59" y="4161"/>
                </a:lnTo>
                <a:lnTo>
                  <a:pt x="103" y="4376"/>
                </a:lnTo>
                <a:lnTo>
                  <a:pt x="161" y="4588"/>
                </a:lnTo>
                <a:lnTo>
                  <a:pt x="231" y="4795"/>
                </a:lnTo>
                <a:lnTo>
                  <a:pt x="314" y="4996"/>
                </a:lnTo>
                <a:lnTo>
                  <a:pt x="409" y="5193"/>
                </a:lnTo>
                <a:lnTo>
                  <a:pt x="514" y="5382"/>
                </a:lnTo>
                <a:lnTo>
                  <a:pt x="631" y="5564"/>
                </a:lnTo>
                <a:lnTo>
                  <a:pt x="758" y="5739"/>
                </a:lnTo>
                <a:lnTo>
                  <a:pt x="895" y="5903"/>
                </a:lnTo>
                <a:lnTo>
                  <a:pt x="1042" y="6059"/>
                </a:lnTo>
                <a:lnTo>
                  <a:pt x="1198" y="6205"/>
                </a:lnTo>
                <a:lnTo>
                  <a:pt x="1363" y="6340"/>
                </a:lnTo>
                <a:lnTo>
                  <a:pt x="1534" y="6464"/>
                </a:lnTo>
                <a:lnTo>
                  <a:pt x="1713" y="6575"/>
                </a:lnTo>
                <a:lnTo>
                  <a:pt x="1898" y="6675"/>
                </a:lnTo>
                <a:lnTo>
                  <a:pt x="2089" y="6763"/>
                </a:lnTo>
                <a:lnTo>
                  <a:pt x="2284" y="6837"/>
                </a:lnTo>
                <a:lnTo>
                  <a:pt x="2483" y="6898"/>
                </a:lnTo>
                <a:lnTo>
                  <a:pt x="2686" y="6946"/>
                </a:lnTo>
                <a:lnTo>
                  <a:pt x="2892" y="6981"/>
                </a:lnTo>
                <a:lnTo>
                  <a:pt x="3098" y="7002"/>
                </a:lnTo>
                <a:lnTo>
                  <a:pt x="3306" y="7008"/>
                </a:lnTo>
                <a:lnTo>
                  <a:pt x="3514" y="7002"/>
                </a:lnTo>
                <a:lnTo>
                  <a:pt x="3720" y="6981"/>
                </a:lnTo>
                <a:lnTo>
                  <a:pt x="3925" y="6946"/>
                </a:lnTo>
                <a:lnTo>
                  <a:pt x="4128" y="6898"/>
                </a:lnTo>
                <a:lnTo>
                  <a:pt x="4328" y="6837"/>
                </a:lnTo>
                <a:lnTo>
                  <a:pt x="4523" y="6763"/>
                </a:lnTo>
                <a:lnTo>
                  <a:pt x="4714" y="6675"/>
                </a:lnTo>
                <a:lnTo>
                  <a:pt x="4898" y="6575"/>
                </a:lnTo>
                <a:lnTo>
                  <a:pt x="5077" y="6464"/>
                </a:lnTo>
                <a:lnTo>
                  <a:pt x="5249" y="6340"/>
                </a:lnTo>
                <a:lnTo>
                  <a:pt x="5413" y="6205"/>
                </a:lnTo>
                <a:lnTo>
                  <a:pt x="5569" y="6059"/>
                </a:lnTo>
                <a:lnTo>
                  <a:pt x="5716" y="5903"/>
                </a:lnTo>
                <a:lnTo>
                  <a:pt x="5853" y="5739"/>
                </a:lnTo>
                <a:lnTo>
                  <a:pt x="5980" y="5564"/>
                </a:lnTo>
                <a:lnTo>
                  <a:pt x="6097" y="5382"/>
                </a:lnTo>
                <a:lnTo>
                  <a:pt x="6203" y="5193"/>
                </a:lnTo>
                <a:lnTo>
                  <a:pt x="6297" y="4996"/>
                </a:lnTo>
                <a:lnTo>
                  <a:pt x="6380" y="4795"/>
                </a:lnTo>
                <a:lnTo>
                  <a:pt x="6450" y="4588"/>
                </a:lnTo>
                <a:lnTo>
                  <a:pt x="6508" y="4376"/>
                </a:lnTo>
                <a:lnTo>
                  <a:pt x="6554" y="4161"/>
                </a:lnTo>
                <a:lnTo>
                  <a:pt x="6585" y="3943"/>
                </a:lnTo>
                <a:lnTo>
                  <a:pt x="6605" y="3724"/>
                </a:lnTo>
                <a:lnTo>
                  <a:pt x="6612" y="3504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4830766" y="2328865"/>
            <a:ext cx="2536825" cy="2689225"/>
          </a:xfrm>
          <a:custGeom>
            <a:avLst/>
            <a:gdLst/>
            <a:ahLst/>
            <a:cxnLst>
              <a:cxn ang="0">
                <a:pos x="6385" y="3175"/>
              </a:cxn>
              <a:cxn ang="0">
                <a:pos x="6335" y="2751"/>
              </a:cxn>
              <a:cxn ang="0">
                <a:pos x="6236" y="2339"/>
              </a:cxn>
              <a:cxn ang="0">
                <a:pos x="6087" y="1945"/>
              </a:cxn>
              <a:cxn ang="0">
                <a:pos x="5895" y="1572"/>
              </a:cxn>
              <a:cxn ang="0">
                <a:pos x="5659" y="1227"/>
              </a:cxn>
              <a:cxn ang="0">
                <a:pos x="5384" y="918"/>
              </a:cxn>
              <a:cxn ang="0">
                <a:pos x="5074" y="647"/>
              </a:cxn>
              <a:cxn ang="0">
                <a:pos x="4736" y="418"/>
              </a:cxn>
              <a:cxn ang="0">
                <a:pos x="4372" y="237"/>
              </a:cxn>
              <a:cxn ang="0">
                <a:pos x="3990" y="106"/>
              </a:cxn>
              <a:cxn ang="0">
                <a:pos x="3596" y="26"/>
              </a:cxn>
              <a:cxn ang="0">
                <a:pos x="3196" y="0"/>
              </a:cxn>
              <a:cxn ang="0">
                <a:pos x="2795" y="26"/>
              </a:cxn>
              <a:cxn ang="0">
                <a:pos x="2401" y="106"/>
              </a:cxn>
              <a:cxn ang="0">
                <a:pos x="2019" y="237"/>
              </a:cxn>
              <a:cxn ang="0">
                <a:pos x="1656" y="418"/>
              </a:cxn>
              <a:cxn ang="0">
                <a:pos x="1317" y="647"/>
              </a:cxn>
              <a:cxn ang="0">
                <a:pos x="1008" y="918"/>
              </a:cxn>
              <a:cxn ang="0">
                <a:pos x="734" y="1227"/>
              </a:cxn>
              <a:cxn ang="0">
                <a:pos x="498" y="1572"/>
              </a:cxn>
              <a:cxn ang="0">
                <a:pos x="304" y="1945"/>
              </a:cxn>
              <a:cxn ang="0">
                <a:pos x="157" y="2339"/>
              </a:cxn>
              <a:cxn ang="0">
                <a:pos x="56" y="2751"/>
              </a:cxn>
              <a:cxn ang="0">
                <a:pos x="6" y="3175"/>
              </a:cxn>
              <a:cxn ang="0">
                <a:pos x="6" y="3599"/>
              </a:cxn>
              <a:cxn ang="0">
                <a:pos x="56" y="4021"/>
              </a:cxn>
              <a:cxn ang="0">
                <a:pos x="157" y="4433"/>
              </a:cxn>
              <a:cxn ang="0">
                <a:pos x="304" y="4829"/>
              </a:cxn>
              <a:cxn ang="0">
                <a:pos x="498" y="5201"/>
              </a:cxn>
              <a:cxn ang="0">
                <a:pos x="734" y="5545"/>
              </a:cxn>
              <a:cxn ang="0">
                <a:pos x="1008" y="5856"/>
              </a:cxn>
              <a:cxn ang="0">
                <a:pos x="1317" y="6127"/>
              </a:cxn>
              <a:cxn ang="0">
                <a:pos x="1656" y="6354"/>
              </a:cxn>
              <a:cxn ang="0">
                <a:pos x="2019" y="6536"/>
              </a:cxn>
              <a:cxn ang="0">
                <a:pos x="2401" y="6667"/>
              </a:cxn>
              <a:cxn ang="0">
                <a:pos x="2795" y="6747"/>
              </a:cxn>
              <a:cxn ang="0">
                <a:pos x="3196" y="6774"/>
              </a:cxn>
              <a:cxn ang="0">
                <a:pos x="3596" y="6747"/>
              </a:cxn>
              <a:cxn ang="0">
                <a:pos x="3990" y="6667"/>
              </a:cxn>
              <a:cxn ang="0">
                <a:pos x="4372" y="6536"/>
              </a:cxn>
              <a:cxn ang="0">
                <a:pos x="4736" y="6354"/>
              </a:cxn>
              <a:cxn ang="0">
                <a:pos x="5074" y="6127"/>
              </a:cxn>
              <a:cxn ang="0">
                <a:pos x="5384" y="5856"/>
              </a:cxn>
              <a:cxn ang="0">
                <a:pos x="5659" y="5545"/>
              </a:cxn>
              <a:cxn ang="0">
                <a:pos x="5895" y="5201"/>
              </a:cxn>
              <a:cxn ang="0">
                <a:pos x="6087" y="4829"/>
              </a:cxn>
              <a:cxn ang="0">
                <a:pos x="6236" y="4433"/>
              </a:cxn>
              <a:cxn ang="0">
                <a:pos x="6335" y="4021"/>
              </a:cxn>
              <a:cxn ang="0">
                <a:pos x="6385" y="3599"/>
              </a:cxn>
            </a:cxnLst>
            <a:rect l="0" t="0" r="r" b="b"/>
            <a:pathLst>
              <a:path w="6391" h="6774">
                <a:moveTo>
                  <a:pt x="6391" y="3386"/>
                </a:moveTo>
                <a:lnTo>
                  <a:pt x="6385" y="3175"/>
                </a:lnTo>
                <a:lnTo>
                  <a:pt x="6367" y="2962"/>
                </a:lnTo>
                <a:lnTo>
                  <a:pt x="6335" y="2751"/>
                </a:lnTo>
                <a:lnTo>
                  <a:pt x="6291" y="2545"/>
                </a:lnTo>
                <a:lnTo>
                  <a:pt x="6236" y="2339"/>
                </a:lnTo>
                <a:lnTo>
                  <a:pt x="6167" y="2140"/>
                </a:lnTo>
                <a:lnTo>
                  <a:pt x="6087" y="1945"/>
                </a:lnTo>
                <a:lnTo>
                  <a:pt x="5996" y="1755"/>
                </a:lnTo>
                <a:lnTo>
                  <a:pt x="5895" y="1572"/>
                </a:lnTo>
                <a:lnTo>
                  <a:pt x="5781" y="1395"/>
                </a:lnTo>
                <a:lnTo>
                  <a:pt x="5659" y="1227"/>
                </a:lnTo>
                <a:lnTo>
                  <a:pt x="5525" y="1068"/>
                </a:lnTo>
                <a:lnTo>
                  <a:pt x="5384" y="918"/>
                </a:lnTo>
                <a:lnTo>
                  <a:pt x="5233" y="777"/>
                </a:lnTo>
                <a:lnTo>
                  <a:pt x="5074" y="647"/>
                </a:lnTo>
                <a:lnTo>
                  <a:pt x="4909" y="527"/>
                </a:lnTo>
                <a:lnTo>
                  <a:pt x="4736" y="418"/>
                </a:lnTo>
                <a:lnTo>
                  <a:pt x="4557" y="322"/>
                </a:lnTo>
                <a:lnTo>
                  <a:pt x="4372" y="237"/>
                </a:lnTo>
                <a:lnTo>
                  <a:pt x="4183" y="166"/>
                </a:lnTo>
                <a:lnTo>
                  <a:pt x="3990" y="106"/>
                </a:lnTo>
                <a:lnTo>
                  <a:pt x="3795" y="59"/>
                </a:lnTo>
                <a:lnTo>
                  <a:pt x="3596" y="26"/>
                </a:lnTo>
                <a:lnTo>
                  <a:pt x="3397" y="6"/>
                </a:lnTo>
                <a:lnTo>
                  <a:pt x="3196" y="0"/>
                </a:lnTo>
                <a:lnTo>
                  <a:pt x="2995" y="6"/>
                </a:lnTo>
                <a:lnTo>
                  <a:pt x="2795" y="26"/>
                </a:lnTo>
                <a:lnTo>
                  <a:pt x="2597" y="59"/>
                </a:lnTo>
                <a:lnTo>
                  <a:pt x="2401" y="106"/>
                </a:lnTo>
                <a:lnTo>
                  <a:pt x="2208" y="166"/>
                </a:lnTo>
                <a:lnTo>
                  <a:pt x="2019" y="237"/>
                </a:lnTo>
                <a:lnTo>
                  <a:pt x="1836" y="322"/>
                </a:lnTo>
                <a:lnTo>
                  <a:pt x="1656" y="418"/>
                </a:lnTo>
                <a:lnTo>
                  <a:pt x="1484" y="527"/>
                </a:lnTo>
                <a:lnTo>
                  <a:pt x="1317" y="647"/>
                </a:lnTo>
                <a:lnTo>
                  <a:pt x="1159" y="777"/>
                </a:lnTo>
                <a:lnTo>
                  <a:pt x="1008" y="918"/>
                </a:lnTo>
                <a:lnTo>
                  <a:pt x="866" y="1068"/>
                </a:lnTo>
                <a:lnTo>
                  <a:pt x="734" y="1227"/>
                </a:lnTo>
                <a:lnTo>
                  <a:pt x="610" y="1395"/>
                </a:lnTo>
                <a:lnTo>
                  <a:pt x="498" y="1572"/>
                </a:lnTo>
                <a:lnTo>
                  <a:pt x="395" y="1755"/>
                </a:lnTo>
                <a:lnTo>
                  <a:pt x="304" y="1945"/>
                </a:lnTo>
                <a:lnTo>
                  <a:pt x="224" y="2140"/>
                </a:lnTo>
                <a:lnTo>
                  <a:pt x="157" y="2339"/>
                </a:lnTo>
                <a:lnTo>
                  <a:pt x="100" y="2545"/>
                </a:lnTo>
                <a:lnTo>
                  <a:pt x="56" y="2751"/>
                </a:lnTo>
                <a:lnTo>
                  <a:pt x="25" y="2962"/>
                </a:lnTo>
                <a:lnTo>
                  <a:pt x="6" y="3175"/>
                </a:lnTo>
                <a:lnTo>
                  <a:pt x="0" y="3386"/>
                </a:lnTo>
                <a:lnTo>
                  <a:pt x="6" y="3599"/>
                </a:lnTo>
                <a:lnTo>
                  <a:pt x="25" y="3812"/>
                </a:lnTo>
                <a:lnTo>
                  <a:pt x="56" y="4021"/>
                </a:lnTo>
                <a:lnTo>
                  <a:pt x="100" y="4229"/>
                </a:lnTo>
                <a:lnTo>
                  <a:pt x="157" y="4433"/>
                </a:lnTo>
                <a:lnTo>
                  <a:pt x="224" y="4633"/>
                </a:lnTo>
                <a:lnTo>
                  <a:pt x="304" y="4829"/>
                </a:lnTo>
                <a:lnTo>
                  <a:pt x="395" y="5018"/>
                </a:lnTo>
                <a:lnTo>
                  <a:pt x="498" y="5201"/>
                </a:lnTo>
                <a:lnTo>
                  <a:pt x="610" y="5378"/>
                </a:lnTo>
                <a:lnTo>
                  <a:pt x="734" y="5545"/>
                </a:lnTo>
                <a:lnTo>
                  <a:pt x="866" y="5705"/>
                </a:lnTo>
                <a:lnTo>
                  <a:pt x="1008" y="5856"/>
                </a:lnTo>
                <a:lnTo>
                  <a:pt x="1159" y="5997"/>
                </a:lnTo>
                <a:lnTo>
                  <a:pt x="1317" y="6127"/>
                </a:lnTo>
                <a:lnTo>
                  <a:pt x="1484" y="6247"/>
                </a:lnTo>
                <a:lnTo>
                  <a:pt x="1656" y="6354"/>
                </a:lnTo>
                <a:lnTo>
                  <a:pt x="1836" y="6451"/>
                </a:lnTo>
                <a:lnTo>
                  <a:pt x="2019" y="6536"/>
                </a:lnTo>
                <a:lnTo>
                  <a:pt x="2208" y="6608"/>
                </a:lnTo>
                <a:lnTo>
                  <a:pt x="2401" y="6667"/>
                </a:lnTo>
                <a:lnTo>
                  <a:pt x="2597" y="6714"/>
                </a:lnTo>
                <a:lnTo>
                  <a:pt x="2795" y="6747"/>
                </a:lnTo>
                <a:lnTo>
                  <a:pt x="2995" y="6768"/>
                </a:lnTo>
                <a:lnTo>
                  <a:pt x="3196" y="6774"/>
                </a:lnTo>
                <a:lnTo>
                  <a:pt x="3397" y="6768"/>
                </a:lnTo>
                <a:lnTo>
                  <a:pt x="3596" y="6747"/>
                </a:lnTo>
                <a:lnTo>
                  <a:pt x="3795" y="6714"/>
                </a:lnTo>
                <a:lnTo>
                  <a:pt x="3990" y="6667"/>
                </a:lnTo>
                <a:lnTo>
                  <a:pt x="4183" y="6608"/>
                </a:lnTo>
                <a:lnTo>
                  <a:pt x="4372" y="6536"/>
                </a:lnTo>
                <a:lnTo>
                  <a:pt x="4557" y="6451"/>
                </a:lnTo>
                <a:lnTo>
                  <a:pt x="4736" y="6354"/>
                </a:lnTo>
                <a:lnTo>
                  <a:pt x="4909" y="6247"/>
                </a:lnTo>
                <a:lnTo>
                  <a:pt x="5074" y="6127"/>
                </a:lnTo>
                <a:lnTo>
                  <a:pt x="5233" y="5997"/>
                </a:lnTo>
                <a:lnTo>
                  <a:pt x="5384" y="5856"/>
                </a:lnTo>
                <a:lnTo>
                  <a:pt x="5525" y="5705"/>
                </a:lnTo>
                <a:lnTo>
                  <a:pt x="5659" y="5545"/>
                </a:lnTo>
                <a:lnTo>
                  <a:pt x="5781" y="5378"/>
                </a:lnTo>
                <a:lnTo>
                  <a:pt x="5895" y="5201"/>
                </a:lnTo>
                <a:lnTo>
                  <a:pt x="5996" y="5018"/>
                </a:lnTo>
                <a:lnTo>
                  <a:pt x="6087" y="4829"/>
                </a:lnTo>
                <a:lnTo>
                  <a:pt x="6167" y="4633"/>
                </a:lnTo>
                <a:lnTo>
                  <a:pt x="6236" y="4433"/>
                </a:lnTo>
                <a:lnTo>
                  <a:pt x="6291" y="4229"/>
                </a:lnTo>
                <a:lnTo>
                  <a:pt x="6335" y="4021"/>
                </a:lnTo>
                <a:lnTo>
                  <a:pt x="6367" y="3812"/>
                </a:lnTo>
                <a:lnTo>
                  <a:pt x="6385" y="3599"/>
                </a:lnTo>
                <a:lnTo>
                  <a:pt x="6391" y="3386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830763" y="3651251"/>
            <a:ext cx="1246188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 flipV="1">
            <a:off x="6076951" y="2328863"/>
            <a:ext cx="1588" cy="13223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6121401" y="2328863"/>
            <a:ext cx="1588" cy="13223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>
            <a:off x="4830763" y="3697289"/>
            <a:ext cx="1246188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V="1">
            <a:off x="5595939" y="3562350"/>
            <a:ext cx="1588" cy="8890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 flipV="1">
            <a:off x="4311651" y="2508250"/>
            <a:ext cx="1284288" cy="114300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H="1">
            <a:off x="5118101" y="3082926"/>
            <a:ext cx="114300" cy="142875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H="1" flipV="1">
            <a:off x="4410077" y="2352676"/>
            <a:ext cx="822325" cy="73025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4814890" y="2946401"/>
            <a:ext cx="55563" cy="6985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 flipH="1">
            <a:off x="4386263" y="2093915"/>
            <a:ext cx="381000" cy="481013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H="1">
            <a:off x="4843464" y="2374900"/>
            <a:ext cx="477839" cy="604838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H="1">
            <a:off x="4503738" y="2270127"/>
            <a:ext cx="323851" cy="409575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3" name="Freeform 43"/>
          <p:cNvSpPr>
            <a:spLocks/>
          </p:cNvSpPr>
          <p:nvPr/>
        </p:nvSpPr>
        <p:spPr bwMode="auto">
          <a:xfrm>
            <a:off x="4675188" y="2108200"/>
            <a:ext cx="304800" cy="323850"/>
          </a:xfrm>
          <a:custGeom>
            <a:avLst/>
            <a:gdLst/>
            <a:ahLst/>
            <a:cxnLst>
              <a:cxn ang="0">
                <a:pos x="771" y="408"/>
              </a:cxn>
              <a:cxn ang="0">
                <a:pos x="765" y="338"/>
              </a:cxn>
              <a:cxn ang="0">
                <a:pos x="748" y="269"/>
              </a:cxn>
              <a:cxn ang="0">
                <a:pos x="720" y="204"/>
              </a:cxn>
              <a:cxn ang="0">
                <a:pos x="681" y="146"/>
              </a:cxn>
              <a:cxn ang="0">
                <a:pos x="633" y="95"/>
              </a:cxn>
              <a:cxn ang="0">
                <a:pos x="578" y="54"/>
              </a:cxn>
              <a:cxn ang="0">
                <a:pos x="518" y="25"/>
              </a:cxn>
              <a:cxn ang="0">
                <a:pos x="452" y="6"/>
              </a:cxn>
              <a:cxn ang="0">
                <a:pos x="386" y="0"/>
              </a:cxn>
              <a:cxn ang="0">
                <a:pos x="318" y="6"/>
              </a:cxn>
              <a:cxn ang="0">
                <a:pos x="254" y="25"/>
              </a:cxn>
              <a:cxn ang="0">
                <a:pos x="193" y="54"/>
              </a:cxn>
              <a:cxn ang="0">
                <a:pos x="137" y="95"/>
              </a:cxn>
              <a:cxn ang="0">
                <a:pos x="90" y="146"/>
              </a:cxn>
              <a:cxn ang="0">
                <a:pos x="51" y="204"/>
              </a:cxn>
              <a:cxn ang="0">
                <a:pos x="22" y="269"/>
              </a:cxn>
              <a:cxn ang="0">
                <a:pos x="6" y="338"/>
              </a:cxn>
              <a:cxn ang="0">
                <a:pos x="0" y="408"/>
              </a:cxn>
              <a:cxn ang="0">
                <a:pos x="6" y="479"/>
              </a:cxn>
              <a:cxn ang="0">
                <a:pos x="22" y="548"/>
              </a:cxn>
              <a:cxn ang="0">
                <a:pos x="51" y="612"/>
              </a:cxn>
              <a:cxn ang="0">
                <a:pos x="90" y="671"/>
              </a:cxn>
              <a:cxn ang="0">
                <a:pos x="137" y="721"/>
              </a:cxn>
              <a:cxn ang="0">
                <a:pos x="193" y="762"/>
              </a:cxn>
              <a:cxn ang="0">
                <a:pos x="254" y="792"/>
              </a:cxn>
              <a:cxn ang="0">
                <a:pos x="318" y="810"/>
              </a:cxn>
              <a:cxn ang="0">
                <a:pos x="386" y="817"/>
              </a:cxn>
              <a:cxn ang="0">
                <a:pos x="452" y="810"/>
              </a:cxn>
              <a:cxn ang="0">
                <a:pos x="518" y="792"/>
              </a:cxn>
              <a:cxn ang="0">
                <a:pos x="578" y="762"/>
              </a:cxn>
              <a:cxn ang="0">
                <a:pos x="633" y="721"/>
              </a:cxn>
              <a:cxn ang="0">
                <a:pos x="681" y="671"/>
              </a:cxn>
              <a:cxn ang="0">
                <a:pos x="720" y="612"/>
              </a:cxn>
              <a:cxn ang="0">
                <a:pos x="748" y="548"/>
              </a:cxn>
              <a:cxn ang="0">
                <a:pos x="765" y="479"/>
              </a:cxn>
              <a:cxn ang="0">
                <a:pos x="771" y="408"/>
              </a:cxn>
            </a:cxnLst>
            <a:rect l="0" t="0" r="r" b="b"/>
            <a:pathLst>
              <a:path w="771" h="817">
                <a:moveTo>
                  <a:pt x="771" y="408"/>
                </a:moveTo>
                <a:lnTo>
                  <a:pt x="765" y="338"/>
                </a:lnTo>
                <a:lnTo>
                  <a:pt x="748" y="269"/>
                </a:lnTo>
                <a:lnTo>
                  <a:pt x="720" y="204"/>
                </a:lnTo>
                <a:lnTo>
                  <a:pt x="681" y="146"/>
                </a:lnTo>
                <a:lnTo>
                  <a:pt x="633" y="95"/>
                </a:lnTo>
                <a:lnTo>
                  <a:pt x="578" y="54"/>
                </a:lnTo>
                <a:lnTo>
                  <a:pt x="518" y="25"/>
                </a:lnTo>
                <a:lnTo>
                  <a:pt x="452" y="6"/>
                </a:lnTo>
                <a:lnTo>
                  <a:pt x="386" y="0"/>
                </a:lnTo>
                <a:lnTo>
                  <a:pt x="318" y="6"/>
                </a:lnTo>
                <a:lnTo>
                  <a:pt x="254" y="25"/>
                </a:lnTo>
                <a:lnTo>
                  <a:pt x="193" y="54"/>
                </a:lnTo>
                <a:lnTo>
                  <a:pt x="137" y="95"/>
                </a:lnTo>
                <a:lnTo>
                  <a:pt x="90" y="146"/>
                </a:lnTo>
                <a:lnTo>
                  <a:pt x="51" y="204"/>
                </a:lnTo>
                <a:lnTo>
                  <a:pt x="22" y="269"/>
                </a:lnTo>
                <a:lnTo>
                  <a:pt x="6" y="338"/>
                </a:lnTo>
                <a:lnTo>
                  <a:pt x="0" y="408"/>
                </a:lnTo>
                <a:lnTo>
                  <a:pt x="6" y="479"/>
                </a:lnTo>
                <a:lnTo>
                  <a:pt x="22" y="548"/>
                </a:lnTo>
                <a:lnTo>
                  <a:pt x="51" y="612"/>
                </a:lnTo>
                <a:lnTo>
                  <a:pt x="90" y="671"/>
                </a:lnTo>
                <a:lnTo>
                  <a:pt x="137" y="721"/>
                </a:lnTo>
                <a:lnTo>
                  <a:pt x="193" y="762"/>
                </a:lnTo>
                <a:lnTo>
                  <a:pt x="254" y="792"/>
                </a:lnTo>
                <a:lnTo>
                  <a:pt x="318" y="810"/>
                </a:lnTo>
                <a:lnTo>
                  <a:pt x="386" y="817"/>
                </a:lnTo>
                <a:lnTo>
                  <a:pt x="452" y="810"/>
                </a:lnTo>
                <a:lnTo>
                  <a:pt x="518" y="792"/>
                </a:lnTo>
                <a:lnTo>
                  <a:pt x="578" y="762"/>
                </a:lnTo>
                <a:lnTo>
                  <a:pt x="633" y="721"/>
                </a:lnTo>
                <a:lnTo>
                  <a:pt x="681" y="671"/>
                </a:lnTo>
                <a:lnTo>
                  <a:pt x="720" y="612"/>
                </a:lnTo>
                <a:lnTo>
                  <a:pt x="748" y="548"/>
                </a:lnTo>
                <a:lnTo>
                  <a:pt x="765" y="479"/>
                </a:lnTo>
                <a:lnTo>
                  <a:pt x="771" y="408"/>
                </a:lnTo>
                <a:close/>
              </a:path>
            </a:pathLst>
          </a:custGeom>
          <a:noFill/>
          <a:ln w="1270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H="1">
            <a:off x="4521201" y="2338389"/>
            <a:ext cx="280988" cy="355600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H="1" flipV="1">
            <a:off x="4787901" y="2327277"/>
            <a:ext cx="26988" cy="23813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6" name="Freeform 46"/>
          <p:cNvSpPr>
            <a:spLocks/>
          </p:cNvSpPr>
          <p:nvPr/>
        </p:nvSpPr>
        <p:spPr bwMode="auto">
          <a:xfrm>
            <a:off x="4749802" y="2270127"/>
            <a:ext cx="117475" cy="112713"/>
          </a:xfrm>
          <a:custGeom>
            <a:avLst/>
            <a:gdLst/>
            <a:ahLst/>
            <a:cxnLst>
              <a:cxn ang="0">
                <a:pos x="259" y="287"/>
              </a:cxn>
              <a:cxn ang="0">
                <a:pos x="282" y="247"/>
              </a:cxn>
              <a:cxn ang="0">
                <a:pos x="295" y="203"/>
              </a:cxn>
              <a:cxn ang="0">
                <a:pos x="297" y="157"/>
              </a:cxn>
              <a:cxn ang="0">
                <a:pos x="287" y="111"/>
              </a:cxn>
              <a:cxn ang="0">
                <a:pos x="266" y="70"/>
              </a:cxn>
              <a:cxn ang="0">
                <a:pos x="235" y="37"/>
              </a:cxn>
              <a:cxn ang="0">
                <a:pos x="198" y="13"/>
              </a:cxn>
              <a:cxn ang="0">
                <a:pos x="156" y="1"/>
              </a:cxn>
              <a:cxn ang="0">
                <a:pos x="111" y="0"/>
              </a:cxn>
              <a:cxn ang="0">
                <a:pos x="69" y="12"/>
              </a:cxn>
              <a:cxn ang="0">
                <a:pos x="32" y="36"/>
              </a:cxn>
              <a:cxn ang="0">
                <a:pos x="0" y="68"/>
              </a:cxn>
            </a:cxnLst>
            <a:rect l="0" t="0" r="r" b="b"/>
            <a:pathLst>
              <a:path w="297" h="287">
                <a:moveTo>
                  <a:pt x="259" y="287"/>
                </a:moveTo>
                <a:lnTo>
                  <a:pt x="282" y="247"/>
                </a:lnTo>
                <a:lnTo>
                  <a:pt x="295" y="203"/>
                </a:lnTo>
                <a:lnTo>
                  <a:pt x="297" y="157"/>
                </a:lnTo>
                <a:lnTo>
                  <a:pt x="287" y="111"/>
                </a:lnTo>
                <a:lnTo>
                  <a:pt x="266" y="70"/>
                </a:lnTo>
                <a:lnTo>
                  <a:pt x="235" y="37"/>
                </a:lnTo>
                <a:lnTo>
                  <a:pt x="198" y="13"/>
                </a:lnTo>
                <a:lnTo>
                  <a:pt x="156" y="1"/>
                </a:lnTo>
                <a:lnTo>
                  <a:pt x="111" y="0"/>
                </a:lnTo>
                <a:lnTo>
                  <a:pt x="69" y="12"/>
                </a:lnTo>
                <a:lnTo>
                  <a:pt x="32" y="36"/>
                </a:lnTo>
                <a:lnTo>
                  <a:pt x="0" y="68"/>
                </a:lnTo>
              </a:path>
            </a:pathLst>
          </a:cu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 flipV="1">
            <a:off x="4570414" y="2382839"/>
            <a:ext cx="280988" cy="35560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 flipV="1">
            <a:off x="4470403" y="2292351"/>
            <a:ext cx="282575" cy="357188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 flipH="1" flipV="1">
            <a:off x="4751389" y="2293938"/>
            <a:ext cx="100013" cy="88900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0" name="Freeform 50"/>
          <p:cNvSpPr>
            <a:spLocks/>
          </p:cNvSpPr>
          <p:nvPr/>
        </p:nvSpPr>
        <p:spPr bwMode="auto">
          <a:xfrm>
            <a:off x="4749802" y="2270127"/>
            <a:ext cx="117475" cy="112713"/>
          </a:xfrm>
          <a:custGeom>
            <a:avLst/>
            <a:gdLst/>
            <a:ahLst/>
            <a:cxnLst>
              <a:cxn ang="0">
                <a:pos x="259" y="287"/>
              </a:cxn>
              <a:cxn ang="0">
                <a:pos x="282" y="247"/>
              </a:cxn>
              <a:cxn ang="0">
                <a:pos x="295" y="203"/>
              </a:cxn>
              <a:cxn ang="0">
                <a:pos x="297" y="157"/>
              </a:cxn>
              <a:cxn ang="0">
                <a:pos x="287" y="111"/>
              </a:cxn>
              <a:cxn ang="0">
                <a:pos x="266" y="70"/>
              </a:cxn>
              <a:cxn ang="0">
                <a:pos x="235" y="37"/>
              </a:cxn>
              <a:cxn ang="0">
                <a:pos x="198" y="13"/>
              </a:cxn>
              <a:cxn ang="0">
                <a:pos x="156" y="1"/>
              </a:cxn>
              <a:cxn ang="0">
                <a:pos x="111" y="0"/>
              </a:cxn>
              <a:cxn ang="0">
                <a:pos x="69" y="12"/>
              </a:cxn>
              <a:cxn ang="0">
                <a:pos x="32" y="36"/>
              </a:cxn>
              <a:cxn ang="0">
                <a:pos x="0" y="68"/>
              </a:cxn>
            </a:cxnLst>
            <a:rect l="0" t="0" r="r" b="b"/>
            <a:pathLst>
              <a:path w="297" h="287">
                <a:moveTo>
                  <a:pt x="259" y="287"/>
                </a:moveTo>
                <a:lnTo>
                  <a:pt x="282" y="247"/>
                </a:lnTo>
                <a:lnTo>
                  <a:pt x="295" y="203"/>
                </a:lnTo>
                <a:lnTo>
                  <a:pt x="297" y="157"/>
                </a:lnTo>
                <a:lnTo>
                  <a:pt x="287" y="111"/>
                </a:lnTo>
                <a:lnTo>
                  <a:pt x="266" y="70"/>
                </a:lnTo>
                <a:lnTo>
                  <a:pt x="235" y="37"/>
                </a:lnTo>
                <a:lnTo>
                  <a:pt x="198" y="13"/>
                </a:lnTo>
                <a:lnTo>
                  <a:pt x="156" y="1"/>
                </a:lnTo>
                <a:lnTo>
                  <a:pt x="111" y="0"/>
                </a:lnTo>
                <a:lnTo>
                  <a:pt x="69" y="12"/>
                </a:lnTo>
                <a:lnTo>
                  <a:pt x="32" y="36"/>
                </a:lnTo>
                <a:lnTo>
                  <a:pt x="0" y="68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4583115" y="2506664"/>
            <a:ext cx="100013" cy="889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4683126" y="2382840"/>
            <a:ext cx="168275" cy="2127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 flipH="1">
            <a:off x="4583113" y="2297113"/>
            <a:ext cx="166688" cy="2095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 flipH="1" flipV="1">
            <a:off x="4386263" y="2574927"/>
            <a:ext cx="457200" cy="40481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 flipV="1">
            <a:off x="4386266" y="2166938"/>
            <a:ext cx="322263" cy="4079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 flipH="1">
            <a:off x="4708526" y="2419352"/>
            <a:ext cx="349251" cy="441325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7" name="Freeform 57"/>
          <p:cNvSpPr>
            <a:spLocks/>
          </p:cNvSpPr>
          <p:nvPr/>
        </p:nvSpPr>
        <p:spPr bwMode="auto">
          <a:xfrm>
            <a:off x="4953000" y="2419352"/>
            <a:ext cx="115888" cy="119063"/>
          </a:xfrm>
          <a:custGeom>
            <a:avLst/>
            <a:gdLst/>
            <a:ahLst/>
            <a:cxnLst>
              <a:cxn ang="0">
                <a:pos x="240" y="302"/>
              </a:cxn>
              <a:cxn ang="0">
                <a:pos x="268" y="266"/>
              </a:cxn>
              <a:cxn ang="0">
                <a:pos x="286" y="221"/>
              </a:cxn>
              <a:cxn ang="0">
                <a:pos x="293" y="174"/>
              </a:cxn>
              <a:cxn ang="0">
                <a:pos x="287" y="127"/>
              </a:cxn>
              <a:cxn ang="0">
                <a:pos x="269" y="84"/>
              </a:cxn>
              <a:cxn ang="0">
                <a:pos x="241" y="47"/>
              </a:cxn>
              <a:cxn ang="0">
                <a:pos x="205" y="20"/>
              </a:cxn>
              <a:cxn ang="0">
                <a:pos x="163" y="4"/>
              </a:cxn>
              <a:cxn ang="0">
                <a:pos x="117" y="0"/>
              </a:cxn>
              <a:cxn ang="0">
                <a:pos x="74" y="9"/>
              </a:cxn>
              <a:cxn ang="0">
                <a:pos x="33" y="30"/>
              </a:cxn>
              <a:cxn ang="0">
                <a:pos x="0" y="62"/>
              </a:cxn>
            </a:cxnLst>
            <a:rect l="0" t="0" r="r" b="b"/>
            <a:pathLst>
              <a:path w="293" h="302">
                <a:moveTo>
                  <a:pt x="240" y="302"/>
                </a:moveTo>
                <a:lnTo>
                  <a:pt x="268" y="266"/>
                </a:lnTo>
                <a:lnTo>
                  <a:pt x="286" y="221"/>
                </a:lnTo>
                <a:lnTo>
                  <a:pt x="293" y="174"/>
                </a:lnTo>
                <a:lnTo>
                  <a:pt x="287" y="127"/>
                </a:lnTo>
                <a:lnTo>
                  <a:pt x="269" y="84"/>
                </a:lnTo>
                <a:lnTo>
                  <a:pt x="241" y="47"/>
                </a:lnTo>
                <a:lnTo>
                  <a:pt x="205" y="20"/>
                </a:lnTo>
                <a:lnTo>
                  <a:pt x="163" y="4"/>
                </a:lnTo>
                <a:lnTo>
                  <a:pt x="117" y="0"/>
                </a:lnTo>
                <a:lnTo>
                  <a:pt x="74" y="9"/>
                </a:lnTo>
                <a:lnTo>
                  <a:pt x="33" y="30"/>
                </a:lnTo>
                <a:lnTo>
                  <a:pt x="0" y="62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 flipV="1">
            <a:off x="4872040" y="2525713"/>
            <a:ext cx="187325" cy="2365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 flipH="1" flipV="1">
            <a:off x="4953000" y="2443164"/>
            <a:ext cx="101600" cy="90488"/>
          </a:xfrm>
          <a:prstGeom prst="line">
            <a:avLst/>
          </a:prstGeom>
          <a:noFill/>
          <a:ln w="1270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 flipV="1">
            <a:off x="4770440" y="2443164"/>
            <a:ext cx="182563" cy="2301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 flipH="1" flipV="1">
            <a:off x="4770439" y="2673351"/>
            <a:ext cx="101600" cy="889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2" name="Freeform 62"/>
          <p:cNvSpPr>
            <a:spLocks/>
          </p:cNvSpPr>
          <p:nvPr/>
        </p:nvSpPr>
        <p:spPr bwMode="auto">
          <a:xfrm>
            <a:off x="4868865" y="2247902"/>
            <a:ext cx="354013" cy="373063"/>
          </a:xfrm>
          <a:custGeom>
            <a:avLst/>
            <a:gdLst/>
            <a:ahLst/>
            <a:cxnLst>
              <a:cxn ang="0">
                <a:pos x="889" y="472"/>
              </a:cxn>
              <a:cxn ang="0">
                <a:pos x="882" y="390"/>
              </a:cxn>
              <a:cxn ang="0">
                <a:pos x="862" y="311"/>
              </a:cxn>
              <a:cxn ang="0">
                <a:pos x="830" y="237"/>
              </a:cxn>
              <a:cxn ang="0">
                <a:pos x="785" y="170"/>
              </a:cxn>
              <a:cxn ang="0">
                <a:pos x="730" y="112"/>
              </a:cxn>
              <a:cxn ang="0">
                <a:pos x="667" y="65"/>
              </a:cxn>
              <a:cxn ang="0">
                <a:pos x="596" y="29"/>
              </a:cxn>
              <a:cxn ang="0">
                <a:pos x="521" y="8"/>
              </a:cxn>
              <a:cxn ang="0">
                <a:pos x="444" y="0"/>
              </a:cxn>
              <a:cxn ang="0">
                <a:pos x="367" y="8"/>
              </a:cxn>
              <a:cxn ang="0">
                <a:pos x="292" y="29"/>
              </a:cxn>
              <a:cxn ang="0">
                <a:pos x="222" y="65"/>
              </a:cxn>
              <a:cxn ang="0">
                <a:pos x="159" y="112"/>
              </a:cxn>
              <a:cxn ang="0">
                <a:pos x="104" y="170"/>
              </a:cxn>
              <a:cxn ang="0">
                <a:pos x="60" y="237"/>
              </a:cxn>
              <a:cxn ang="0">
                <a:pos x="27" y="311"/>
              </a:cxn>
              <a:cxn ang="0">
                <a:pos x="6" y="390"/>
              </a:cxn>
              <a:cxn ang="0">
                <a:pos x="0" y="472"/>
              </a:cxn>
              <a:cxn ang="0">
                <a:pos x="6" y="554"/>
              </a:cxn>
              <a:cxn ang="0">
                <a:pos x="27" y="634"/>
              </a:cxn>
              <a:cxn ang="0">
                <a:pos x="60" y="708"/>
              </a:cxn>
              <a:cxn ang="0">
                <a:pos x="104" y="775"/>
              </a:cxn>
              <a:cxn ang="0">
                <a:pos x="159" y="833"/>
              </a:cxn>
              <a:cxn ang="0">
                <a:pos x="222" y="880"/>
              </a:cxn>
              <a:cxn ang="0">
                <a:pos x="292" y="916"/>
              </a:cxn>
              <a:cxn ang="0">
                <a:pos x="367" y="937"/>
              </a:cxn>
              <a:cxn ang="0">
                <a:pos x="444" y="943"/>
              </a:cxn>
              <a:cxn ang="0">
                <a:pos x="521" y="937"/>
              </a:cxn>
              <a:cxn ang="0">
                <a:pos x="596" y="916"/>
              </a:cxn>
              <a:cxn ang="0">
                <a:pos x="667" y="880"/>
              </a:cxn>
              <a:cxn ang="0">
                <a:pos x="730" y="833"/>
              </a:cxn>
              <a:cxn ang="0">
                <a:pos x="785" y="775"/>
              </a:cxn>
              <a:cxn ang="0">
                <a:pos x="830" y="708"/>
              </a:cxn>
              <a:cxn ang="0">
                <a:pos x="862" y="634"/>
              </a:cxn>
              <a:cxn ang="0">
                <a:pos x="882" y="554"/>
              </a:cxn>
              <a:cxn ang="0">
                <a:pos x="889" y="472"/>
              </a:cxn>
            </a:cxnLst>
            <a:rect l="0" t="0" r="r" b="b"/>
            <a:pathLst>
              <a:path w="889" h="943">
                <a:moveTo>
                  <a:pt x="889" y="472"/>
                </a:moveTo>
                <a:lnTo>
                  <a:pt x="882" y="390"/>
                </a:lnTo>
                <a:lnTo>
                  <a:pt x="862" y="311"/>
                </a:lnTo>
                <a:lnTo>
                  <a:pt x="830" y="237"/>
                </a:lnTo>
                <a:lnTo>
                  <a:pt x="785" y="170"/>
                </a:lnTo>
                <a:lnTo>
                  <a:pt x="730" y="112"/>
                </a:lnTo>
                <a:lnTo>
                  <a:pt x="667" y="65"/>
                </a:lnTo>
                <a:lnTo>
                  <a:pt x="596" y="29"/>
                </a:lnTo>
                <a:lnTo>
                  <a:pt x="521" y="8"/>
                </a:lnTo>
                <a:lnTo>
                  <a:pt x="444" y="0"/>
                </a:lnTo>
                <a:lnTo>
                  <a:pt x="367" y="8"/>
                </a:lnTo>
                <a:lnTo>
                  <a:pt x="292" y="29"/>
                </a:lnTo>
                <a:lnTo>
                  <a:pt x="222" y="65"/>
                </a:lnTo>
                <a:lnTo>
                  <a:pt x="159" y="112"/>
                </a:lnTo>
                <a:lnTo>
                  <a:pt x="104" y="170"/>
                </a:lnTo>
                <a:lnTo>
                  <a:pt x="60" y="237"/>
                </a:lnTo>
                <a:lnTo>
                  <a:pt x="27" y="311"/>
                </a:lnTo>
                <a:lnTo>
                  <a:pt x="6" y="390"/>
                </a:lnTo>
                <a:lnTo>
                  <a:pt x="0" y="472"/>
                </a:lnTo>
                <a:lnTo>
                  <a:pt x="6" y="554"/>
                </a:lnTo>
                <a:lnTo>
                  <a:pt x="27" y="634"/>
                </a:lnTo>
                <a:lnTo>
                  <a:pt x="60" y="708"/>
                </a:lnTo>
                <a:lnTo>
                  <a:pt x="104" y="775"/>
                </a:lnTo>
                <a:lnTo>
                  <a:pt x="159" y="833"/>
                </a:lnTo>
                <a:lnTo>
                  <a:pt x="222" y="880"/>
                </a:lnTo>
                <a:lnTo>
                  <a:pt x="292" y="916"/>
                </a:lnTo>
                <a:lnTo>
                  <a:pt x="367" y="937"/>
                </a:lnTo>
                <a:lnTo>
                  <a:pt x="444" y="943"/>
                </a:lnTo>
                <a:lnTo>
                  <a:pt x="521" y="937"/>
                </a:lnTo>
                <a:lnTo>
                  <a:pt x="596" y="916"/>
                </a:lnTo>
                <a:lnTo>
                  <a:pt x="667" y="880"/>
                </a:lnTo>
                <a:lnTo>
                  <a:pt x="730" y="833"/>
                </a:lnTo>
                <a:lnTo>
                  <a:pt x="785" y="775"/>
                </a:lnTo>
                <a:lnTo>
                  <a:pt x="830" y="708"/>
                </a:lnTo>
                <a:lnTo>
                  <a:pt x="862" y="634"/>
                </a:lnTo>
                <a:lnTo>
                  <a:pt x="882" y="554"/>
                </a:lnTo>
                <a:lnTo>
                  <a:pt x="889" y="472"/>
                </a:lnTo>
                <a:close/>
              </a:path>
            </a:pathLst>
          </a:custGeom>
          <a:noFill/>
          <a:ln w="1270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3" name="Freeform 63"/>
          <p:cNvSpPr>
            <a:spLocks/>
          </p:cNvSpPr>
          <p:nvPr/>
        </p:nvSpPr>
        <p:spPr bwMode="auto">
          <a:xfrm>
            <a:off x="4978402" y="2247900"/>
            <a:ext cx="244475" cy="325438"/>
          </a:xfrm>
          <a:custGeom>
            <a:avLst/>
            <a:gdLst/>
            <a:ahLst/>
            <a:cxnLst>
              <a:cxn ang="0">
                <a:pos x="468" y="819"/>
              </a:cxn>
              <a:cxn ang="0">
                <a:pos x="521" y="759"/>
              </a:cxn>
              <a:cxn ang="0">
                <a:pos x="562" y="690"/>
              </a:cxn>
              <a:cxn ang="0">
                <a:pos x="592" y="614"/>
              </a:cxn>
              <a:cxn ang="0">
                <a:pos x="610" y="534"/>
              </a:cxn>
              <a:cxn ang="0">
                <a:pos x="613" y="452"/>
              </a:cxn>
              <a:cxn ang="0">
                <a:pos x="603" y="370"/>
              </a:cxn>
              <a:cxn ang="0">
                <a:pos x="579" y="292"/>
              </a:cxn>
              <a:cxn ang="0">
                <a:pos x="544" y="219"/>
              </a:cxn>
              <a:cxn ang="0">
                <a:pos x="497" y="154"/>
              </a:cxn>
              <a:cxn ang="0">
                <a:pos x="440" y="98"/>
              </a:cxn>
              <a:cxn ang="0">
                <a:pos x="375" y="54"/>
              </a:cxn>
              <a:cxn ang="0">
                <a:pos x="303" y="21"/>
              </a:cxn>
              <a:cxn ang="0">
                <a:pos x="228" y="4"/>
              </a:cxn>
              <a:cxn ang="0">
                <a:pos x="150" y="0"/>
              </a:cxn>
              <a:cxn ang="0">
                <a:pos x="73" y="10"/>
              </a:cxn>
              <a:cxn ang="0">
                <a:pos x="0" y="35"/>
              </a:cxn>
            </a:cxnLst>
            <a:rect l="0" t="0" r="r" b="b"/>
            <a:pathLst>
              <a:path w="613" h="819">
                <a:moveTo>
                  <a:pt x="468" y="819"/>
                </a:moveTo>
                <a:lnTo>
                  <a:pt x="521" y="759"/>
                </a:lnTo>
                <a:lnTo>
                  <a:pt x="562" y="690"/>
                </a:lnTo>
                <a:lnTo>
                  <a:pt x="592" y="614"/>
                </a:lnTo>
                <a:lnTo>
                  <a:pt x="610" y="534"/>
                </a:lnTo>
                <a:lnTo>
                  <a:pt x="613" y="452"/>
                </a:lnTo>
                <a:lnTo>
                  <a:pt x="603" y="370"/>
                </a:lnTo>
                <a:lnTo>
                  <a:pt x="579" y="292"/>
                </a:lnTo>
                <a:lnTo>
                  <a:pt x="544" y="219"/>
                </a:lnTo>
                <a:lnTo>
                  <a:pt x="497" y="154"/>
                </a:lnTo>
                <a:lnTo>
                  <a:pt x="440" y="98"/>
                </a:lnTo>
                <a:lnTo>
                  <a:pt x="375" y="54"/>
                </a:lnTo>
                <a:lnTo>
                  <a:pt x="303" y="21"/>
                </a:lnTo>
                <a:lnTo>
                  <a:pt x="228" y="4"/>
                </a:lnTo>
                <a:lnTo>
                  <a:pt x="150" y="0"/>
                </a:lnTo>
                <a:lnTo>
                  <a:pt x="73" y="10"/>
                </a:lnTo>
                <a:lnTo>
                  <a:pt x="0" y="35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4" name="Freeform 64"/>
          <p:cNvSpPr>
            <a:spLocks/>
          </p:cNvSpPr>
          <p:nvPr/>
        </p:nvSpPr>
        <p:spPr bwMode="auto">
          <a:xfrm>
            <a:off x="4710114" y="2108200"/>
            <a:ext cx="269875" cy="152400"/>
          </a:xfrm>
          <a:custGeom>
            <a:avLst/>
            <a:gdLst/>
            <a:ahLst/>
            <a:cxnLst>
              <a:cxn ang="0">
                <a:pos x="680" y="385"/>
              </a:cxn>
              <a:cxn ang="0">
                <a:pos x="671" y="316"/>
              </a:cxn>
              <a:cxn ang="0">
                <a:pos x="651" y="250"/>
              </a:cxn>
              <a:cxn ang="0">
                <a:pos x="620" y="188"/>
              </a:cxn>
              <a:cxn ang="0">
                <a:pos x="581" y="132"/>
              </a:cxn>
              <a:cxn ang="0">
                <a:pos x="532" y="85"/>
              </a:cxn>
              <a:cxn ang="0">
                <a:pos x="477" y="48"/>
              </a:cxn>
              <a:cxn ang="0">
                <a:pos x="417" y="20"/>
              </a:cxn>
              <a:cxn ang="0">
                <a:pos x="353" y="4"/>
              </a:cxn>
              <a:cxn ang="0">
                <a:pos x="287" y="0"/>
              </a:cxn>
              <a:cxn ang="0">
                <a:pos x="222" y="7"/>
              </a:cxn>
              <a:cxn ang="0">
                <a:pos x="159" y="26"/>
              </a:cxn>
              <a:cxn ang="0">
                <a:pos x="99" y="56"/>
              </a:cxn>
              <a:cxn ang="0">
                <a:pos x="46" y="97"/>
              </a:cxn>
              <a:cxn ang="0">
                <a:pos x="0" y="146"/>
              </a:cxn>
            </a:cxnLst>
            <a:rect l="0" t="0" r="r" b="b"/>
            <a:pathLst>
              <a:path w="680" h="385">
                <a:moveTo>
                  <a:pt x="680" y="385"/>
                </a:moveTo>
                <a:lnTo>
                  <a:pt x="671" y="316"/>
                </a:lnTo>
                <a:lnTo>
                  <a:pt x="651" y="250"/>
                </a:lnTo>
                <a:lnTo>
                  <a:pt x="620" y="188"/>
                </a:lnTo>
                <a:lnTo>
                  <a:pt x="581" y="132"/>
                </a:lnTo>
                <a:lnTo>
                  <a:pt x="532" y="85"/>
                </a:lnTo>
                <a:lnTo>
                  <a:pt x="477" y="48"/>
                </a:lnTo>
                <a:lnTo>
                  <a:pt x="417" y="20"/>
                </a:lnTo>
                <a:lnTo>
                  <a:pt x="353" y="4"/>
                </a:lnTo>
                <a:lnTo>
                  <a:pt x="287" y="0"/>
                </a:lnTo>
                <a:lnTo>
                  <a:pt x="222" y="7"/>
                </a:lnTo>
                <a:lnTo>
                  <a:pt x="159" y="26"/>
                </a:lnTo>
                <a:lnTo>
                  <a:pt x="99" y="56"/>
                </a:lnTo>
                <a:lnTo>
                  <a:pt x="46" y="97"/>
                </a:lnTo>
                <a:lnTo>
                  <a:pt x="0" y="146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H="1">
            <a:off x="4843466" y="2573338"/>
            <a:ext cx="322263" cy="4064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>
            <a:off x="6045201" y="2212976"/>
            <a:ext cx="109539" cy="15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flipH="1" flipV="1">
            <a:off x="5835651" y="1604964"/>
            <a:ext cx="209551" cy="608013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8" name="Line 68"/>
          <p:cNvSpPr>
            <a:spLocks noChangeShapeType="1"/>
          </p:cNvSpPr>
          <p:nvPr/>
        </p:nvSpPr>
        <p:spPr bwMode="auto">
          <a:xfrm flipV="1">
            <a:off x="6154740" y="1604964"/>
            <a:ext cx="207963" cy="608013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 flipH="1">
            <a:off x="6076950" y="1982789"/>
            <a:ext cx="44451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 flipH="1" flipV="1">
            <a:off x="5919789" y="1457327"/>
            <a:ext cx="179388" cy="523875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 flipV="1">
            <a:off x="6099178" y="1457327"/>
            <a:ext cx="180975" cy="523875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2" name="Line 72"/>
          <p:cNvSpPr>
            <a:spLocks noChangeShapeType="1"/>
          </p:cNvSpPr>
          <p:nvPr/>
        </p:nvSpPr>
        <p:spPr bwMode="auto">
          <a:xfrm flipH="1">
            <a:off x="6070602" y="1820864"/>
            <a:ext cx="57151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5738814" y="1819275"/>
            <a:ext cx="850900" cy="1588"/>
          </a:xfrm>
          <a:prstGeom prst="line">
            <a:avLst/>
          </a:prstGeom>
          <a:noFill/>
          <a:ln w="1270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 flipV="1">
            <a:off x="5876927" y="1819275"/>
            <a:ext cx="31751" cy="3937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 flipH="1" flipV="1">
            <a:off x="6289677" y="1819277"/>
            <a:ext cx="30163" cy="36671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 flipH="1">
            <a:off x="6070602" y="1565276"/>
            <a:ext cx="57151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7" name="Freeform 77"/>
          <p:cNvSpPr>
            <a:spLocks/>
          </p:cNvSpPr>
          <p:nvPr/>
        </p:nvSpPr>
        <p:spPr bwMode="auto">
          <a:xfrm>
            <a:off x="5565775" y="1565275"/>
            <a:ext cx="1066800" cy="76200"/>
          </a:xfrm>
          <a:custGeom>
            <a:avLst/>
            <a:gdLst/>
            <a:ahLst/>
            <a:cxnLst>
              <a:cxn ang="0">
                <a:pos x="2689" y="193"/>
              </a:cxn>
              <a:cxn ang="0">
                <a:pos x="2450" y="128"/>
              </a:cxn>
              <a:cxn ang="0">
                <a:pos x="2207" y="76"/>
              </a:cxn>
              <a:cxn ang="0">
                <a:pos x="1963" y="38"/>
              </a:cxn>
              <a:cxn ang="0">
                <a:pos x="1716" y="12"/>
              </a:cxn>
              <a:cxn ang="0">
                <a:pos x="1468" y="0"/>
              </a:cxn>
              <a:cxn ang="0">
                <a:pos x="1221" y="0"/>
              </a:cxn>
              <a:cxn ang="0">
                <a:pos x="974" y="12"/>
              </a:cxn>
              <a:cxn ang="0">
                <a:pos x="728" y="38"/>
              </a:cxn>
              <a:cxn ang="0">
                <a:pos x="482" y="76"/>
              </a:cxn>
              <a:cxn ang="0">
                <a:pos x="239" y="128"/>
              </a:cxn>
              <a:cxn ang="0">
                <a:pos x="0" y="193"/>
              </a:cxn>
            </a:cxnLst>
            <a:rect l="0" t="0" r="r" b="b"/>
            <a:pathLst>
              <a:path w="2689" h="193">
                <a:moveTo>
                  <a:pt x="2689" y="193"/>
                </a:moveTo>
                <a:lnTo>
                  <a:pt x="2450" y="128"/>
                </a:lnTo>
                <a:lnTo>
                  <a:pt x="2207" y="76"/>
                </a:lnTo>
                <a:lnTo>
                  <a:pt x="1963" y="38"/>
                </a:lnTo>
                <a:lnTo>
                  <a:pt x="1716" y="12"/>
                </a:lnTo>
                <a:lnTo>
                  <a:pt x="1468" y="0"/>
                </a:lnTo>
                <a:lnTo>
                  <a:pt x="1221" y="0"/>
                </a:lnTo>
                <a:lnTo>
                  <a:pt x="974" y="12"/>
                </a:lnTo>
                <a:lnTo>
                  <a:pt x="728" y="38"/>
                </a:lnTo>
                <a:lnTo>
                  <a:pt x="482" y="76"/>
                </a:lnTo>
                <a:lnTo>
                  <a:pt x="239" y="128"/>
                </a:lnTo>
                <a:lnTo>
                  <a:pt x="0" y="193"/>
                </a:lnTo>
              </a:path>
            </a:pathLst>
          </a:custGeom>
          <a:noFill/>
          <a:ln w="1270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H="1" flipV="1">
            <a:off x="6419851" y="1592264"/>
            <a:ext cx="52388" cy="62706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 flipV="1">
            <a:off x="5727701" y="1589088"/>
            <a:ext cx="52388" cy="6302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2" name="Freeform 82"/>
          <p:cNvSpPr>
            <a:spLocks/>
          </p:cNvSpPr>
          <p:nvPr/>
        </p:nvSpPr>
        <p:spPr bwMode="auto">
          <a:xfrm>
            <a:off x="5638802" y="2166940"/>
            <a:ext cx="895351" cy="80963"/>
          </a:xfrm>
          <a:custGeom>
            <a:avLst/>
            <a:gdLst/>
            <a:ahLst/>
            <a:cxnLst>
              <a:cxn ang="0">
                <a:pos x="2257" y="181"/>
              </a:cxn>
              <a:cxn ang="0">
                <a:pos x="2057" y="120"/>
              </a:cxn>
              <a:cxn ang="0">
                <a:pos x="1853" y="70"/>
              </a:cxn>
              <a:cxn ang="0">
                <a:pos x="1647" y="34"/>
              </a:cxn>
              <a:cxn ang="0">
                <a:pos x="1440" y="11"/>
              </a:cxn>
              <a:cxn ang="0">
                <a:pos x="1231" y="0"/>
              </a:cxn>
              <a:cxn ang="0">
                <a:pos x="1023" y="2"/>
              </a:cxn>
              <a:cxn ang="0">
                <a:pos x="815" y="17"/>
              </a:cxn>
              <a:cxn ang="0">
                <a:pos x="607" y="44"/>
              </a:cxn>
              <a:cxn ang="0">
                <a:pos x="402" y="85"/>
              </a:cxn>
              <a:cxn ang="0">
                <a:pos x="200" y="138"/>
              </a:cxn>
              <a:cxn ang="0">
                <a:pos x="0" y="204"/>
              </a:cxn>
            </a:cxnLst>
            <a:rect l="0" t="0" r="r" b="b"/>
            <a:pathLst>
              <a:path w="2257" h="204">
                <a:moveTo>
                  <a:pt x="2257" y="181"/>
                </a:moveTo>
                <a:lnTo>
                  <a:pt x="2057" y="120"/>
                </a:lnTo>
                <a:lnTo>
                  <a:pt x="1853" y="70"/>
                </a:lnTo>
                <a:lnTo>
                  <a:pt x="1647" y="34"/>
                </a:lnTo>
                <a:lnTo>
                  <a:pt x="1440" y="11"/>
                </a:lnTo>
                <a:lnTo>
                  <a:pt x="1231" y="0"/>
                </a:lnTo>
                <a:lnTo>
                  <a:pt x="1023" y="2"/>
                </a:lnTo>
                <a:lnTo>
                  <a:pt x="815" y="17"/>
                </a:lnTo>
                <a:lnTo>
                  <a:pt x="607" y="44"/>
                </a:lnTo>
                <a:lnTo>
                  <a:pt x="402" y="85"/>
                </a:lnTo>
                <a:lnTo>
                  <a:pt x="200" y="138"/>
                </a:lnTo>
                <a:lnTo>
                  <a:pt x="0" y="204"/>
                </a:lnTo>
              </a:path>
            </a:pathLst>
          </a:custGeom>
          <a:noFill/>
          <a:ln w="1270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3" name="Freeform 83"/>
          <p:cNvSpPr>
            <a:spLocks/>
          </p:cNvSpPr>
          <p:nvPr/>
        </p:nvSpPr>
        <p:spPr bwMode="auto">
          <a:xfrm>
            <a:off x="5727701" y="2185989"/>
            <a:ext cx="150813" cy="33338"/>
          </a:xfrm>
          <a:custGeom>
            <a:avLst/>
            <a:gdLst/>
            <a:ahLst/>
            <a:cxnLst>
              <a:cxn ang="0">
                <a:pos x="384" y="0"/>
              </a:cxn>
              <a:cxn ang="0">
                <a:pos x="191" y="38"/>
              </a:cxn>
              <a:cxn ang="0">
                <a:pos x="0" y="88"/>
              </a:cxn>
            </a:cxnLst>
            <a:rect l="0" t="0" r="r" b="b"/>
            <a:pathLst>
              <a:path w="384" h="88">
                <a:moveTo>
                  <a:pt x="384" y="0"/>
                </a:moveTo>
                <a:lnTo>
                  <a:pt x="191" y="38"/>
                </a:lnTo>
                <a:lnTo>
                  <a:pt x="0" y="88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4" name="Freeform 84"/>
          <p:cNvSpPr>
            <a:spLocks/>
          </p:cNvSpPr>
          <p:nvPr/>
        </p:nvSpPr>
        <p:spPr bwMode="auto">
          <a:xfrm>
            <a:off x="6319839" y="2185989"/>
            <a:ext cx="152400" cy="33338"/>
          </a:xfrm>
          <a:custGeom>
            <a:avLst/>
            <a:gdLst/>
            <a:ahLst/>
            <a:cxnLst>
              <a:cxn ang="0">
                <a:pos x="383" y="88"/>
              </a:cxn>
              <a:cxn ang="0">
                <a:pos x="192" y="38"/>
              </a:cxn>
              <a:cxn ang="0">
                <a:pos x="0" y="0"/>
              </a:cxn>
            </a:cxnLst>
            <a:rect l="0" t="0" r="r" b="b"/>
            <a:pathLst>
              <a:path w="383" h="88">
                <a:moveTo>
                  <a:pt x="383" y="88"/>
                </a:moveTo>
                <a:lnTo>
                  <a:pt x="192" y="38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5" name="Freeform 85"/>
          <p:cNvSpPr>
            <a:spLocks/>
          </p:cNvSpPr>
          <p:nvPr/>
        </p:nvSpPr>
        <p:spPr bwMode="auto">
          <a:xfrm>
            <a:off x="5778501" y="1570040"/>
            <a:ext cx="179388" cy="22225"/>
          </a:xfrm>
          <a:custGeom>
            <a:avLst/>
            <a:gdLst/>
            <a:ahLst/>
            <a:cxnLst>
              <a:cxn ang="0">
                <a:pos x="451" y="0"/>
              </a:cxn>
              <a:cxn ang="0">
                <a:pos x="226" y="22"/>
              </a:cxn>
              <a:cxn ang="0">
                <a:pos x="0" y="55"/>
              </a:cxn>
            </a:cxnLst>
            <a:rect l="0" t="0" r="r" b="b"/>
            <a:pathLst>
              <a:path w="451" h="55">
                <a:moveTo>
                  <a:pt x="451" y="0"/>
                </a:moveTo>
                <a:lnTo>
                  <a:pt x="226" y="22"/>
                </a:lnTo>
                <a:lnTo>
                  <a:pt x="0" y="55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6" name="Freeform 86"/>
          <p:cNvSpPr>
            <a:spLocks/>
          </p:cNvSpPr>
          <p:nvPr/>
        </p:nvSpPr>
        <p:spPr bwMode="auto">
          <a:xfrm>
            <a:off x="6240463" y="1570040"/>
            <a:ext cx="179388" cy="22225"/>
          </a:xfrm>
          <a:custGeom>
            <a:avLst/>
            <a:gdLst/>
            <a:ahLst/>
            <a:cxnLst>
              <a:cxn ang="0">
                <a:pos x="451" y="55"/>
              </a:cxn>
              <a:cxn ang="0">
                <a:pos x="227" y="22"/>
              </a:cxn>
              <a:cxn ang="0">
                <a:pos x="0" y="0"/>
              </a:cxn>
            </a:cxnLst>
            <a:rect l="0" t="0" r="r" b="b"/>
            <a:pathLst>
              <a:path w="451" h="55">
                <a:moveTo>
                  <a:pt x="451" y="55"/>
                </a:moveTo>
                <a:lnTo>
                  <a:pt x="227" y="22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7" name="Line 87"/>
          <p:cNvSpPr>
            <a:spLocks noChangeShapeType="1"/>
          </p:cNvSpPr>
          <p:nvPr/>
        </p:nvSpPr>
        <p:spPr bwMode="auto">
          <a:xfrm flipH="1" flipV="1">
            <a:off x="5957888" y="1570040"/>
            <a:ext cx="141288" cy="41116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 flipV="1">
            <a:off x="6099175" y="1570040"/>
            <a:ext cx="141288" cy="41116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 flipV="1">
            <a:off x="6154738" y="1819275"/>
            <a:ext cx="134939" cy="3937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 flipH="1" flipV="1">
            <a:off x="5908677" y="1819275"/>
            <a:ext cx="136525" cy="3937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1" name="Line 91"/>
          <p:cNvSpPr>
            <a:spLocks noChangeShapeType="1"/>
          </p:cNvSpPr>
          <p:nvPr/>
        </p:nvSpPr>
        <p:spPr bwMode="auto">
          <a:xfrm flipV="1">
            <a:off x="6253163" y="3575050"/>
            <a:ext cx="1588" cy="76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 flipV="1">
            <a:off x="6253164" y="1758951"/>
            <a:ext cx="1344613" cy="189230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3" name="Freeform 93"/>
          <p:cNvSpPr>
            <a:spLocks/>
          </p:cNvSpPr>
          <p:nvPr/>
        </p:nvSpPr>
        <p:spPr bwMode="auto">
          <a:xfrm>
            <a:off x="6961188" y="2476502"/>
            <a:ext cx="508000" cy="796925"/>
          </a:xfrm>
          <a:custGeom>
            <a:avLst/>
            <a:gdLst/>
            <a:ahLst/>
            <a:cxnLst>
              <a:cxn ang="0">
                <a:pos x="1280" y="2009"/>
              </a:cxn>
              <a:cxn ang="0">
                <a:pos x="1218" y="1794"/>
              </a:cxn>
              <a:cxn ang="0">
                <a:pos x="1144" y="1584"/>
              </a:cxn>
              <a:cxn ang="0">
                <a:pos x="1058" y="1379"/>
              </a:cxn>
              <a:cxn ang="0">
                <a:pos x="961" y="1180"/>
              </a:cxn>
              <a:cxn ang="0">
                <a:pos x="854" y="987"/>
              </a:cxn>
              <a:cxn ang="0">
                <a:pos x="735" y="801"/>
              </a:cxn>
              <a:cxn ang="0">
                <a:pos x="606" y="623"/>
              </a:cxn>
              <a:cxn ang="0">
                <a:pos x="468" y="452"/>
              </a:cxn>
              <a:cxn ang="0">
                <a:pos x="321" y="292"/>
              </a:cxn>
              <a:cxn ang="0">
                <a:pos x="164" y="141"/>
              </a:cxn>
              <a:cxn ang="0">
                <a:pos x="0" y="0"/>
              </a:cxn>
            </a:cxnLst>
            <a:rect l="0" t="0" r="r" b="b"/>
            <a:pathLst>
              <a:path w="1280" h="2009">
                <a:moveTo>
                  <a:pt x="1280" y="2009"/>
                </a:moveTo>
                <a:lnTo>
                  <a:pt x="1218" y="1794"/>
                </a:lnTo>
                <a:lnTo>
                  <a:pt x="1144" y="1584"/>
                </a:lnTo>
                <a:lnTo>
                  <a:pt x="1058" y="1379"/>
                </a:lnTo>
                <a:lnTo>
                  <a:pt x="961" y="1180"/>
                </a:lnTo>
                <a:lnTo>
                  <a:pt x="854" y="987"/>
                </a:lnTo>
                <a:lnTo>
                  <a:pt x="735" y="801"/>
                </a:lnTo>
                <a:lnTo>
                  <a:pt x="606" y="623"/>
                </a:lnTo>
                <a:lnTo>
                  <a:pt x="468" y="452"/>
                </a:lnTo>
                <a:lnTo>
                  <a:pt x="321" y="292"/>
                </a:lnTo>
                <a:lnTo>
                  <a:pt x="164" y="141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4" name="Line 94"/>
          <p:cNvSpPr>
            <a:spLocks noChangeShapeType="1"/>
          </p:cNvSpPr>
          <p:nvPr/>
        </p:nvSpPr>
        <p:spPr bwMode="auto">
          <a:xfrm flipH="1">
            <a:off x="7038975" y="2062165"/>
            <a:ext cx="342900" cy="48101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 flipV="1">
            <a:off x="7048501" y="2168525"/>
            <a:ext cx="476251" cy="66675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6" name="Freeform 96"/>
          <p:cNvSpPr>
            <a:spLocks/>
          </p:cNvSpPr>
          <p:nvPr/>
        </p:nvSpPr>
        <p:spPr bwMode="auto">
          <a:xfrm>
            <a:off x="6478588" y="3429002"/>
            <a:ext cx="76200" cy="163513"/>
          </a:xfrm>
          <a:custGeom>
            <a:avLst/>
            <a:gdLst/>
            <a:ahLst/>
            <a:cxnLst>
              <a:cxn ang="0">
                <a:pos x="194" y="412"/>
              </a:cxn>
              <a:cxn ang="0">
                <a:pos x="167" y="300"/>
              </a:cxn>
              <a:cxn ang="0">
                <a:pos x="125" y="192"/>
              </a:cxn>
              <a:cxn ang="0">
                <a:pos x="69" y="92"/>
              </a:cxn>
              <a:cxn ang="0">
                <a:pos x="0" y="0"/>
              </a:cxn>
            </a:cxnLst>
            <a:rect l="0" t="0" r="r" b="b"/>
            <a:pathLst>
              <a:path w="194" h="412">
                <a:moveTo>
                  <a:pt x="194" y="412"/>
                </a:moveTo>
                <a:lnTo>
                  <a:pt x="167" y="300"/>
                </a:lnTo>
                <a:lnTo>
                  <a:pt x="125" y="192"/>
                </a:lnTo>
                <a:lnTo>
                  <a:pt x="69" y="9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7" name="Freeform 97"/>
          <p:cNvSpPr>
            <a:spLocks/>
          </p:cNvSpPr>
          <p:nvPr/>
        </p:nvSpPr>
        <p:spPr bwMode="auto">
          <a:xfrm>
            <a:off x="6545264" y="3592514"/>
            <a:ext cx="19051" cy="58738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0" y="4"/>
              </a:cxn>
              <a:cxn ang="0">
                <a:pos x="35" y="147"/>
              </a:cxn>
              <a:cxn ang="0">
                <a:pos x="45" y="0"/>
              </a:cxn>
            </a:cxnLst>
            <a:rect l="0" t="0" r="r" b="b"/>
            <a:pathLst>
              <a:path w="45" h="147">
                <a:moveTo>
                  <a:pt x="45" y="0"/>
                </a:moveTo>
                <a:lnTo>
                  <a:pt x="0" y="4"/>
                </a:lnTo>
                <a:lnTo>
                  <a:pt x="35" y="147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8" name="Freeform 98"/>
          <p:cNvSpPr>
            <a:spLocks/>
          </p:cNvSpPr>
          <p:nvPr/>
        </p:nvSpPr>
        <p:spPr bwMode="auto">
          <a:xfrm>
            <a:off x="6437315" y="3390900"/>
            <a:ext cx="46039" cy="46038"/>
          </a:xfrm>
          <a:custGeom>
            <a:avLst/>
            <a:gdLst/>
            <a:ahLst/>
            <a:cxnLst>
              <a:cxn ang="0">
                <a:pos x="87" y="116"/>
              </a:cxn>
              <a:cxn ang="0">
                <a:pos x="117" y="80"/>
              </a:cxn>
              <a:cxn ang="0">
                <a:pos x="0" y="0"/>
              </a:cxn>
              <a:cxn ang="0">
                <a:pos x="87" y="116"/>
              </a:cxn>
            </a:cxnLst>
            <a:rect l="0" t="0" r="r" b="b"/>
            <a:pathLst>
              <a:path w="117" h="116">
                <a:moveTo>
                  <a:pt x="87" y="116"/>
                </a:moveTo>
                <a:lnTo>
                  <a:pt x="117" y="80"/>
                </a:lnTo>
                <a:lnTo>
                  <a:pt x="0" y="0"/>
                </a:lnTo>
                <a:lnTo>
                  <a:pt x="87" y="116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19" name="Rectangle 99"/>
          <p:cNvSpPr>
            <a:spLocks noChangeArrowheads="1"/>
          </p:cNvSpPr>
          <p:nvPr/>
        </p:nvSpPr>
        <p:spPr bwMode="auto">
          <a:xfrm rot="3780000">
            <a:off x="6512947" y="3459830"/>
            <a:ext cx="117020" cy="923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53°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20" name="Line 100"/>
          <p:cNvSpPr>
            <a:spLocks noChangeShapeType="1"/>
          </p:cNvSpPr>
          <p:nvPr/>
        </p:nvSpPr>
        <p:spPr bwMode="auto">
          <a:xfrm flipH="1">
            <a:off x="7326314" y="2314577"/>
            <a:ext cx="295275" cy="130175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1" name="Line 101"/>
          <p:cNvSpPr>
            <a:spLocks noChangeShapeType="1"/>
          </p:cNvSpPr>
          <p:nvPr/>
        </p:nvSpPr>
        <p:spPr bwMode="auto">
          <a:xfrm flipH="1">
            <a:off x="7162800" y="2493965"/>
            <a:ext cx="406400" cy="180975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2" name="Line 102"/>
          <p:cNvSpPr>
            <a:spLocks noChangeShapeType="1"/>
          </p:cNvSpPr>
          <p:nvPr/>
        </p:nvSpPr>
        <p:spPr bwMode="auto">
          <a:xfrm flipV="1">
            <a:off x="7273927" y="2451101"/>
            <a:ext cx="474663" cy="668338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3" name="Line 103"/>
          <p:cNvSpPr>
            <a:spLocks noChangeShapeType="1"/>
          </p:cNvSpPr>
          <p:nvPr/>
        </p:nvSpPr>
        <p:spPr bwMode="auto">
          <a:xfrm flipV="1">
            <a:off x="7185026" y="2471740"/>
            <a:ext cx="346075" cy="487363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4" name="Line 104"/>
          <p:cNvSpPr>
            <a:spLocks noChangeShapeType="1"/>
          </p:cNvSpPr>
          <p:nvPr/>
        </p:nvSpPr>
        <p:spPr bwMode="auto">
          <a:xfrm flipV="1">
            <a:off x="7277102" y="2528890"/>
            <a:ext cx="214313" cy="3016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5" name="Line 105"/>
          <p:cNvSpPr>
            <a:spLocks noChangeShapeType="1"/>
          </p:cNvSpPr>
          <p:nvPr/>
        </p:nvSpPr>
        <p:spPr bwMode="auto">
          <a:xfrm flipV="1">
            <a:off x="7162801" y="2528889"/>
            <a:ext cx="328613" cy="1460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6" name="Line 106"/>
          <p:cNvSpPr>
            <a:spLocks noChangeShapeType="1"/>
          </p:cNvSpPr>
          <p:nvPr/>
        </p:nvSpPr>
        <p:spPr bwMode="auto">
          <a:xfrm flipV="1">
            <a:off x="7326315" y="2185990"/>
            <a:ext cx="184151" cy="25876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7" name="Line 107"/>
          <p:cNvSpPr>
            <a:spLocks noChangeShapeType="1"/>
          </p:cNvSpPr>
          <p:nvPr/>
        </p:nvSpPr>
        <p:spPr bwMode="auto">
          <a:xfrm flipV="1">
            <a:off x="7277102" y="2608263"/>
            <a:ext cx="565151" cy="222250"/>
          </a:xfrm>
          <a:prstGeom prst="line">
            <a:avLst/>
          </a:prstGeom>
          <a:noFill/>
          <a:ln w="12700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8" name="Line 108"/>
          <p:cNvSpPr>
            <a:spLocks noChangeShapeType="1"/>
          </p:cNvSpPr>
          <p:nvPr/>
        </p:nvSpPr>
        <p:spPr bwMode="auto">
          <a:xfrm flipV="1">
            <a:off x="7366002" y="2768602"/>
            <a:ext cx="565151" cy="220663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9" name="Line 109"/>
          <p:cNvSpPr>
            <a:spLocks noChangeShapeType="1"/>
          </p:cNvSpPr>
          <p:nvPr/>
        </p:nvSpPr>
        <p:spPr bwMode="auto">
          <a:xfrm flipV="1">
            <a:off x="7558089" y="2616200"/>
            <a:ext cx="263525" cy="103188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0" name="Line 110"/>
          <p:cNvSpPr>
            <a:spLocks noChangeShapeType="1"/>
          </p:cNvSpPr>
          <p:nvPr/>
        </p:nvSpPr>
        <p:spPr bwMode="auto">
          <a:xfrm flipV="1">
            <a:off x="7559678" y="2471738"/>
            <a:ext cx="174625" cy="24765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1" name="Freeform 111"/>
          <p:cNvSpPr>
            <a:spLocks/>
          </p:cNvSpPr>
          <p:nvPr/>
        </p:nvSpPr>
        <p:spPr bwMode="auto">
          <a:xfrm>
            <a:off x="7277101" y="2830513"/>
            <a:ext cx="88900" cy="158750"/>
          </a:xfrm>
          <a:custGeom>
            <a:avLst/>
            <a:gdLst/>
            <a:ahLst/>
            <a:cxnLst>
              <a:cxn ang="0">
                <a:pos x="225" y="402"/>
              </a:cxn>
              <a:cxn ang="0">
                <a:pos x="118" y="198"/>
              </a:cxn>
              <a:cxn ang="0">
                <a:pos x="0" y="0"/>
              </a:cxn>
            </a:cxnLst>
            <a:rect l="0" t="0" r="r" b="b"/>
            <a:pathLst>
              <a:path w="225" h="402">
                <a:moveTo>
                  <a:pt x="225" y="402"/>
                </a:moveTo>
                <a:lnTo>
                  <a:pt x="118" y="198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2" name="Freeform 112"/>
          <p:cNvSpPr>
            <a:spLocks/>
          </p:cNvSpPr>
          <p:nvPr/>
        </p:nvSpPr>
        <p:spPr bwMode="auto">
          <a:xfrm>
            <a:off x="7038978" y="2543177"/>
            <a:ext cx="123825" cy="131763"/>
          </a:xfrm>
          <a:custGeom>
            <a:avLst/>
            <a:gdLst/>
            <a:ahLst/>
            <a:cxnLst>
              <a:cxn ang="0">
                <a:pos x="312" y="331"/>
              </a:cxn>
              <a:cxn ang="0">
                <a:pos x="161" y="160"/>
              </a:cxn>
              <a:cxn ang="0">
                <a:pos x="0" y="0"/>
              </a:cxn>
            </a:cxnLst>
            <a:rect l="0" t="0" r="r" b="b"/>
            <a:pathLst>
              <a:path w="312" h="331">
                <a:moveTo>
                  <a:pt x="312" y="331"/>
                </a:moveTo>
                <a:lnTo>
                  <a:pt x="161" y="16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3" name="Freeform 113"/>
          <p:cNvSpPr>
            <a:spLocks/>
          </p:cNvSpPr>
          <p:nvPr/>
        </p:nvSpPr>
        <p:spPr bwMode="auto">
          <a:xfrm>
            <a:off x="7305677" y="1995489"/>
            <a:ext cx="650875" cy="920750"/>
          </a:xfrm>
          <a:custGeom>
            <a:avLst/>
            <a:gdLst/>
            <a:ahLst/>
            <a:cxnLst>
              <a:cxn ang="0">
                <a:pos x="1642" y="2320"/>
              </a:cxn>
              <a:cxn ang="0">
                <a:pos x="1545" y="2074"/>
              </a:cxn>
              <a:cxn ang="0">
                <a:pos x="1438" y="1833"/>
              </a:cxn>
              <a:cxn ang="0">
                <a:pos x="1319" y="1598"/>
              </a:cxn>
              <a:cxn ang="0">
                <a:pos x="1188" y="1369"/>
              </a:cxn>
              <a:cxn ang="0">
                <a:pos x="1048" y="1147"/>
              </a:cxn>
              <a:cxn ang="0">
                <a:pos x="896" y="933"/>
              </a:cxn>
              <a:cxn ang="0">
                <a:pos x="734" y="728"/>
              </a:cxn>
              <a:cxn ang="0">
                <a:pos x="564" y="532"/>
              </a:cxn>
              <a:cxn ang="0">
                <a:pos x="384" y="344"/>
              </a:cxn>
              <a:cxn ang="0">
                <a:pos x="196" y="168"/>
              </a:cxn>
              <a:cxn ang="0">
                <a:pos x="0" y="0"/>
              </a:cxn>
            </a:cxnLst>
            <a:rect l="0" t="0" r="r" b="b"/>
            <a:pathLst>
              <a:path w="1642" h="2320">
                <a:moveTo>
                  <a:pt x="1642" y="2320"/>
                </a:moveTo>
                <a:lnTo>
                  <a:pt x="1545" y="2074"/>
                </a:lnTo>
                <a:lnTo>
                  <a:pt x="1438" y="1833"/>
                </a:lnTo>
                <a:lnTo>
                  <a:pt x="1319" y="1598"/>
                </a:lnTo>
                <a:lnTo>
                  <a:pt x="1188" y="1369"/>
                </a:lnTo>
                <a:lnTo>
                  <a:pt x="1048" y="1147"/>
                </a:lnTo>
                <a:lnTo>
                  <a:pt x="896" y="933"/>
                </a:lnTo>
                <a:lnTo>
                  <a:pt x="734" y="728"/>
                </a:lnTo>
                <a:lnTo>
                  <a:pt x="564" y="532"/>
                </a:lnTo>
                <a:lnTo>
                  <a:pt x="384" y="344"/>
                </a:lnTo>
                <a:lnTo>
                  <a:pt x="196" y="16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4" name="Freeform 114"/>
          <p:cNvSpPr>
            <a:spLocks/>
          </p:cNvSpPr>
          <p:nvPr/>
        </p:nvSpPr>
        <p:spPr bwMode="auto">
          <a:xfrm>
            <a:off x="7821614" y="2616202"/>
            <a:ext cx="80963" cy="163513"/>
          </a:xfrm>
          <a:custGeom>
            <a:avLst/>
            <a:gdLst/>
            <a:ahLst/>
            <a:cxnLst>
              <a:cxn ang="0">
                <a:pos x="203" y="411"/>
              </a:cxn>
              <a:cxn ang="0">
                <a:pos x="106" y="203"/>
              </a:cxn>
              <a:cxn ang="0">
                <a:pos x="0" y="0"/>
              </a:cxn>
            </a:cxnLst>
            <a:rect l="0" t="0" r="r" b="b"/>
            <a:pathLst>
              <a:path w="203" h="411">
                <a:moveTo>
                  <a:pt x="203" y="411"/>
                </a:moveTo>
                <a:lnTo>
                  <a:pt x="106" y="203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5" name="Freeform 115"/>
          <p:cNvSpPr>
            <a:spLocks/>
          </p:cNvSpPr>
          <p:nvPr/>
        </p:nvSpPr>
        <p:spPr bwMode="auto">
          <a:xfrm>
            <a:off x="7621590" y="2314577"/>
            <a:ext cx="112713" cy="157163"/>
          </a:xfrm>
          <a:custGeom>
            <a:avLst/>
            <a:gdLst/>
            <a:ahLst/>
            <a:cxnLst>
              <a:cxn ang="0">
                <a:pos x="286" y="397"/>
              </a:cxn>
              <a:cxn ang="0">
                <a:pos x="147" y="196"/>
              </a:cxn>
              <a:cxn ang="0">
                <a:pos x="0" y="0"/>
              </a:cxn>
            </a:cxnLst>
            <a:rect l="0" t="0" r="r" b="b"/>
            <a:pathLst>
              <a:path w="286" h="397">
                <a:moveTo>
                  <a:pt x="286" y="397"/>
                </a:moveTo>
                <a:lnTo>
                  <a:pt x="147" y="196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6" name="Freeform 116"/>
          <p:cNvSpPr>
            <a:spLocks/>
          </p:cNvSpPr>
          <p:nvPr/>
        </p:nvSpPr>
        <p:spPr bwMode="auto">
          <a:xfrm>
            <a:off x="7381875" y="2062164"/>
            <a:ext cx="128588" cy="123825"/>
          </a:xfrm>
          <a:custGeom>
            <a:avLst/>
            <a:gdLst/>
            <a:ahLst/>
            <a:cxnLst>
              <a:cxn ang="0">
                <a:pos x="322" y="316"/>
              </a:cxn>
              <a:cxn ang="0">
                <a:pos x="164" y="154"/>
              </a:cxn>
              <a:cxn ang="0">
                <a:pos x="0" y="0"/>
              </a:cxn>
            </a:cxnLst>
            <a:rect l="0" t="0" r="r" b="b"/>
            <a:pathLst>
              <a:path w="322" h="316">
                <a:moveTo>
                  <a:pt x="322" y="316"/>
                </a:moveTo>
                <a:lnTo>
                  <a:pt x="164" y="154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7" name="Freeform 117"/>
          <p:cNvSpPr>
            <a:spLocks/>
          </p:cNvSpPr>
          <p:nvPr/>
        </p:nvSpPr>
        <p:spPr bwMode="auto">
          <a:xfrm>
            <a:off x="7313614" y="2433640"/>
            <a:ext cx="26988" cy="22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10"/>
              </a:cxn>
              <a:cxn ang="0">
                <a:pos x="23" y="20"/>
              </a:cxn>
              <a:cxn ang="0">
                <a:pos x="34" y="29"/>
              </a:cxn>
              <a:cxn ang="0">
                <a:pos x="46" y="37"/>
              </a:cxn>
              <a:cxn ang="0">
                <a:pos x="58" y="46"/>
              </a:cxn>
              <a:cxn ang="0">
                <a:pos x="69" y="55"/>
              </a:cxn>
            </a:cxnLst>
            <a:rect l="0" t="0" r="r" b="b"/>
            <a:pathLst>
              <a:path w="69" h="55">
                <a:moveTo>
                  <a:pt x="0" y="0"/>
                </a:moveTo>
                <a:lnTo>
                  <a:pt x="12" y="10"/>
                </a:lnTo>
                <a:lnTo>
                  <a:pt x="23" y="20"/>
                </a:lnTo>
                <a:lnTo>
                  <a:pt x="34" y="29"/>
                </a:lnTo>
                <a:lnTo>
                  <a:pt x="46" y="37"/>
                </a:lnTo>
                <a:lnTo>
                  <a:pt x="58" y="46"/>
                </a:lnTo>
                <a:lnTo>
                  <a:pt x="69" y="55"/>
                </a:lnTo>
              </a:path>
            </a:pathLst>
          </a:custGeom>
          <a:noFill/>
          <a:ln w="127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8" name="Freeform 118"/>
          <p:cNvSpPr>
            <a:spLocks/>
          </p:cNvSpPr>
          <p:nvPr/>
        </p:nvSpPr>
        <p:spPr bwMode="auto">
          <a:xfrm>
            <a:off x="7607300" y="2301877"/>
            <a:ext cx="25400" cy="23813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9" y="54"/>
              </a:cxn>
              <a:cxn ang="0">
                <a:pos x="18" y="48"/>
              </a:cxn>
              <a:cxn ang="0">
                <a:pos x="26" y="41"/>
              </a:cxn>
              <a:cxn ang="0">
                <a:pos x="34" y="32"/>
              </a:cxn>
              <a:cxn ang="0">
                <a:pos x="42" y="25"/>
              </a:cxn>
              <a:cxn ang="0">
                <a:pos x="49" y="16"/>
              </a:cxn>
              <a:cxn ang="0">
                <a:pos x="58" y="9"/>
              </a:cxn>
              <a:cxn ang="0">
                <a:pos x="65" y="0"/>
              </a:cxn>
            </a:cxnLst>
            <a:rect l="0" t="0" r="r" b="b"/>
            <a:pathLst>
              <a:path w="65" h="62">
                <a:moveTo>
                  <a:pt x="0" y="62"/>
                </a:moveTo>
                <a:lnTo>
                  <a:pt x="9" y="54"/>
                </a:lnTo>
                <a:lnTo>
                  <a:pt x="18" y="48"/>
                </a:lnTo>
                <a:lnTo>
                  <a:pt x="26" y="41"/>
                </a:lnTo>
                <a:lnTo>
                  <a:pt x="34" y="32"/>
                </a:lnTo>
                <a:lnTo>
                  <a:pt x="42" y="25"/>
                </a:lnTo>
                <a:lnTo>
                  <a:pt x="49" y="16"/>
                </a:lnTo>
                <a:lnTo>
                  <a:pt x="58" y="9"/>
                </a:lnTo>
                <a:lnTo>
                  <a:pt x="65" y="0"/>
                </a:lnTo>
              </a:path>
            </a:pathLst>
          </a:custGeom>
          <a:noFill/>
          <a:ln w="127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39" name="Freeform 119"/>
          <p:cNvSpPr>
            <a:spLocks/>
          </p:cNvSpPr>
          <p:nvPr/>
        </p:nvSpPr>
        <p:spPr bwMode="auto">
          <a:xfrm>
            <a:off x="7721601" y="2460625"/>
            <a:ext cx="23813" cy="19050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7" y="45"/>
              </a:cxn>
              <a:cxn ang="0">
                <a:pos x="13" y="40"/>
              </a:cxn>
              <a:cxn ang="0">
                <a:pos x="20" y="35"/>
              </a:cxn>
              <a:cxn ang="0">
                <a:pos x="26" y="31"/>
              </a:cxn>
              <a:cxn ang="0">
                <a:pos x="31" y="26"/>
              </a:cxn>
              <a:cxn ang="0">
                <a:pos x="37" y="21"/>
              </a:cxn>
              <a:cxn ang="0">
                <a:pos x="43" y="16"/>
              </a:cxn>
              <a:cxn ang="0">
                <a:pos x="49" y="10"/>
              </a:cxn>
              <a:cxn ang="0">
                <a:pos x="55" y="5"/>
              </a:cxn>
              <a:cxn ang="0">
                <a:pos x="61" y="0"/>
              </a:cxn>
            </a:cxnLst>
            <a:rect l="0" t="0" r="r" b="b"/>
            <a:pathLst>
              <a:path w="61" h="49">
                <a:moveTo>
                  <a:pt x="0" y="49"/>
                </a:moveTo>
                <a:lnTo>
                  <a:pt x="7" y="45"/>
                </a:lnTo>
                <a:lnTo>
                  <a:pt x="13" y="40"/>
                </a:lnTo>
                <a:lnTo>
                  <a:pt x="20" y="35"/>
                </a:lnTo>
                <a:lnTo>
                  <a:pt x="26" y="31"/>
                </a:lnTo>
                <a:lnTo>
                  <a:pt x="31" y="26"/>
                </a:lnTo>
                <a:lnTo>
                  <a:pt x="37" y="21"/>
                </a:lnTo>
                <a:lnTo>
                  <a:pt x="43" y="16"/>
                </a:lnTo>
                <a:lnTo>
                  <a:pt x="49" y="10"/>
                </a:lnTo>
                <a:lnTo>
                  <a:pt x="55" y="5"/>
                </a:lnTo>
                <a:lnTo>
                  <a:pt x="61" y="0"/>
                </a:lnTo>
              </a:path>
            </a:pathLst>
          </a:custGeom>
          <a:noFill/>
          <a:ln w="12700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TextBox 122"/>
          <p:cNvSpPr txBox="1"/>
          <p:nvPr/>
        </p:nvSpPr>
        <p:spPr>
          <a:xfrm>
            <a:off x="5746272" y="273128"/>
            <a:ext cx="3240360" cy="3693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BMW   </a:t>
            </a:r>
            <a:endParaRPr lang="en-GB" dirty="0"/>
          </a:p>
        </p:txBody>
      </p:sp>
      <p:sp>
        <p:nvSpPr>
          <p:cNvPr id="124" name="TextBox 123"/>
          <p:cNvSpPr txBox="1"/>
          <p:nvPr/>
        </p:nvSpPr>
        <p:spPr>
          <a:xfrm>
            <a:off x="8723784" y="397322"/>
            <a:ext cx="1944216" cy="230832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DATE:</a:t>
            </a:r>
            <a:endParaRPr lang="en-GB" sz="9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919536" y="587727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Down129</a:t>
            </a:r>
          </a:p>
          <a:p>
            <a:r>
              <a:rPr lang="en-GB" dirty="0"/>
              <a:t>In 200</a:t>
            </a:r>
            <a:endParaRPr lang="en-GB" dirty="0"/>
          </a:p>
        </p:txBody>
      </p:sp>
      <p:sp>
        <p:nvSpPr>
          <p:cNvPr id="131" name="Oval 130"/>
          <p:cNvSpPr/>
          <p:nvPr/>
        </p:nvSpPr>
        <p:spPr>
          <a:xfrm>
            <a:off x="6065050" y="3642066"/>
            <a:ext cx="74967" cy="74967"/>
          </a:xfrm>
          <a:prstGeom prst="ellipse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TextBox 134"/>
          <p:cNvSpPr txBox="1"/>
          <p:nvPr/>
        </p:nvSpPr>
        <p:spPr>
          <a:xfrm>
            <a:off x="8832304" y="5301210"/>
            <a:ext cx="1512168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Draw Letters BMW  first and finish by drawing circles.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 rot="10800000" flipV="1">
            <a:off x="7896200" y="4725144"/>
            <a:ext cx="648072" cy="14401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8472264" y="4581128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R96</a:t>
            </a:r>
            <a:endParaRPr lang="en-GB" sz="900" dirty="0"/>
          </a:p>
        </p:txBody>
      </p:sp>
      <p:cxnSp>
        <p:nvCxnSpPr>
          <p:cNvPr id="138" name="Straight Arrow Connector 137"/>
          <p:cNvCxnSpPr/>
          <p:nvPr/>
        </p:nvCxnSpPr>
        <p:spPr>
          <a:xfrm rot="10800000" flipV="1">
            <a:off x="8227665" y="4149081"/>
            <a:ext cx="432048" cy="144017"/>
          </a:xfrm>
          <a:prstGeom prst="straightConnector1">
            <a:avLst/>
          </a:prstGeom>
          <a:ln w="19050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8573989" y="4005064"/>
            <a:ext cx="5093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 100</a:t>
            </a:r>
            <a:endParaRPr lang="en-GB" sz="900" dirty="0"/>
          </a:p>
        </p:txBody>
      </p:sp>
      <p:pic>
        <p:nvPicPr>
          <p:cNvPr id="5241" name="Picture 121" descr="C:\Users\user1\Pictures\cars\bmws\IMGP0172.jpg"/>
          <p:cNvPicPr>
            <a:picLocks noChangeAspect="1" noChangeArrowheads="1"/>
          </p:cNvPicPr>
          <p:nvPr/>
        </p:nvPicPr>
        <p:blipFill>
          <a:blip r:embed="rId4" cstate="print"/>
          <a:srcRect t="29000" b="33200"/>
          <a:stretch>
            <a:fillRect/>
          </a:stretch>
        </p:blipFill>
        <p:spPr bwMode="auto">
          <a:xfrm>
            <a:off x="8544272" y="2708922"/>
            <a:ext cx="1800200" cy="510349"/>
          </a:xfrm>
          <a:prstGeom prst="rect">
            <a:avLst/>
          </a:prstGeom>
          <a:noFill/>
        </p:spPr>
      </p:pic>
      <p:sp>
        <p:nvSpPr>
          <p:cNvPr id="127" name="Line 51"/>
          <p:cNvSpPr>
            <a:spLocks noChangeShapeType="1"/>
          </p:cNvSpPr>
          <p:nvPr/>
        </p:nvSpPr>
        <p:spPr bwMode="auto">
          <a:xfrm>
            <a:off x="9264355" y="6402334"/>
            <a:ext cx="936103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Line 54"/>
          <p:cNvSpPr>
            <a:spLocks noChangeShapeType="1"/>
          </p:cNvSpPr>
          <p:nvPr/>
        </p:nvSpPr>
        <p:spPr bwMode="auto">
          <a:xfrm>
            <a:off x="9264353" y="6470596"/>
            <a:ext cx="936104" cy="0"/>
          </a:xfrm>
          <a:prstGeom prst="line">
            <a:avLst/>
          </a:prstGeom>
          <a:noFill/>
          <a:ln w="6350">
            <a:solidFill>
              <a:srgbClr val="C0C0C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TextBox 131"/>
          <p:cNvSpPr txBox="1"/>
          <p:nvPr/>
        </p:nvSpPr>
        <p:spPr>
          <a:xfrm>
            <a:off x="9423063" y="6320800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SHEET  NO: 18</a:t>
            </a:r>
            <a:endParaRPr lang="en-GB" sz="900" b="1" dirty="0"/>
          </a:p>
        </p:txBody>
      </p:sp>
      <p:pic>
        <p:nvPicPr>
          <p:cNvPr id="5123" name="Picture 3" descr="C:\Users\user1\Pictures\cars\bmws\YB09YD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47528" y="836712"/>
            <a:ext cx="2160240" cy="1620180"/>
          </a:xfrm>
          <a:prstGeom prst="rect">
            <a:avLst/>
          </a:prstGeom>
          <a:noFill/>
        </p:spPr>
      </p:pic>
      <p:sp>
        <p:nvSpPr>
          <p:cNvPr id="133" name="TextBox 132"/>
          <p:cNvSpPr txBox="1"/>
          <p:nvPr/>
        </p:nvSpPr>
        <p:spPr>
          <a:xfrm>
            <a:off x="4079776" y="60840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“</a:t>
            </a:r>
            <a:r>
              <a:rPr lang="en-GB" b="1" i="1" dirty="0">
                <a:solidFill>
                  <a:srgbClr val="FF0000"/>
                </a:solidFill>
                <a:latin typeface="Neuropol" pitchFamily="34" charset="0"/>
              </a:rPr>
              <a:t>THE ULTIMATE DRIVING MACHINE”</a:t>
            </a:r>
            <a:endParaRPr lang="en-GB" b="1" i="1" dirty="0">
              <a:solidFill>
                <a:srgbClr val="FF0000"/>
              </a:solidFill>
              <a:latin typeface="Neuropol" pitchFamily="34" charset="0"/>
            </a:endParaRPr>
          </a:p>
        </p:txBody>
      </p:sp>
      <p:pic>
        <p:nvPicPr>
          <p:cNvPr id="134" name="Picture 2" descr="http://car-logos.50webs.com/logo/bmw/bmw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764704"/>
            <a:ext cx="1664568" cy="177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932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287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85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Neuropol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LMETB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Kerrigan</dc:creator>
  <cp:lastModifiedBy>Conor Kerrigan</cp:lastModifiedBy>
  <cp:revision>1</cp:revision>
  <dcterms:created xsi:type="dcterms:W3CDTF">2015-06-04T10:56:23Z</dcterms:created>
  <dcterms:modified xsi:type="dcterms:W3CDTF">2015-06-04T10:56:40Z</dcterms:modified>
</cp:coreProperties>
</file>